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60" r:id="rId9"/>
    <p:sldId id="270" r:id="rId10"/>
    <p:sldId id="265" r:id="rId11"/>
    <p:sldId id="263" r:id="rId12"/>
    <p:sldId id="264" r:id="rId13"/>
    <p:sldId id="25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080274-5959-6303-2B03-624110EFC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E11D9F-8F40-6466-E205-B33CC3794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11AC98-3A92-CDDE-C5D9-89C6137E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05F6F6-051D-B6AE-CEBF-3411484C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84E4D0-60C6-DA9D-39EA-271D3311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287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0B6349-B5A2-E321-0A9C-8B8260B1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50E16D-D449-5E23-65BB-ADC808042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F4A25B-B1F5-441D-AA39-7C33940B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FF8291-758F-8B3E-C720-35A43499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6CDDA4-9B5C-97B7-3FDE-4630E3B3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6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5619CCC-6C3B-5531-59F5-2A19874BC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0D1952-898B-153C-1F61-87EFB243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F57A71-19CA-C101-7D81-D197FEB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732C40-545F-DDFE-0068-55C9FC72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EAE706-334E-0FED-4B07-9B2093A2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52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7B3ACD-F98E-F78B-846E-D653D365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F7310F-7880-5E40-6825-8910AD5E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54AA18-9EC4-5B6A-62E1-BBEDDB11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87DB6C-AFEC-1A34-7B9B-E9E3252A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296500-9ABD-1A32-43C4-C1B4447F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5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C6EC1C-B495-A273-C5EC-9B2CA1A2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440826-94B1-5DDB-1BFE-DECFBE15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60B232-A8A0-1590-04C3-11CC9FA9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A7D980-6A8A-0AC9-0C74-A9D9284D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6EC5B8-17D7-226E-BF50-89153B0F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40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CC37AE-A5BC-4BA3-F718-C0E00251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94937C-CE4B-B75F-0FE7-0ABB324C3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77547C9-60A2-6183-0288-83D8B172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25A3713-DB52-38DB-C284-AD9AD8A9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5C6FA0F-1654-82BB-A619-31BDD42E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BED25C-4E4A-42D6-5B2B-AC3D4FE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21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6D123-734B-BF7B-3EF2-F6E1739E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A44E57-ADCD-543B-D0A2-5CC991C3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DF1E20-FD32-8253-5CB0-856998F9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657306F-4756-EB1A-A1B8-B49BAA896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6E5FCCA-AC9E-4741-4CAD-95210B493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3BC1A72-620F-3F92-B24A-83FCBE2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0D91A79-8830-861C-15B1-14B08C22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7259E2B-090D-A3FF-D09B-141E0D43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28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BF5190-E85D-3F44-D634-2A04D752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108C1E2-A8C5-DBC2-86F2-779B0341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418B054-D009-6DDF-5544-9BC2E26C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2253464-C8A5-1E5A-926B-1344E1BD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9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D207C9-205E-D2CE-E833-ADBC27E6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F2CA620-0BA4-5366-53B0-595B8338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CB73E9E-D482-F304-C0A2-54B2B62D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31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50258-94FF-0CAC-FE3C-850955A7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044BF5-3242-DC16-F2F8-5441156A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9B02069-387A-13EE-FC89-B89F7A77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54DEBB-2BF6-5962-66E9-038B0113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1A4B890-6252-75AB-D48E-AE488956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BD3D53-19B9-954B-5E38-FEA327DE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5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1617B4-01D8-465C-ED91-013D0E49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BE81FE-E901-0BC3-C975-573A8A24E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2FC5CD1-DDD3-1ADA-6290-1126E0F88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1A7F47-7587-9554-08B0-4F1B9DEB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EAE62C-3D70-5408-F581-00EDEDD2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371FC9-7574-C103-90A1-17047A07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29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B063756-C034-07D5-A159-4D12E55A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E39949-1BF6-0568-15EA-17A21C50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271938-BED3-55E1-B3EE-8DB0E01B3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E3E5-EA48-4747-8EA2-9DCCCFBCD169}" type="datetimeFigureOut">
              <a:rPr lang="hu-HU" smtClean="0"/>
              <a:t>2023. 12. 05.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16B50A-508B-1680-4E4A-DC0E836C8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F973DD-754A-0888-02F3-1935454D6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14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3D6DF2D6-226D-3E69-6179-67E06DC53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843" y="-505462"/>
            <a:ext cx="14711686" cy="82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371EAB3B-9347-B1D2-80B3-079B27A2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5AF23941-6343-3D5A-6C6A-D831B87BEB5B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392AD08D-EBB5-1646-BF4F-FCBA81A8E0A6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78B59292-8ADC-603E-7965-06355D68A9B0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C619F1A5-FBC9-B1D5-5D84-B33D362E0F2B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39D2D6E7-31CC-C60D-1998-FDCC093C9513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FAEF4909-E42B-1AC2-A778-4D63C3E5396C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E5D8086-4FCA-5C66-1A8A-98E2AD1F5848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: lekerekített 41">
            <a:extLst>
              <a:ext uri="{FF2B5EF4-FFF2-40B4-BE49-F238E27FC236}">
                <a16:creationId xmlns:a16="http://schemas.microsoft.com/office/drawing/2014/main" id="{7FE8872C-7F4A-9AAD-980C-CEDD41E819AB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: lekerekített 42">
            <a:extLst>
              <a:ext uri="{FF2B5EF4-FFF2-40B4-BE49-F238E27FC236}">
                <a16:creationId xmlns:a16="http://schemas.microsoft.com/office/drawing/2014/main" id="{2609A359-393D-A3A0-2A55-2D23E2E8AB1E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44" name="Téglalap: lekerekített 43">
            <a:extLst>
              <a:ext uri="{FF2B5EF4-FFF2-40B4-BE49-F238E27FC236}">
                <a16:creationId xmlns:a16="http://schemas.microsoft.com/office/drawing/2014/main" id="{C821293C-07D8-53C9-5D4E-C71D28DE83BC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01286121-44A1-EAAA-C0B1-36062EAE81AC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048B89F2-A989-C212-0310-5A84CF9D8ACE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3D75E0D2-768D-01C3-948D-DBC8367577EE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8214BB86-3A0B-766D-40DD-28668C2E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350"/>
            <a:ext cx="12192000" cy="5149498"/>
          </a:xfrm>
          <a:prstGeom prst="rect">
            <a:avLst/>
          </a:prstGeom>
        </p:spPr>
      </p:pic>
      <p:sp>
        <p:nvSpPr>
          <p:cNvPr id="46" name="Téglalap: lekerekített 45">
            <a:extLst>
              <a:ext uri="{FF2B5EF4-FFF2-40B4-BE49-F238E27FC236}">
                <a16:creationId xmlns:a16="http://schemas.microsoft.com/office/drawing/2014/main" id="{F9E11F13-4D6D-0AF1-F691-BFEC6AA770B8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5" name="Kép 4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D6BA5601-0DDC-3B9E-2765-CC2546256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54" name="Kép 53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E7B3E0B7-16EA-923F-C575-AD1406461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662EA4C-F8B0-24EF-1471-4F3CC63F8C7A}"/>
              </a:ext>
            </a:extLst>
          </p:cNvPr>
          <p:cNvSpPr txBox="1"/>
          <p:nvPr/>
        </p:nvSpPr>
        <p:spPr>
          <a:xfrm>
            <a:off x="4277286" y="4614952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E3F05ED-21A9-A898-0538-D5095D5D2265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a </a:t>
            </a:r>
          </a:p>
          <a:p>
            <a:pPr algn="ctr"/>
            <a:r>
              <a:rPr lang="hu-HU" sz="1050" dirty="0"/>
              <a:t>II. Workshopra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F453E42-D0C4-2F7C-C8BB-C2CF4757450D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</p:spTree>
    <p:extLst>
      <p:ext uri="{BB962C8B-B14F-4D97-AF65-F5344CB8AC3E}">
        <p14:creationId xmlns:p14="http://schemas.microsoft.com/office/powerpoint/2010/main" val="101772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Kép 8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2F03E499-D232-0253-779B-525F1D2FF9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2EC4B015-CFF9-C67A-C06F-A34C219810E0}"/>
              </a:ext>
            </a:extLst>
          </p:cNvPr>
          <p:cNvSpPr txBox="1"/>
          <p:nvPr/>
        </p:nvSpPr>
        <p:spPr>
          <a:xfrm>
            <a:off x="2366113" y="1905506"/>
            <a:ext cx="7459774" cy="304698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9600" dirty="0"/>
              <a:t>Tervek a </a:t>
            </a:r>
          </a:p>
          <a:p>
            <a:pPr algn="ctr"/>
            <a:r>
              <a:rPr lang="hu-HU" sz="9600" dirty="0"/>
              <a:t>II. Workshopra</a:t>
            </a:r>
          </a:p>
        </p:txBody>
      </p:sp>
    </p:spTree>
    <p:extLst>
      <p:ext uri="{BB962C8B-B14F-4D97-AF65-F5344CB8AC3E}">
        <p14:creationId xmlns:p14="http://schemas.microsoft.com/office/powerpoint/2010/main" val="2716707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371EAB3B-9347-B1D2-80B3-079B27A2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5AF23941-6343-3D5A-6C6A-D831B87BEB5B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392AD08D-EBB5-1646-BF4F-FCBA81A8E0A6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78B59292-8ADC-603E-7965-06355D68A9B0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C619F1A5-FBC9-B1D5-5D84-B33D362E0F2B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39D2D6E7-31CC-C60D-1998-FDCC093C9513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FAEF4909-E42B-1AC2-A778-4D63C3E5396C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E5D8086-4FCA-5C66-1A8A-98E2AD1F5848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: lekerekített 41">
            <a:extLst>
              <a:ext uri="{FF2B5EF4-FFF2-40B4-BE49-F238E27FC236}">
                <a16:creationId xmlns:a16="http://schemas.microsoft.com/office/drawing/2014/main" id="{7FE8872C-7F4A-9AAD-980C-CEDD41E819AB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: lekerekített 42">
            <a:extLst>
              <a:ext uri="{FF2B5EF4-FFF2-40B4-BE49-F238E27FC236}">
                <a16:creationId xmlns:a16="http://schemas.microsoft.com/office/drawing/2014/main" id="{2609A359-393D-A3A0-2A55-2D23E2E8AB1E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44" name="Téglalap: lekerekített 43">
            <a:extLst>
              <a:ext uri="{FF2B5EF4-FFF2-40B4-BE49-F238E27FC236}">
                <a16:creationId xmlns:a16="http://schemas.microsoft.com/office/drawing/2014/main" id="{C821293C-07D8-53C9-5D4E-C71D28DE83BC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01286121-44A1-EAAA-C0B1-36062EAE81AC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048B89F2-A989-C212-0310-5A84CF9D8ACE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3D75E0D2-768D-01C3-948D-DBC8367577EE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8214BB86-3A0B-766D-40DD-28668C2E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350"/>
            <a:ext cx="12192000" cy="5149498"/>
          </a:xfrm>
          <a:prstGeom prst="rect">
            <a:avLst/>
          </a:prstGeom>
        </p:spPr>
      </p:pic>
      <p:sp>
        <p:nvSpPr>
          <p:cNvPr id="46" name="Téglalap: lekerekített 45">
            <a:extLst>
              <a:ext uri="{FF2B5EF4-FFF2-40B4-BE49-F238E27FC236}">
                <a16:creationId xmlns:a16="http://schemas.microsoft.com/office/drawing/2014/main" id="{F9E11F13-4D6D-0AF1-F691-BFEC6AA770B8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5" name="Kép 4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D6BA5601-0DDC-3B9E-2765-CC2546256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54" name="Kép 53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E7B3E0B7-16EA-923F-C575-AD1406461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655FCEC1-449F-636A-2545-99DC9486B9C5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a </a:t>
            </a:r>
          </a:p>
          <a:p>
            <a:pPr algn="ctr"/>
            <a:r>
              <a:rPr lang="hu-HU" sz="1050" dirty="0"/>
              <a:t>II. Workshopra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872E0D2-62D0-F28A-8569-263491C90D9D}"/>
              </a:ext>
            </a:extLst>
          </p:cNvPr>
          <p:cNvSpPr txBox="1"/>
          <p:nvPr/>
        </p:nvSpPr>
        <p:spPr>
          <a:xfrm>
            <a:off x="4277286" y="4614952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1E931FC-6D9A-F994-B8C7-0E591E0C785E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</p:spTree>
    <p:extLst>
      <p:ext uri="{BB962C8B-B14F-4D97-AF65-F5344CB8AC3E}">
        <p14:creationId xmlns:p14="http://schemas.microsoft.com/office/powerpoint/2010/main" val="163117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B4DD2B9D-A3E4-3A41-6EF9-030CDF5D7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175237"/>
            <a:ext cx="7313211" cy="463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34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371EAB3B-9347-B1D2-80B3-079B27A2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5AF23941-6343-3D5A-6C6A-D831B87BEB5B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392AD08D-EBB5-1646-BF4F-FCBA81A8E0A6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78B59292-8ADC-603E-7965-06355D68A9B0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C619F1A5-FBC9-B1D5-5D84-B33D362E0F2B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39D2D6E7-31CC-C60D-1998-FDCC093C9513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FAEF4909-E42B-1AC2-A778-4D63C3E5396C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E5D8086-4FCA-5C66-1A8A-98E2AD1F5848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: lekerekített 41">
            <a:extLst>
              <a:ext uri="{FF2B5EF4-FFF2-40B4-BE49-F238E27FC236}">
                <a16:creationId xmlns:a16="http://schemas.microsoft.com/office/drawing/2014/main" id="{7FE8872C-7F4A-9AAD-980C-CEDD41E819AB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: lekerekített 42">
            <a:extLst>
              <a:ext uri="{FF2B5EF4-FFF2-40B4-BE49-F238E27FC236}">
                <a16:creationId xmlns:a16="http://schemas.microsoft.com/office/drawing/2014/main" id="{2609A359-393D-A3A0-2A55-2D23E2E8AB1E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44" name="Téglalap: lekerekített 43">
            <a:extLst>
              <a:ext uri="{FF2B5EF4-FFF2-40B4-BE49-F238E27FC236}">
                <a16:creationId xmlns:a16="http://schemas.microsoft.com/office/drawing/2014/main" id="{C821293C-07D8-53C9-5D4E-C71D28DE83BC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01286121-44A1-EAAA-C0B1-36062EAE81AC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048B89F2-A989-C212-0310-5A84CF9D8ACE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3D75E0D2-768D-01C3-948D-DBC8367577EE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8214BB86-3A0B-766D-40DD-28668C2E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350"/>
            <a:ext cx="12192000" cy="5149498"/>
          </a:xfrm>
          <a:prstGeom prst="rect">
            <a:avLst/>
          </a:prstGeom>
        </p:spPr>
      </p:pic>
      <p:sp>
        <p:nvSpPr>
          <p:cNvPr id="46" name="Téglalap: lekerekített 45">
            <a:extLst>
              <a:ext uri="{FF2B5EF4-FFF2-40B4-BE49-F238E27FC236}">
                <a16:creationId xmlns:a16="http://schemas.microsoft.com/office/drawing/2014/main" id="{F9E11F13-4D6D-0AF1-F691-BFEC6AA770B8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5" name="Kép 4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D6BA5601-0DDC-3B9E-2765-CC2546256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54" name="Kép 53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E7B3E0B7-16EA-923F-C575-AD1406461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96D93693-073F-0CF9-F47A-1A447BBD645D}"/>
              </a:ext>
            </a:extLst>
          </p:cNvPr>
          <p:cNvSpPr txBox="1"/>
          <p:nvPr/>
        </p:nvSpPr>
        <p:spPr>
          <a:xfrm>
            <a:off x="4277286" y="4614952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C6639A1-B513-47AC-60BB-E0F9209D7145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a </a:t>
            </a:r>
          </a:p>
          <a:p>
            <a:pPr algn="ctr"/>
            <a:r>
              <a:rPr lang="hu-HU" sz="1050" dirty="0"/>
              <a:t>II. Workshopra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6A2216C-077C-6D7F-DC92-F7D1EDC5FE33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</p:spTree>
    <p:extLst>
      <p:ext uri="{BB962C8B-B14F-4D97-AF65-F5344CB8AC3E}">
        <p14:creationId xmlns:p14="http://schemas.microsoft.com/office/powerpoint/2010/main" val="246348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D2BF74D3-9630-74BC-B459-5594957B9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B8D2D5AC-AB70-70B4-1CB7-BCE62E1481D2}"/>
              </a:ext>
            </a:extLst>
          </p:cNvPr>
          <p:cNvSpPr txBox="1"/>
          <p:nvPr/>
        </p:nvSpPr>
        <p:spPr>
          <a:xfrm>
            <a:off x="3179160" y="351234"/>
            <a:ext cx="5833680" cy="30777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8800" dirty="0"/>
              <a:t>I. Workshop óta</a:t>
            </a:r>
            <a:br>
              <a:rPr lang="hu-HU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90E3C10-B62D-0826-DE42-04D0C088A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00" y="1584666"/>
            <a:ext cx="9393445" cy="396873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7965464-28BA-DE65-DB80-B2762214D84C}"/>
              </a:ext>
            </a:extLst>
          </p:cNvPr>
          <p:cNvSpPr txBox="1"/>
          <p:nvPr/>
        </p:nvSpPr>
        <p:spPr>
          <a:xfrm>
            <a:off x="416560" y="3655842"/>
            <a:ext cx="234853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3200" dirty="0"/>
              <a:t>Technológiák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1726785-17D7-31F2-DDDE-50AADCDD50D0}"/>
              </a:ext>
            </a:extLst>
          </p:cNvPr>
          <p:cNvSpPr txBox="1"/>
          <p:nvPr/>
        </p:nvSpPr>
        <p:spPr>
          <a:xfrm>
            <a:off x="4749800" y="5012384"/>
            <a:ext cx="230658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/>
              <a:t>ilyenek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379114F-E353-D2FC-52B8-A0B584F0C65D}"/>
              </a:ext>
            </a:extLst>
          </p:cNvPr>
          <p:cNvSpPr txBox="1"/>
          <p:nvPr/>
        </p:nvSpPr>
        <p:spPr>
          <a:xfrm>
            <a:off x="9551189" y="3569031"/>
            <a:ext cx="246073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/>
              <a:t>fejlődés</a:t>
            </a:r>
          </a:p>
        </p:txBody>
      </p:sp>
    </p:spTree>
    <p:extLst>
      <p:ext uri="{BB962C8B-B14F-4D97-AF65-F5344CB8AC3E}">
        <p14:creationId xmlns:p14="http://schemas.microsoft.com/office/powerpoint/2010/main" val="352377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9EAB10-6D87-7A7A-10EE-AFFF5BDA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2FF697-3A13-A1C7-9B03-F3A440F3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4A6F224-F213-D1B5-7D1A-FA40337B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49363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D2BF74D3-9630-74BC-B459-5594957B9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B8D2D5AC-AB70-70B4-1CB7-BCE62E1481D2}"/>
              </a:ext>
            </a:extLst>
          </p:cNvPr>
          <p:cNvSpPr txBox="1"/>
          <p:nvPr/>
        </p:nvSpPr>
        <p:spPr>
          <a:xfrm>
            <a:off x="3179160" y="351234"/>
            <a:ext cx="5833680" cy="30777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8800" dirty="0"/>
              <a:t>I. Workshop óta</a:t>
            </a:r>
            <a:br>
              <a:rPr lang="hu-HU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90E3C10-B62D-0826-DE42-04D0C088A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7765" y="1203392"/>
            <a:ext cx="12192000" cy="515112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7965464-28BA-DE65-DB80-B2762214D84C}"/>
              </a:ext>
            </a:extLst>
          </p:cNvPr>
          <p:cNvSpPr txBox="1"/>
          <p:nvPr/>
        </p:nvSpPr>
        <p:spPr>
          <a:xfrm>
            <a:off x="355600" y="3778952"/>
            <a:ext cx="189230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/>
              <a:t>Trello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0BC2911-570C-4B4E-6CCD-E8DE875E20AE}"/>
              </a:ext>
            </a:extLst>
          </p:cNvPr>
          <p:cNvSpPr txBox="1"/>
          <p:nvPr/>
        </p:nvSpPr>
        <p:spPr>
          <a:xfrm>
            <a:off x="10086845" y="3778952"/>
            <a:ext cx="246073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/>
              <a:t>Github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D276B81-5170-5F94-6545-781EE853CF35}"/>
              </a:ext>
            </a:extLst>
          </p:cNvPr>
          <p:cNvSpPr txBox="1"/>
          <p:nvPr/>
        </p:nvSpPr>
        <p:spPr>
          <a:xfrm>
            <a:off x="5430783" y="5583436"/>
            <a:ext cx="193040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64077925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Tartalom helye 11">
            <a:extLst>
              <a:ext uri="{FF2B5EF4-FFF2-40B4-BE49-F238E27FC236}">
                <a16:creationId xmlns:a16="http://schemas.microsoft.com/office/drawing/2014/main" id="{958473BA-2694-68E7-5118-2866B4817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47" b="1359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5470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D2BF74D3-9630-74BC-B459-5594957B9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B8D2D5AC-AB70-70B4-1CB7-BCE62E1481D2}"/>
              </a:ext>
            </a:extLst>
          </p:cNvPr>
          <p:cNvSpPr txBox="1"/>
          <p:nvPr/>
        </p:nvSpPr>
        <p:spPr>
          <a:xfrm>
            <a:off x="3179160" y="351234"/>
            <a:ext cx="5833680" cy="30777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8800" dirty="0"/>
              <a:t>I. Workshop óta    </a:t>
            </a:r>
            <a:br>
              <a:rPr lang="hu-HU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90E3C10-B62D-0826-DE42-04D0C088A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7765" y="1203392"/>
            <a:ext cx="12192000" cy="515112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7965464-28BA-DE65-DB80-B2762214D84C}"/>
              </a:ext>
            </a:extLst>
          </p:cNvPr>
          <p:cNvSpPr txBox="1"/>
          <p:nvPr/>
        </p:nvSpPr>
        <p:spPr>
          <a:xfrm>
            <a:off x="355600" y="3778952"/>
            <a:ext cx="189230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/>
              <a:t>Trello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58A8669-DE7E-5B6D-E6D4-67BB1744CE31}"/>
              </a:ext>
            </a:extLst>
          </p:cNvPr>
          <p:cNvSpPr txBox="1"/>
          <p:nvPr/>
        </p:nvSpPr>
        <p:spPr>
          <a:xfrm>
            <a:off x="5430783" y="5583436"/>
            <a:ext cx="1930400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/>
              <a:t>Java </a:t>
            </a:r>
            <a:r>
              <a:rPr lang="hu-HU" sz="5400" dirty="0" err="1"/>
              <a:t>srcipt</a:t>
            </a:r>
            <a:endParaRPr lang="hu-HU" sz="54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59A21C7-C59C-6D00-A9C0-10C2642AE66E}"/>
              </a:ext>
            </a:extLst>
          </p:cNvPr>
          <p:cNvSpPr txBox="1"/>
          <p:nvPr/>
        </p:nvSpPr>
        <p:spPr>
          <a:xfrm>
            <a:off x="10086845" y="3778952"/>
            <a:ext cx="246073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174127949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371EAB3B-9347-B1D2-80B3-079B27A2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5" y="0"/>
            <a:ext cx="12192000" cy="6858001"/>
          </a:xfrm>
          <a:prstGeom prst="rect">
            <a:avLst/>
          </a:prstGeom>
        </p:spPr>
      </p:pic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5AF23941-6343-3D5A-6C6A-D831B87BEB5B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392AD08D-EBB5-1646-BF4F-FCBA81A8E0A6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78B59292-8ADC-603E-7965-06355D68A9B0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C619F1A5-FBC9-B1D5-5D84-B33D362E0F2B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39D2D6E7-31CC-C60D-1998-FDCC093C9513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FAEF4909-E42B-1AC2-A778-4D63C3E5396C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E5D8086-4FCA-5C66-1A8A-98E2AD1F5848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: lekerekített 41">
            <a:extLst>
              <a:ext uri="{FF2B5EF4-FFF2-40B4-BE49-F238E27FC236}">
                <a16:creationId xmlns:a16="http://schemas.microsoft.com/office/drawing/2014/main" id="{7FE8872C-7F4A-9AAD-980C-CEDD41E819AB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: lekerekített 42">
            <a:extLst>
              <a:ext uri="{FF2B5EF4-FFF2-40B4-BE49-F238E27FC236}">
                <a16:creationId xmlns:a16="http://schemas.microsoft.com/office/drawing/2014/main" id="{2609A359-393D-A3A0-2A55-2D23E2E8AB1E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44" name="Téglalap: lekerekített 43">
            <a:extLst>
              <a:ext uri="{FF2B5EF4-FFF2-40B4-BE49-F238E27FC236}">
                <a16:creationId xmlns:a16="http://schemas.microsoft.com/office/drawing/2014/main" id="{C821293C-07D8-53C9-5D4E-C71D28DE83BC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01286121-44A1-EAAA-C0B1-36062EAE81AC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048B89F2-A989-C212-0310-5A84CF9D8ACE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3D75E0D2-768D-01C3-948D-DBC8367577EE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Téglalap: lekerekített 45">
            <a:extLst>
              <a:ext uri="{FF2B5EF4-FFF2-40B4-BE49-F238E27FC236}">
                <a16:creationId xmlns:a16="http://schemas.microsoft.com/office/drawing/2014/main" id="{F9E11F13-4D6D-0AF1-F691-BFEC6AA770B8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5" name="Kép 4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D6BA5601-0DDC-3B9E-2765-CC2546256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54" name="Kép 53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E7B3E0B7-16EA-923F-C575-AD140646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22F6EEA8-137B-38D3-3075-1D3344F42968}"/>
              </a:ext>
            </a:extLst>
          </p:cNvPr>
          <p:cNvGrpSpPr/>
          <p:nvPr/>
        </p:nvGrpSpPr>
        <p:grpSpPr>
          <a:xfrm>
            <a:off x="0" y="511350"/>
            <a:ext cx="12192000" cy="5149498"/>
            <a:chOff x="0" y="511350"/>
            <a:chExt cx="12192000" cy="5149498"/>
          </a:xfrm>
        </p:grpSpPr>
        <p:pic>
          <p:nvPicPr>
            <p:cNvPr id="19" name="Kép 18">
              <a:extLst>
                <a:ext uri="{FF2B5EF4-FFF2-40B4-BE49-F238E27FC236}">
                  <a16:creationId xmlns:a16="http://schemas.microsoft.com/office/drawing/2014/main" id="{8214BB86-3A0B-766D-40DD-28668C2E5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11350"/>
              <a:ext cx="12192000" cy="5149498"/>
            </a:xfrm>
            <a:prstGeom prst="rect">
              <a:avLst/>
            </a:prstGeom>
          </p:spPr>
        </p:pic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852323B2-08AC-2079-3FFE-B7F6A1A8AC6F}"/>
                </a:ext>
              </a:extLst>
            </p:cNvPr>
            <p:cNvSpPr txBox="1"/>
            <p:nvPr/>
          </p:nvSpPr>
          <p:spPr>
            <a:xfrm>
              <a:off x="4277286" y="4614952"/>
              <a:ext cx="986006" cy="6771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b="1" dirty="0"/>
                <a:t>I. Workshop óta</a:t>
              </a:r>
              <a:br>
                <a:rPr lang="hu-HU" sz="1400" b="1" dirty="0"/>
              </a:br>
              <a:endParaRPr lang="hu-HU" sz="1400" b="1" dirty="0"/>
            </a:p>
          </p:txBody>
        </p:sp>
      </p:grpSp>
      <p:sp>
        <p:nvSpPr>
          <p:cNvPr id="8" name="Szövegdoboz 7">
            <a:extLst>
              <a:ext uri="{FF2B5EF4-FFF2-40B4-BE49-F238E27FC236}">
                <a16:creationId xmlns:a16="http://schemas.microsoft.com/office/drawing/2014/main" id="{0B67C556-2A89-6FE6-3F85-3AEA8CD59926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b="1" dirty="0"/>
              <a:t>Tervek a </a:t>
            </a:r>
          </a:p>
          <a:p>
            <a:pPr algn="ctr"/>
            <a:r>
              <a:rPr lang="hu-HU" sz="1050" b="1" dirty="0"/>
              <a:t>II. Workshopra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7221842-1CA2-2050-C094-D4A6710B9CD5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b="1" dirty="0">
                <a:ea typeface="Gadugi" panose="020B0502040204020203" pitchFamily="34" charset="0"/>
              </a:rPr>
              <a:t>Jelenleg</a:t>
            </a:r>
          </a:p>
        </p:txBody>
      </p:sp>
    </p:spTree>
    <p:extLst>
      <p:ext uri="{BB962C8B-B14F-4D97-AF65-F5344CB8AC3E}">
        <p14:creationId xmlns:p14="http://schemas.microsoft.com/office/powerpoint/2010/main" val="1772877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D2BF74D3-9630-74BC-B459-5594957B9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A8F7A0-589E-D8BE-4394-8A712DC63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4880" y="0"/>
            <a:ext cx="12192000" cy="515112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B8D2D5AC-AB70-70B4-1CB7-BCE62E1481D2}"/>
              </a:ext>
            </a:extLst>
          </p:cNvPr>
          <p:cNvSpPr txBox="1"/>
          <p:nvPr/>
        </p:nvSpPr>
        <p:spPr>
          <a:xfrm>
            <a:off x="3004086" y="632371"/>
            <a:ext cx="5833680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8800" dirty="0"/>
              <a:t>Jelenleg</a:t>
            </a:r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F12A9EFC-DCC5-F54C-47CB-4DADD234C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5394" y="3738294"/>
            <a:ext cx="6918960" cy="301666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7965464-28BA-DE65-DB80-B2762214D84C}"/>
              </a:ext>
            </a:extLst>
          </p:cNvPr>
          <p:cNvSpPr txBox="1"/>
          <p:nvPr/>
        </p:nvSpPr>
        <p:spPr>
          <a:xfrm>
            <a:off x="3454565" y="5412730"/>
            <a:ext cx="1892300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400" dirty="0"/>
              <a:t>Frontend, backend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97ED6B68-21BC-77D2-8AC8-87355AE3B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627" y="3740518"/>
            <a:ext cx="6918960" cy="301666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158A8669-DE7E-5B6D-E6D4-67BB1744CE31}"/>
              </a:ext>
            </a:extLst>
          </p:cNvPr>
          <p:cNvSpPr txBox="1"/>
          <p:nvPr/>
        </p:nvSpPr>
        <p:spPr>
          <a:xfrm>
            <a:off x="7026635" y="5614428"/>
            <a:ext cx="193040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000" dirty="0" err="1"/>
              <a:t>Handshake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091301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91</Words>
  <Application>Microsoft Office PowerPoint</Application>
  <PresentationFormat>Szélesvásznú</PresentationFormat>
  <Paragraphs>45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O365 felhasználó</cp:lastModifiedBy>
  <cp:revision>8</cp:revision>
  <dcterms:created xsi:type="dcterms:W3CDTF">2023-11-27T09:32:54Z</dcterms:created>
  <dcterms:modified xsi:type="dcterms:W3CDTF">2023-12-05T16:59:27Z</dcterms:modified>
</cp:coreProperties>
</file>