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080274-5959-6303-2B03-624110EF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E11D9F-8F40-6466-E205-B33CC379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11AC98-3A92-CDDE-C5D9-89C6137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5F6F6-051D-B6AE-CEBF-3411484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84E4D0-60C6-DA9D-39EA-271D3311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87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B6349-B5A2-E321-0A9C-8B8260B1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50E16D-D449-5E23-65BB-ADC80804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4A25B-B1F5-441D-AA39-7C33940B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FF8291-758F-8B3E-C720-35A4349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CDDA4-9B5C-97B7-3FDE-4630E3B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6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619CCC-6C3B-5531-59F5-2A19874B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0D1952-898B-153C-1F61-87EFB243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F57A71-19CA-C101-7D81-D197FEB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32C40-545F-DDFE-0068-55C9FC72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AE706-334E-0FED-4B07-9B2093A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5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B3ACD-F98E-F78B-846E-D653D3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F7310F-7880-5E40-6825-8910AD5E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54AA18-9EC4-5B6A-62E1-BBEDDB1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87DB6C-AFEC-1A34-7B9B-E9E3252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296500-9ABD-1A32-43C4-C1B4447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6EC1C-B495-A273-C5EC-9B2CA1A2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40826-94B1-5DDB-1BFE-DECFBE15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0B232-A8A0-1590-04C3-11CC9FA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7D980-6A8A-0AC9-0C74-A9D9284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EC5B8-17D7-226E-BF50-89153B0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4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37AE-A5BC-4BA3-F718-C0E0025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4937C-CE4B-B75F-0FE7-0ABB324C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547C9-60A2-6183-0288-83D8B172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5A3713-DB52-38DB-C284-AD9AD8A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C6FA0F-1654-82BB-A619-31BDD42E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BED25C-4E4A-42D6-5B2B-AC3D4FE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2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6D123-734B-BF7B-3EF2-F6E1739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A44E57-ADCD-543B-D0A2-5CC991C3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DF1E20-FD32-8253-5CB0-856998F9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57306F-4756-EB1A-A1B8-B49BAA89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E5FCCA-AC9E-4741-4CAD-95210B49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BC1A72-620F-3F92-B24A-83FCBE2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0D91A79-8830-861C-15B1-14B08C22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7259E2B-090D-A3FF-D09B-141E0D4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8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F5190-E85D-3F44-D634-2A04D752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08C1E2-A8C5-DBC2-86F2-779B0341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18B054-D009-6DDF-5544-9BC2E26C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253464-C8A5-1E5A-926B-1344E1B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D207C9-205E-D2CE-E833-ADBC27E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2CA620-0BA4-5366-53B0-595B8338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B73E9E-D482-F304-C0A2-54B2B62D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31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50258-94FF-0CAC-FE3C-850955A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44BF5-3242-DC16-F2F8-5441156A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B02069-387A-13EE-FC89-B89F7A77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54DEBB-2BF6-5962-66E9-038B011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A4B890-6252-75AB-D48E-AE48895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BD3D53-19B9-954B-5E38-FEA327D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617B4-01D8-465C-ED91-013D0E4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BE81FE-E901-0BC3-C975-573A8A24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FC5CD1-DDD3-1ADA-6290-1126E0F8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1A7F47-7587-9554-08B0-4F1B9DEB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AE62C-3D70-5408-F581-00EDEDD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71FC9-7574-C103-90A1-17047A07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2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063756-C034-07D5-A159-4D12E55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E39949-1BF6-0568-15EA-17A21C5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271938-BED3-55E1-B3EE-8DB0E01B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16B50A-508B-1680-4E4A-DC0E836C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F973DD-754A-0888-02F3-1935454D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3D6DF2D6-226D-3E69-6179-67E06DC5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843" y="-505462"/>
            <a:ext cx="14711686" cy="8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32893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32893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6314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0E06A687-341B-D909-7633-C44D44DB5181}"/>
              </a:ext>
            </a:extLst>
          </p:cNvPr>
          <p:cNvGrpSpPr/>
          <p:nvPr/>
        </p:nvGrpSpPr>
        <p:grpSpPr>
          <a:xfrm>
            <a:off x="5629477" y="2269067"/>
            <a:ext cx="952089" cy="1204383"/>
            <a:chOff x="5635624" y="2264834"/>
            <a:chExt cx="952089" cy="1204383"/>
          </a:xfrm>
        </p:grpSpPr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C619F1A5-FBC9-B1D5-5D84-B33D362E0F2B}"/>
                </a:ext>
              </a:extLst>
            </p:cNvPr>
            <p:cNvSpPr/>
            <p:nvPr/>
          </p:nvSpPr>
          <p:spPr>
            <a:xfrm>
              <a:off x="5780617" y="2264834"/>
              <a:ext cx="807096" cy="12043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: lekerekített 26">
              <a:extLst>
                <a:ext uri="{FF2B5EF4-FFF2-40B4-BE49-F238E27FC236}">
                  <a16:creationId xmlns:a16="http://schemas.microsoft.com/office/drawing/2014/main" id="{39D2D6E7-31CC-C60D-1998-FDCC093C9513}"/>
                </a:ext>
              </a:extLst>
            </p:cNvPr>
            <p:cNvSpPr/>
            <p:nvPr/>
          </p:nvSpPr>
          <p:spPr>
            <a:xfrm flipH="1">
              <a:off x="5635624" y="2468033"/>
              <a:ext cx="306917" cy="10011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VV</a:t>
              </a:r>
            </a:p>
          </p:txBody>
        </p:sp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FAEF4909-E42B-1AC2-A778-4D63C3E5396C}"/>
                </a:ext>
              </a:extLst>
            </p:cNvPr>
            <p:cNvSpPr/>
            <p:nvPr/>
          </p:nvSpPr>
          <p:spPr>
            <a:xfrm flipH="1">
              <a:off x="5721350" y="2417234"/>
              <a:ext cx="211667" cy="76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6314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5E57A555-310C-F493-BD12-131D29470C9F}"/>
              </a:ext>
            </a:extLst>
          </p:cNvPr>
          <p:cNvGrpSpPr/>
          <p:nvPr/>
        </p:nvGrpSpPr>
        <p:grpSpPr>
          <a:xfrm>
            <a:off x="6394035" y="4474634"/>
            <a:ext cx="928002" cy="1113366"/>
            <a:chOff x="5635624" y="2264834"/>
            <a:chExt cx="952089" cy="1204383"/>
          </a:xfrm>
        </p:grpSpPr>
        <p:sp>
          <p:nvSpPr>
            <p:cNvPr id="42" name="Téglalap: lekerekített 41">
              <a:extLst>
                <a:ext uri="{FF2B5EF4-FFF2-40B4-BE49-F238E27FC236}">
                  <a16:creationId xmlns:a16="http://schemas.microsoft.com/office/drawing/2014/main" id="{7FE8872C-7F4A-9AAD-980C-CEDD41E819AB}"/>
                </a:ext>
              </a:extLst>
            </p:cNvPr>
            <p:cNvSpPr/>
            <p:nvPr/>
          </p:nvSpPr>
          <p:spPr>
            <a:xfrm>
              <a:off x="5780617" y="2264834"/>
              <a:ext cx="807096" cy="12043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: lekerekített 42">
              <a:extLst>
                <a:ext uri="{FF2B5EF4-FFF2-40B4-BE49-F238E27FC236}">
                  <a16:creationId xmlns:a16="http://schemas.microsoft.com/office/drawing/2014/main" id="{2609A359-393D-A3A0-2A55-2D23E2E8AB1E}"/>
                </a:ext>
              </a:extLst>
            </p:cNvPr>
            <p:cNvSpPr/>
            <p:nvPr/>
          </p:nvSpPr>
          <p:spPr>
            <a:xfrm flipH="1">
              <a:off x="5635624" y="2468033"/>
              <a:ext cx="306917" cy="10011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VV</a:t>
              </a:r>
            </a:p>
          </p:txBody>
        </p:sp>
        <p:sp>
          <p:nvSpPr>
            <p:cNvPr id="44" name="Téglalap: lekerekített 43">
              <a:extLst>
                <a:ext uri="{FF2B5EF4-FFF2-40B4-BE49-F238E27FC236}">
                  <a16:creationId xmlns:a16="http://schemas.microsoft.com/office/drawing/2014/main" id="{C821293C-07D8-53C9-5D4E-C71D28DE83BC}"/>
                </a:ext>
              </a:extLst>
            </p:cNvPr>
            <p:cNvSpPr/>
            <p:nvPr/>
          </p:nvSpPr>
          <p:spPr>
            <a:xfrm flipH="1">
              <a:off x="5721350" y="2417234"/>
              <a:ext cx="211667" cy="76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7" name="Csoportba foglalás 36">
            <a:extLst>
              <a:ext uri="{FF2B5EF4-FFF2-40B4-BE49-F238E27FC236}">
                <a16:creationId xmlns:a16="http://schemas.microsoft.com/office/drawing/2014/main" id="{2DDF6EB1-A1E2-781C-ED5A-3E7AED0DC89C}"/>
              </a:ext>
            </a:extLst>
          </p:cNvPr>
          <p:cNvGrpSpPr/>
          <p:nvPr/>
        </p:nvGrpSpPr>
        <p:grpSpPr>
          <a:xfrm>
            <a:off x="4343399" y="4474634"/>
            <a:ext cx="912547" cy="1113366"/>
            <a:chOff x="5635624" y="2264834"/>
            <a:chExt cx="952089" cy="1204383"/>
          </a:xfrm>
        </p:grpSpPr>
        <p:sp>
          <p:nvSpPr>
            <p:cNvPr id="38" name="Téglalap: lekerekített 37">
              <a:extLst>
                <a:ext uri="{FF2B5EF4-FFF2-40B4-BE49-F238E27FC236}">
                  <a16:creationId xmlns:a16="http://schemas.microsoft.com/office/drawing/2014/main" id="{01286121-44A1-EAAA-C0B1-36062EAE81AC}"/>
                </a:ext>
              </a:extLst>
            </p:cNvPr>
            <p:cNvSpPr/>
            <p:nvPr/>
          </p:nvSpPr>
          <p:spPr>
            <a:xfrm>
              <a:off x="5780617" y="2264834"/>
              <a:ext cx="807096" cy="12043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: lekerekített 38">
              <a:extLst>
                <a:ext uri="{FF2B5EF4-FFF2-40B4-BE49-F238E27FC236}">
                  <a16:creationId xmlns:a16="http://schemas.microsoft.com/office/drawing/2014/main" id="{048B89F2-A989-C212-0310-5A84CF9D8ACE}"/>
                </a:ext>
              </a:extLst>
            </p:cNvPr>
            <p:cNvSpPr/>
            <p:nvPr/>
          </p:nvSpPr>
          <p:spPr>
            <a:xfrm flipH="1">
              <a:off x="5635624" y="2468033"/>
              <a:ext cx="306917" cy="10011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VV</a:t>
              </a:r>
            </a:p>
          </p:txBody>
        </p:sp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3D75E0D2-768D-01C3-948D-DBC8367577EE}"/>
                </a:ext>
              </a:extLst>
            </p:cNvPr>
            <p:cNvSpPr/>
            <p:nvPr/>
          </p:nvSpPr>
          <p:spPr>
            <a:xfrm flipH="1">
              <a:off x="5721350" y="2417234"/>
              <a:ext cx="211667" cy="76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9" name="Kép 18">
            <a:extLst>
              <a:ext uri="{FF2B5EF4-FFF2-40B4-BE49-F238E27FC236}">
                <a16:creationId xmlns:a16="http://schemas.microsoft.com/office/drawing/2014/main" id="{8214BB86-3A0B-766D-40DD-28668C2E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4250"/>
            <a:ext cx="12192000" cy="5149498"/>
          </a:xfrm>
          <a:prstGeom prst="rect">
            <a:avLst/>
          </a:prstGeom>
        </p:spPr>
      </p:pic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4861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346894"/>
            <a:ext cx="2522617" cy="1418972"/>
          </a:xfrm>
          <a:prstGeom prst="rect">
            <a:avLst/>
          </a:prstGeom>
        </p:spPr>
      </p:pic>
      <p:pic>
        <p:nvPicPr>
          <p:cNvPr id="48" name="Kép 47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1AEC571-0F7B-62A9-0636-EFE0234FE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28" y="84177"/>
            <a:ext cx="3374143" cy="2139700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75" y="3447618"/>
            <a:ext cx="1841688" cy="11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80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4</cp:revision>
  <dcterms:created xsi:type="dcterms:W3CDTF">2023-11-27T09:32:54Z</dcterms:created>
  <dcterms:modified xsi:type="dcterms:W3CDTF">2023-11-27T15:07:13Z</dcterms:modified>
</cp:coreProperties>
</file>