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12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7699520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587829"/>
                  </p:ext>
                </p:extLst>
              </p:nvPr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Téglalap: lekerekített 23">
            <a:extLst>
              <a:ext uri="{FF2B5EF4-FFF2-40B4-BE49-F238E27FC236}">
                <a16:creationId xmlns:a16="http://schemas.microsoft.com/office/drawing/2014/main" id="{DA0064E0-9897-D0C3-62A5-C6FE14460EF3}"/>
              </a:ext>
            </a:extLst>
          </p:cNvPr>
          <p:cNvSpPr/>
          <p:nvPr/>
        </p:nvSpPr>
        <p:spPr>
          <a:xfrm>
            <a:off x="3388256" y="1678360"/>
            <a:ext cx="5630128" cy="374575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F9CFCAA7-1450-6C9B-F16C-CA55EA818FF0}"/>
              </a:ext>
            </a:extLst>
          </p:cNvPr>
          <p:cNvSpPr/>
          <p:nvPr/>
        </p:nvSpPr>
        <p:spPr>
          <a:xfrm>
            <a:off x="23723" y="62759"/>
            <a:ext cx="1659043" cy="850462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" y="75765"/>
            <a:ext cx="1300093" cy="824449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28779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53855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2278681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5035077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840471" y="266043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5149748" y="3234236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0638274"/>
                  </p:ext>
                </p:extLst>
              </p:nvPr>
            </p:nvGraphicFramePr>
            <p:xfrm>
              <a:off x="4646404" y="2832813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404" y="2832813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Dia nagyítása 11"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906257"/>
                  </p:ext>
                </p:extLst>
              </p:nvPr>
            </p:nvGraphicFramePr>
            <p:xfrm>
              <a:off x="9309958" y="34243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Dia nagyítása 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9958" y="34243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13" name="Szövegdoboz 12">
            <a:extLst>
              <a:ext uri="{FF2B5EF4-FFF2-40B4-BE49-F238E27FC236}">
                <a16:creationId xmlns:a16="http://schemas.microsoft.com/office/drawing/2014/main" id="{677B4D6E-BF06-FE4C-72D2-671A4422AEAC}"/>
              </a:ext>
            </a:extLst>
          </p:cNvPr>
          <p:cNvSpPr txBox="1"/>
          <p:nvPr/>
        </p:nvSpPr>
        <p:spPr>
          <a:xfrm>
            <a:off x="8961154" y="27110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  <p:pic>
        <p:nvPicPr>
          <p:cNvPr id="14" name="Kép 13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B99B30E3-0952-0EF4-7A95-DB23B53678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72A43297-9CD1-4F20-434F-9CD229EED6FE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3890432" y="2705725"/>
            <a:ext cx="482576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fileup.site</a:t>
            </a:r>
            <a:endParaRPr lang="hu-H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4191396" y="2069111"/>
            <a:ext cx="5147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Miért hoztuk? </a:t>
            </a:r>
          </a:p>
        </p:txBody>
      </p:sp>
    </p:spTree>
    <p:extLst>
      <p:ext uri="{BB962C8B-B14F-4D97-AF65-F5344CB8AC3E}">
        <p14:creationId xmlns:p14="http://schemas.microsoft.com/office/powerpoint/2010/main" val="403559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803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Dia nagyítása 11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231406" y="9210451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06541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kiralybalazs2006@sulid.hu</cp:lastModifiedBy>
  <cp:revision>9</cp:revision>
  <dcterms:created xsi:type="dcterms:W3CDTF">2023-12-11T10:07:20Z</dcterms:created>
  <dcterms:modified xsi:type="dcterms:W3CDTF">2024-01-18T21:27:20Z</dcterms:modified>
</cp:coreProperties>
</file>