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71" r:id="rId5"/>
    <p:sldId id="259" r:id="rId6"/>
    <p:sldId id="274" r:id="rId7"/>
    <p:sldId id="273" r:id="rId8"/>
    <p:sldId id="260" r:id="rId9"/>
    <p:sldId id="272" r:id="rId10"/>
    <p:sldId id="270" r:id="rId11"/>
    <p:sldId id="275" r:id="rId12"/>
    <p:sldId id="265" r:id="rId13"/>
    <p:sldId id="276" r:id="rId14"/>
    <p:sldId id="263" r:id="rId15"/>
    <p:sldId id="278" r:id="rId16"/>
    <p:sldId id="277" r:id="rId17"/>
    <p:sldId id="264" r:id="rId18"/>
    <p:sldId id="280" r:id="rId19"/>
    <p:sldId id="258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2370" y="9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080274-5959-6303-2B03-624110EF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E11D9F-8F40-6466-E205-B33CC379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11AC98-3A92-CDDE-C5D9-89C6137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05F6F6-051D-B6AE-CEBF-3411484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84E4D0-60C6-DA9D-39EA-271D3311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87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B6349-B5A2-E321-0A9C-8B8260B1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50E16D-D449-5E23-65BB-ADC80804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4A25B-B1F5-441D-AA39-7C33940B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FF8291-758F-8B3E-C720-35A4349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CDDA4-9B5C-97B7-3FDE-4630E3B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65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5619CCC-6C3B-5531-59F5-2A19874B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0D1952-898B-153C-1F61-87EFB243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F57A71-19CA-C101-7D81-D197FEB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32C40-545F-DDFE-0068-55C9FC72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EAE706-334E-0FED-4B07-9B2093A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52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B3ACD-F98E-F78B-846E-D653D36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F7310F-7880-5E40-6825-8910AD5E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54AA18-9EC4-5B6A-62E1-BBEDDB11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87DB6C-AFEC-1A34-7B9B-E9E3252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296500-9ABD-1A32-43C4-C1B4447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525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6EC1C-B495-A273-C5EC-9B2CA1A2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40826-94B1-5DDB-1BFE-DECFBE15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0B232-A8A0-1590-04C3-11CC9FA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7D980-6A8A-0AC9-0C74-A9D9284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EC5B8-17D7-226E-BF50-89153B0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40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37AE-A5BC-4BA3-F718-C0E0025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94937C-CE4B-B75F-0FE7-0ABB324C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7547C9-60A2-6183-0288-83D8B172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5A3713-DB52-38DB-C284-AD9AD8A9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C6FA0F-1654-82BB-A619-31BDD42E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BED25C-4E4A-42D6-5B2B-AC3D4FE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21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6D123-734B-BF7B-3EF2-F6E1739E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A44E57-ADCD-543B-D0A2-5CC991C3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DF1E20-FD32-8253-5CB0-856998F9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57306F-4756-EB1A-A1B8-B49BAA89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E5FCCA-AC9E-4741-4CAD-95210B49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BC1A72-620F-3F92-B24A-83FCBE2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0D91A79-8830-861C-15B1-14B08C22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7259E2B-090D-A3FF-D09B-141E0D4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28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F5190-E85D-3F44-D634-2A04D752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08C1E2-A8C5-DBC2-86F2-779B0341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18B054-D009-6DDF-5544-9BC2E26C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253464-C8A5-1E5A-926B-1344E1B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9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D207C9-205E-D2CE-E833-ADBC27E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2CA620-0BA4-5366-53B0-595B8338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B73E9E-D482-F304-C0A2-54B2B62D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31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50258-94FF-0CAC-FE3C-850955A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44BF5-3242-DC16-F2F8-5441156A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B02069-387A-13EE-FC89-B89F7A77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54DEBB-2BF6-5962-66E9-038B0113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A4B890-6252-75AB-D48E-AE48895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BD3D53-19B9-954B-5E38-FEA327D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56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1617B4-01D8-465C-ED91-013D0E4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BE81FE-E901-0BC3-C975-573A8A24E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FC5CD1-DDD3-1ADA-6290-1126E0F8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1A7F47-7587-9554-08B0-4F1B9DEB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EAE62C-3D70-5408-F581-00EDEDD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71FC9-7574-C103-90A1-17047A07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29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B063756-C034-07D5-A159-4D12E55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E39949-1BF6-0568-15EA-17A21C5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271938-BED3-55E1-B3EE-8DB0E01B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E3E5-EA48-4747-8EA2-9DCCCFBCD169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16B50A-508B-1680-4E4A-DC0E836C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F973DD-754A-0888-02F3-1935454D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97805A4A-1521-4AF0-0816-8E618AF93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3D6DF2D6-226D-3E69-6179-67E06DC5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843" y="-505462"/>
            <a:ext cx="14711686" cy="82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D2BF74D3-9630-74BC-B459-5594957B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89F593C5-7173-A250-9A11-97D683B95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B8D2D5AC-AB70-70B4-1CB7-BCE62E1481D2}"/>
              </a:ext>
            </a:extLst>
          </p:cNvPr>
          <p:cNvSpPr txBox="1"/>
          <p:nvPr/>
        </p:nvSpPr>
        <p:spPr>
          <a:xfrm>
            <a:off x="3913920" y="828007"/>
            <a:ext cx="583368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6000" dirty="0"/>
              <a:t>Jelenleg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7965464-28BA-DE65-DB80-B2762214D84C}"/>
              </a:ext>
            </a:extLst>
          </p:cNvPr>
          <p:cNvSpPr txBox="1"/>
          <p:nvPr/>
        </p:nvSpPr>
        <p:spPr>
          <a:xfrm>
            <a:off x="4342994" y="4701721"/>
            <a:ext cx="27134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dirty="0"/>
              <a:t>- Frontend, backend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58A8669-DE7E-5B6D-E6D4-67BB1744CE31}"/>
              </a:ext>
            </a:extLst>
          </p:cNvPr>
          <p:cNvSpPr txBox="1"/>
          <p:nvPr/>
        </p:nvSpPr>
        <p:spPr>
          <a:xfrm>
            <a:off x="4342994" y="3530328"/>
            <a:ext cx="19304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dirty="0"/>
              <a:t>- </a:t>
            </a:r>
            <a:r>
              <a:rPr lang="hu-HU" sz="2400" dirty="0" err="1"/>
              <a:t>Handshake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9130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F49B18A1-FF51-5F38-1437-FD74E9917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71B9935-1C48-4825-4D56-1955D853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CE0593A-B87B-9596-0FB9-B3635D4BF117}"/>
              </a:ext>
            </a:extLst>
          </p:cNvPr>
          <p:cNvSpPr txBox="1"/>
          <p:nvPr/>
        </p:nvSpPr>
        <p:spPr>
          <a:xfrm>
            <a:off x="4291189" y="3429000"/>
            <a:ext cx="362211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Jelenleg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36431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28184C3-32BD-9C9D-A5E9-355E605B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55404590-9B42-E91C-13F2-D34AC96FB060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DDADDDB-BEC7-C35C-AE2B-09EB3121BAC0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37B5BDD-09F5-C376-2FAC-58BAE63E1A32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2A39E55D-0618-0A10-131A-D0DED4551957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DE765183-C01C-858F-5052-017A5CC24B9F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5B9BCAB9-768B-4A8C-A387-7FADA46C7BA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DA2352-0EA1-86D3-77F5-5B8FFB850719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98D0A43C-ED4D-80F9-FACE-5715B9A54166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3FBF7631-2D6B-6F75-8CED-8EDFB294A22B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4650852-2B10-1D47-8BA6-AC70911D04F7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BB37F29-2CD8-D55F-07CC-D58785791FB0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DFB81B58-880E-D83C-29FA-762A926C5A3C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6F1B9D82-5BAF-4101-2C0F-818FC0AC6FBB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D0F47BF4-86C7-C250-A9BA-749FB59F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FA9C205F-E4F1-E89B-BF1C-E19F15CD99E7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" name="Kép 2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A1C5BD50-2A3D-F43B-4588-26858959E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31" name="Kép 30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6A35B675-67DC-63CE-8D19-DDEC13162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1EBB4845-C161-9509-9BDB-02434F283BAB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3EF28EB9-9F80-3A32-F733-E1F9CEDA8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688" y="1786468"/>
            <a:ext cx="3620895" cy="1529828"/>
          </a:xfrm>
          <a:prstGeom prst="rect">
            <a:avLst/>
          </a:prstGeom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F1E03BF1-244E-0D1F-A321-3F866F046127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E418B43-2DB0-C15F-9BAD-83E9CDF228F5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FC5FE61-A7D0-714A-5C4C-30AC687E5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5871878-1122-C289-5818-352F586481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33825"/>
            <a:ext cx="1788429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2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28184C3-32BD-9C9D-A5E9-355E605B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55404590-9B42-E91C-13F2-D34AC96FB060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DDADDDB-BEC7-C35C-AE2B-09EB3121BAC0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37B5BDD-09F5-C376-2FAC-58BAE63E1A32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2A39E55D-0618-0A10-131A-D0DED4551957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DE765183-C01C-858F-5052-017A5CC24B9F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5B9BCAB9-768B-4A8C-A387-7FADA46C7BA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DA2352-0EA1-86D3-77F5-5B8FFB850719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98D0A43C-ED4D-80F9-FACE-5715B9A54166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3FBF7631-2D6B-6F75-8CED-8EDFB294A22B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4650852-2B10-1D47-8BA6-AC70911D04F7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BB37F29-2CD8-D55F-07CC-D58785791FB0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DFB81B58-880E-D83C-29FA-762A926C5A3C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6F1B9D82-5BAF-4101-2C0F-818FC0AC6FBB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D0F47BF4-86C7-C250-A9BA-749FB59F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FA9C205F-E4F1-E89B-BF1C-E19F15CD99E7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" name="Kép 2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A1C5BD50-2A3D-F43B-4588-26858959E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31" name="Kép 30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6A35B675-67DC-63CE-8D19-DDEC13162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1EBB4845-C161-9509-9BDB-02434F283BAB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3EF28EB9-9F80-3A32-F733-E1F9CEDA8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517" y="3984197"/>
            <a:ext cx="3498517" cy="1478123"/>
          </a:xfrm>
          <a:prstGeom prst="rect">
            <a:avLst/>
          </a:prstGeom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F1E03BF1-244E-0D1F-A321-3F866F046127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E418B43-2DB0-C15F-9BAD-83E9CDF228F5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850BBA1-0084-CB70-D7F0-0588661D9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EDE0AA1-C25D-AC66-000E-528099F108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33825"/>
            <a:ext cx="1788429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7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946892C8-5D5D-7F18-07F9-7053A733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58" b="17045"/>
          <a:stretch/>
        </p:blipFill>
        <p:spPr>
          <a:xfrm>
            <a:off x="0" y="-1"/>
            <a:ext cx="12188952" cy="685800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0B9BA2E-DA88-CAAA-37E8-2B2B1708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8622ACA-0B4D-4DAC-8E13-3F6F274E40A5}"/>
              </a:ext>
            </a:extLst>
          </p:cNvPr>
          <p:cNvSpPr txBox="1"/>
          <p:nvPr/>
        </p:nvSpPr>
        <p:spPr>
          <a:xfrm>
            <a:off x="4323854" y="3255745"/>
            <a:ext cx="3622114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400" dirty="0"/>
              <a:t>Tervek </a:t>
            </a:r>
          </a:p>
          <a:p>
            <a:pPr algn="ctr"/>
            <a:r>
              <a:rPr lang="hu-HU" sz="4400" dirty="0"/>
              <a:t>jövőre</a:t>
            </a:r>
          </a:p>
        </p:txBody>
      </p:sp>
    </p:spTree>
    <p:extLst>
      <p:ext uri="{BB962C8B-B14F-4D97-AF65-F5344CB8AC3E}">
        <p14:creationId xmlns:p14="http://schemas.microsoft.com/office/powerpoint/2010/main" val="271670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0EF11D74-A885-1CDD-1B1F-C3AA4FD9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86BD2A3F-8BBF-ECA3-FD0E-0D3E01C3F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506D3AD1-0DDE-089F-C331-15AC3003A301}"/>
              </a:ext>
            </a:extLst>
          </p:cNvPr>
          <p:cNvSpPr txBox="1"/>
          <p:nvPr/>
        </p:nvSpPr>
        <p:spPr>
          <a:xfrm>
            <a:off x="5047754" y="703045"/>
            <a:ext cx="36221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Tervek </a:t>
            </a:r>
          </a:p>
          <a:p>
            <a:pPr algn="ctr"/>
            <a:r>
              <a:rPr lang="hu-HU" sz="4000" dirty="0"/>
              <a:t>jövőre</a:t>
            </a:r>
          </a:p>
        </p:txBody>
      </p:sp>
      <p:pic>
        <p:nvPicPr>
          <p:cNvPr id="3074" name="Picture 2" descr="Java">
            <a:extLst>
              <a:ext uri="{FF2B5EF4-FFF2-40B4-BE49-F238E27FC236}">
                <a16:creationId xmlns:a16="http://schemas.microsoft.com/office/drawing/2014/main" id="{3B22797F-4BCD-E369-12AB-33EF0A8F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802433"/>
            <a:ext cx="874810" cy="8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ver">
            <a:extLst>
              <a:ext uri="{FF2B5EF4-FFF2-40B4-BE49-F238E27FC236}">
                <a16:creationId xmlns:a16="http://schemas.microsoft.com/office/drawing/2014/main" id="{943004D2-C089-B03C-4B12-0F9A395E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423" y="2800307"/>
            <a:ext cx="874810" cy="8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FE5410B5-CF94-0194-AE2A-8EE56BA7A165}"/>
              </a:ext>
            </a:extLst>
          </p:cNvPr>
          <p:cNvGrpSpPr/>
          <p:nvPr/>
        </p:nvGrpSpPr>
        <p:grpSpPr>
          <a:xfrm>
            <a:off x="6986191" y="2800307"/>
            <a:ext cx="977959" cy="874810"/>
            <a:chOff x="5935980" y="4775719"/>
            <a:chExt cx="1264805" cy="1264805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EA75F01C-0DDD-61A4-CA8D-D301F976B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5883" y="5155622"/>
              <a:ext cx="504998" cy="504998"/>
            </a:xfrm>
            <a:prstGeom prst="rect">
              <a:avLst/>
            </a:prstGeom>
          </p:spPr>
        </p:pic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4DC8D0B8-1099-4238-200A-B51EA4557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5980" y="4775719"/>
              <a:ext cx="1264805" cy="1264805"/>
            </a:xfrm>
            <a:prstGeom prst="rect">
              <a:avLst/>
            </a:prstGeom>
          </p:spPr>
        </p:pic>
      </p:grpSp>
      <p:pic>
        <p:nvPicPr>
          <p:cNvPr id="16" name="Kép 15">
            <a:extLst>
              <a:ext uri="{FF2B5EF4-FFF2-40B4-BE49-F238E27FC236}">
                <a16:creationId xmlns:a16="http://schemas.microsoft.com/office/drawing/2014/main" id="{2A0A0D96-CA9C-1832-00AB-E8FD6789D9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9100" y="4110756"/>
            <a:ext cx="1436323" cy="1436323"/>
          </a:xfrm>
          <a:prstGeom prst="rect">
            <a:avLst/>
          </a:prstGeom>
        </p:spPr>
      </p:pic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FAA43C45-D248-B959-EE43-DA077830AF22}"/>
              </a:ext>
            </a:extLst>
          </p:cNvPr>
          <p:cNvGrpSpPr/>
          <p:nvPr/>
        </p:nvGrpSpPr>
        <p:grpSpPr>
          <a:xfrm>
            <a:off x="6295183" y="4128632"/>
            <a:ext cx="1567792" cy="1809821"/>
            <a:chOff x="6295183" y="4128632"/>
            <a:chExt cx="1567792" cy="1809821"/>
          </a:xfrm>
        </p:grpSpPr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25E950E7-44ED-B256-0974-84AFDE8B3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95183" y="4370661"/>
              <a:ext cx="1567792" cy="1567792"/>
            </a:xfrm>
            <a:prstGeom prst="rect">
              <a:avLst/>
            </a:prstGeom>
          </p:spPr>
        </p:pic>
        <p:pic>
          <p:nvPicPr>
            <p:cNvPr id="20" name="Kép 19">
              <a:extLst>
                <a:ext uri="{FF2B5EF4-FFF2-40B4-BE49-F238E27FC236}">
                  <a16:creationId xmlns:a16="http://schemas.microsoft.com/office/drawing/2014/main" id="{54A24FCE-74C6-ED42-DAB1-7BEC8F94E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13231" y="4128632"/>
              <a:ext cx="541104" cy="541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9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946892C8-5D5D-7F18-07F9-7053A733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58" b="17045"/>
          <a:stretch/>
        </p:blipFill>
        <p:spPr>
          <a:xfrm>
            <a:off x="0" y="-1"/>
            <a:ext cx="12188952" cy="685800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0B9BA2E-DA88-CAAA-37E8-2B2B1708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8622ACA-0B4D-4DAC-8E13-3F6F274E40A5}"/>
              </a:ext>
            </a:extLst>
          </p:cNvPr>
          <p:cNvSpPr txBox="1"/>
          <p:nvPr/>
        </p:nvSpPr>
        <p:spPr>
          <a:xfrm>
            <a:off x="4323854" y="3255745"/>
            <a:ext cx="3622114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400" dirty="0"/>
              <a:t>Tervek </a:t>
            </a:r>
          </a:p>
          <a:p>
            <a:pPr algn="ctr"/>
            <a:r>
              <a:rPr lang="hu-HU" sz="4400" dirty="0"/>
              <a:t>jövőre</a:t>
            </a:r>
          </a:p>
        </p:txBody>
      </p:sp>
    </p:spTree>
    <p:extLst>
      <p:ext uri="{BB962C8B-B14F-4D97-AF65-F5344CB8AC3E}">
        <p14:creationId xmlns:p14="http://schemas.microsoft.com/office/powerpoint/2010/main" val="3019471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42B0F790-E684-BB84-AF3E-CB31D46A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606FF635-ADBE-4CAA-EB41-2A8431F0897E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65BEA75-29C0-09FC-9B17-88C76C295C39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A173CE3-684E-DCDF-3D99-5B99D20B8D19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E9679196-63AF-D56E-EE39-6F1A45545EBD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FE66501A-CC92-3E20-5DFC-7017279C2AB6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469E60F-1289-FFE4-EC87-104CF3761CD1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76BC477D-4058-8722-FCEB-43CF1912B42F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A25C4FDE-D341-641C-3CE7-0E542C4C00E3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66DCB769-1E31-EF1F-12E5-574C54B83EAB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058D9A86-FC4D-55D0-943D-CD8084EC73F6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BC3FD91C-3998-A017-579B-8C88F5D5C5BF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22825DF6-6EE2-185E-8048-4F45EC340670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D44418B3-8579-5CAF-E445-B51824AE62D4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76CAA6D7-8D1E-2CD9-5364-B26C96A1B541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" name="Kép 2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9661D91B-B2B1-CA0F-9A7B-EF3D6EFF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49539036-B850-953E-244B-7FFA732F4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682" y="1919882"/>
            <a:ext cx="3846471" cy="3741778"/>
          </a:xfrm>
          <a:prstGeom prst="rect">
            <a:avLst/>
          </a:prstGeom>
        </p:spPr>
      </p:pic>
      <p:pic>
        <p:nvPicPr>
          <p:cNvPr id="31" name="Kép 30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247E22F3-329B-BD05-16C1-798887359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993904C7-2F91-2301-9B86-290A3D9E04E7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23FF863F-0289-B415-D0F9-C7B46237D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1282" y="3955626"/>
            <a:ext cx="3605555" cy="1523347"/>
          </a:xfrm>
          <a:prstGeom prst="rect">
            <a:avLst/>
          </a:prstGeom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2DF7F68F-350F-4CEB-9C39-F5BCB2D500B1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76B4B19D-BCFB-241A-E122-4F608A66E847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0FAF64D-7777-6E1E-B14C-D3D20CB83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8BC3FD3-B278-D2AC-4962-812D02A625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10540"/>
            <a:ext cx="12192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C13B6B42-E36E-59B9-38A4-785C370E0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AEC2B90-0758-730D-2EF5-8175AC7B4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059" y="0"/>
            <a:ext cx="7049882" cy="6858000"/>
          </a:xfrm>
          <a:prstGeom prst="rect">
            <a:avLst/>
          </a:prstGeom>
        </p:spPr>
      </p:pic>
      <p:pic>
        <p:nvPicPr>
          <p:cNvPr id="10" name="Kép 9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F207E70A-C56B-DE5F-75BD-E0210BF33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10" y="2300498"/>
            <a:ext cx="3060889" cy="19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7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B4DD2B9D-A3E4-3A41-6EF9-030CDF5D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175237"/>
            <a:ext cx="7313211" cy="46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9A541BEB-E384-8AD5-7804-729149748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4D223A3-9952-C7DC-7F4A-820058597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2" y="490537"/>
            <a:ext cx="6048375" cy="5876925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E36EAE5E-2E5D-EA08-323E-49F318E824F0}"/>
              </a:ext>
            </a:extLst>
          </p:cNvPr>
          <p:cNvSpPr/>
          <p:nvPr/>
        </p:nvSpPr>
        <p:spPr>
          <a:xfrm>
            <a:off x="5023094" y="2409372"/>
            <a:ext cx="3337135" cy="17588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FF102681-E8F9-55E3-5CF1-F4C85950F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51" y="2409372"/>
            <a:ext cx="3126820" cy="17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46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8C33F1FC-3439-C460-AB08-EF0417AD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308C5A87-8FB6-825D-8758-891B7B08DB49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1FD31515-592A-FDBF-A975-AD5FA957658F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0B0194EC-2C43-1D17-B50F-1821266530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298E1949-28EA-95F8-16B9-FCBCBBFCEDCE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EA3C8B29-75D1-8F3D-E6E8-ECBFB16C610D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9F7B556D-FC13-0832-1260-E73CE48EDF63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3A9C4929-DCF6-D7AC-E918-7F2CA0D0D7B7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8003C633-8CAA-E2A7-991B-CAF1EAE6B4C6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3669BA54-8EB9-8986-4F69-6DDACEBD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3817"/>
            <a:ext cx="12192000" cy="5151120"/>
          </a:xfrm>
          <a:prstGeom prst="rect">
            <a:avLst/>
          </a:prstGeom>
        </p:spPr>
      </p:pic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8F64B7D2-26BA-36D1-A8E1-877C6DCC6AA7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F1405F1F-1BA6-A498-8FF6-BEA1BF8FEB6F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CAD77C84-784A-90DD-EAED-E8886F9A8466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CBF7F353-FC29-C710-D6F5-0AAB992781A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401155BA-4696-D059-805D-2675E41E76C1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2DFFC76-E80D-3E66-E9C8-679C7DD03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03" y="1892317"/>
            <a:ext cx="3878472" cy="3768531"/>
          </a:xfrm>
          <a:prstGeom prst="rect">
            <a:avLst/>
          </a:prstGeom>
        </p:spPr>
      </p:pic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F95E3D01-D459-ADA2-753E-6B2A28EE1223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8" name="Kép 47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2B3A0A23-6553-C271-835E-837A6F5E8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pic>
        <p:nvPicPr>
          <p:cNvPr id="49" name="Kép 48">
            <a:extLst>
              <a:ext uri="{FF2B5EF4-FFF2-40B4-BE49-F238E27FC236}">
                <a16:creationId xmlns:a16="http://schemas.microsoft.com/office/drawing/2014/main" id="{699EA2CD-A4C2-5F51-D3DE-84F081BFC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6723" y="3982480"/>
            <a:ext cx="3527909" cy="1490541"/>
          </a:xfrm>
          <a:prstGeom prst="rect">
            <a:avLst/>
          </a:prstGeom>
        </p:spPr>
      </p:pic>
      <p:sp>
        <p:nvSpPr>
          <p:cNvPr id="50" name="Szövegdoboz 49">
            <a:extLst>
              <a:ext uri="{FF2B5EF4-FFF2-40B4-BE49-F238E27FC236}">
                <a16:creationId xmlns:a16="http://schemas.microsoft.com/office/drawing/2014/main" id="{8CBCDC94-473C-2126-B289-7BF066A3302B}"/>
              </a:ext>
            </a:extLst>
          </p:cNvPr>
          <p:cNvSpPr txBox="1"/>
          <p:nvPr/>
        </p:nvSpPr>
        <p:spPr>
          <a:xfrm>
            <a:off x="4296145" y="4651533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82849B38-8090-72A4-EBF9-1754C7C019EC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C363DCE-36D9-6305-D2BC-A3181934DF72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909E73C-09D1-0BF8-D5E8-E9DA45FFD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5DB77122-63F5-CE43-6BFB-F0A56027D7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543" y="3891721"/>
            <a:ext cx="1816213" cy="159339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DF50084-76A7-6AFB-03DE-42F426B568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7788" y="1704722"/>
            <a:ext cx="1862056" cy="163719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1293DD8-555D-DE57-B34D-65D586EF2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19538"/>
            <a:ext cx="1788429" cy="1556072"/>
          </a:xfrm>
          <a:prstGeom prst="rect">
            <a:avLst/>
          </a:prstGeom>
        </p:spPr>
      </p:pic>
      <p:pic>
        <p:nvPicPr>
          <p:cNvPr id="7" name="Kép 6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80213CEF-307F-77B1-99FE-DB792E627F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8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E32A86F1-3FDB-0CA7-2C5F-9B3A5C02C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46FC15E2-A3A5-7904-2285-5F7AE07C1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446CEE-3D12-B928-F6E0-B924475F474F}"/>
              </a:ext>
            </a:extLst>
          </p:cNvPr>
          <p:cNvSpPr txBox="1"/>
          <p:nvPr/>
        </p:nvSpPr>
        <p:spPr>
          <a:xfrm>
            <a:off x="4291189" y="3429000"/>
            <a:ext cx="3622114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I. Workshop óta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309481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03EC219E-2375-74DD-1D61-549BD774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321555E-6BD1-A8B4-BD7C-EDA63986D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9A6F178-4C48-FCBA-F2E6-9C9076585273}"/>
              </a:ext>
            </a:extLst>
          </p:cNvPr>
          <p:cNvSpPr txBox="1"/>
          <p:nvPr/>
        </p:nvSpPr>
        <p:spPr>
          <a:xfrm>
            <a:off x="5373757" y="725575"/>
            <a:ext cx="29504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I. Workshop óta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6E3DB94-FEF8-3613-6CC3-A89CD46C151A}"/>
              </a:ext>
            </a:extLst>
          </p:cNvPr>
          <p:cNvSpPr txBox="1"/>
          <p:nvPr/>
        </p:nvSpPr>
        <p:spPr>
          <a:xfrm>
            <a:off x="4417313" y="4967780"/>
            <a:ext cx="303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Találkozó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CD7A834-E51E-DA90-C944-77A004AE4061}"/>
              </a:ext>
            </a:extLst>
          </p:cNvPr>
          <p:cNvSpPr txBox="1"/>
          <p:nvPr/>
        </p:nvSpPr>
        <p:spPr>
          <a:xfrm>
            <a:off x="4417313" y="3820451"/>
            <a:ext cx="303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Visszatekintés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6AD2178-E9C2-A097-F47F-3AB7C83A9B8D}"/>
              </a:ext>
            </a:extLst>
          </p:cNvPr>
          <p:cNvSpPr txBox="1"/>
          <p:nvPr/>
        </p:nvSpPr>
        <p:spPr>
          <a:xfrm>
            <a:off x="4417313" y="2673122"/>
            <a:ext cx="303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Technológia váltás</a:t>
            </a:r>
          </a:p>
        </p:txBody>
      </p:sp>
    </p:spTree>
    <p:extLst>
      <p:ext uri="{BB962C8B-B14F-4D97-AF65-F5344CB8AC3E}">
        <p14:creationId xmlns:p14="http://schemas.microsoft.com/office/powerpoint/2010/main" val="352377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0BFED2-18FE-257B-00F1-8B6B7E73E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67B7C66-4470-D4CA-F4A3-4158A820B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D64F69A-125C-7786-66FF-4139AE9ADFAC}"/>
              </a:ext>
            </a:extLst>
          </p:cNvPr>
          <p:cNvSpPr txBox="1"/>
          <p:nvPr/>
        </p:nvSpPr>
        <p:spPr>
          <a:xfrm>
            <a:off x="4291189" y="3429000"/>
            <a:ext cx="3622114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I. Workshop óta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594508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3DCB644-4CE2-4411-AA62-28B57A7B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35D3645-271F-60D8-5205-5D7D5366F128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EB4801D1-72EF-3E75-7305-9B1745F095EF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D0F8960-FF5F-864B-7CBC-B3EB2F4D5FFE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AFFBD70-BCFB-15B3-66E8-1EEE05CA3BE3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CFEF97CA-10AC-E21B-D794-23EF5C38ED4C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6BEE82ED-A9AC-FF46-BA61-0DBEB7374157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D1E3C5D4-AB4F-5CFB-3026-FE4090AFE7C9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6B11C9D-7C4F-A7DF-C816-6ADA904180A7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D82C2C9-0D12-D753-6C34-5547FDE1B849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C5C117A-B9ED-B4D7-FDBE-C55D218D9629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CEAC1C02-6593-179D-A60B-3503401FE158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44A8A589-7D8F-DD1A-6B21-3C57FEEEC51C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54069981-F850-CB20-06EA-37EBE9C905A3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D541EF76-EDE3-4A41-2838-64BC6420A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2148075A-1161-B660-FD00-D143D67BA4F1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1" name="Kép 30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07BE55CC-5827-AE8D-20B8-4944049C4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32" name="Kép 31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89C98F67-856B-2891-EA75-A11E57821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pic>
        <p:nvPicPr>
          <p:cNvPr id="50" name="Kép 49">
            <a:extLst>
              <a:ext uri="{FF2B5EF4-FFF2-40B4-BE49-F238E27FC236}">
                <a16:creationId xmlns:a16="http://schemas.microsoft.com/office/drawing/2014/main" id="{5D2A12DD-40FA-A51E-B9F1-E1D1452B9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6723" y="3982480"/>
            <a:ext cx="3527909" cy="1490541"/>
          </a:xfrm>
          <a:prstGeom prst="rect">
            <a:avLst/>
          </a:prstGeom>
        </p:spPr>
      </p:pic>
      <p:sp>
        <p:nvSpPr>
          <p:cNvPr id="34" name="Szövegdoboz 33">
            <a:extLst>
              <a:ext uri="{FF2B5EF4-FFF2-40B4-BE49-F238E27FC236}">
                <a16:creationId xmlns:a16="http://schemas.microsoft.com/office/drawing/2014/main" id="{055EA7F1-045B-7D30-2B87-EDCF78EA29F9}"/>
              </a:ext>
            </a:extLst>
          </p:cNvPr>
          <p:cNvSpPr txBox="1"/>
          <p:nvPr/>
        </p:nvSpPr>
        <p:spPr>
          <a:xfrm>
            <a:off x="4296145" y="4651533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7C6DBC5-F3A8-1BE8-9E24-F9AF21CF7B48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62429CD1-2334-0FFB-06DB-D19592EECEC9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3027DE2-E6E4-E5B2-8FAD-D83AE1C0AF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7C979F5-3DB5-F7FC-0009-F692E55AC7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7742" y="1724399"/>
            <a:ext cx="1836516" cy="16272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72192AF-78D9-E6AF-CAE4-4129DCDA4A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33825"/>
            <a:ext cx="1788429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1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3DCB644-4CE2-4411-AA62-28B57A7B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35D3645-271F-60D8-5205-5D7D5366F128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EB4801D1-72EF-3E75-7305-9B1745F095EF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D0F8960-FF5F-864B-7CBC-B3EB2F4D5FFE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AFFBD70-BCFB-15B3-66E8-1EEE05CA3BE3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CFEF97CA-10AC-E21B-D794-23EF5C38ED4C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6BEE82ED-A9AC-FF46-BA61-0DBEB7374157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D1E3C5D4-AB4F-5CFB-3026-FE4090AFE7C9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6B11C9D-7C4F-A7DF-C816-6ADA904180A7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D82C2C9-0D12-D753-6C34-5547FDE1B849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C5C117A-B9ED-B4D7-FDBE-C55D218D9629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CEAC1C02-6593-179D-A60B-3503401FE158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44A8A589-7D8F-DD1A-6B21-3C57FEEEC51C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54069981-F850-CB20-06EA-37EBE9C905A3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D541EF76-EDE3-4A41-2838-64BC6420A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2148075A-1161-B660-FD00-D143D67BA4F1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1" name="Kép 30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07BE55CC-5827-AE8D-20B8-4944049C4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32" name="Kép 31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89C98F67-856B-2891-EA75-A11E57821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34" name="Szövegdoboz 33">
            <a:extLst>
              <a:ext uri="{FF2B5EF4-FFF2-40B4-BE49-F238E27FC236}">
                <a16:creationId xmlns:a16="http://schemas.microsoft.com/office/drawing/2014/main" id="{055EA7F1-045B-7D30-2B87-EDCF78EA29F9}"/>
              </a:ext>
            </a:extLst>
          </p:cNvPr>
          <p:cNvSpPr txBox="1"/>
          <p:nvPr/>
        </p:nvSpPr>
        <p:spPr>
          <a:xfrm>
            <a:off x="4296145" y="4651533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7C6DBC5-F3A8-1BE8-9E24-F9AF21CF7B48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</a:t>
            </a:r>
          </a:p>
          <a:p>
            <a:pPr algn="ctr"/>
            <a:r>
              <a:rPr lang="hu-HU" sz="1050" dirty="0"/>
              <a:t>jövőre</a:t>
            </a:r>
          </a:p>
        </p:txBody>
      </p:sp>
      <p:pic>
        <p:nvPicPr>
          <p:cNvPr id="50" name="Kép 49">
            <a:extLst>
              <a:ext uri="{FF2B5EF4-FFF2-40B4-BE49-F238E27FC236}">
                <a16:creationId xmlns:a16="http://schemas.microsoft.com/office/drawing/2014/main" id="{5D2A12DD-40FA-A51E-B9F1-E1D1452B9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2373" y="1778000"/>
            <a:ext cx="3669972" cy="1550563"/>
          </a:xfrm>
          <a:prstGeom prst="rect">
            <a:avLst/>
          </a:prstGeom>
        </p:spPr>
      </p:pic>
      <p:sp>
        <p:nvSpPr>
          <p:cNvPr id="41" name="Szövegdoboz 40">
            <a:extLst>
              <a:ext uri="{FF2B5EF4-FFF2-40B4-BE49-F238E27FC236}">
                <a16:creationId xmlns:a16="http://schemas.microsoft.com/office/drawing/2014/main" id="{62429CD1-2334-0FFB-06DB-D19592EECEC9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1AFB64C-3448-FE14-3819-B39C3C5F6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569" y="280441"/>
            <a:ext cx="3185868" cy="126439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3D40319-CD9A-CD52-D0BF-62FD71AC1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7742" y="1724399"/>
            <a:ext cx="1836516" cy="16272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184B967-CF69-F8D2-7D70-F683A8EE0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883" y="3933825"/>
            <a:ext cx="1788429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7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F49B18A1-FF51-5F38-1437-FD74E9917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1" t="32101" r="17045" b="1704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71B9935-1C48-4825-4D56-1955D853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8786" y="-332710"/>
            <a:ext cx="18267394" cy="7717974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CE0593A-B87B-9596-0FB9-B3635D4BF117}"/>
              </a:ext>
            </a:extLst>
          </p:cNvPr>
          <p:cNvSpPr txBox="1"/>
          <p:nvPr/>
        </p:nvSpPr>
        <p:spPr>
          <a:xfrm>
            <a:off x="4291189" y="3429000"/>
            <a:ext cx="362211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Jelenleg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290233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100</Words>
  <Application>Microsoft Office PowerPoint</Application>
  <PresentationFormat>Szélesvásznú</PresentationFormat>
  <Paragraphs>59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Kristóf Pajor</cp:lastModifiedBy>
  <cp:revision>13</cp:revision>
  <dcterms:created xsi:type="dcterms:W3CDTF">2023-11-27T09:32:54Z</dcterms:created>
  <dcterms:modified xsi:type="dcterms:W3CDTF">2023-12-07T22:31:54Z</dcterms:modified>
</cp:coreProperties>
</file>