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60" r:id="rId9"/>
    <p:sldId id="261" r:id="rId10"/>
    <p:sldId id="265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080274-5959-6303-2B03-624110EF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E11D9F-8F40-6466-E205-B33CC379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11AC98-3A92-CDDE-C5D9-89C6137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05F6F6-051D-B6AE-CEBF-3411484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E4D0-60C6-DA9D-39EA-271D331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87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B6349-B5A2-E321-0A9C-8B8260B1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50E16D-D449-5E23-65BB-ADC80804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4A25B-B1F5-441D-AA39-7C33940B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FF8291-758F-8B3E-C720-35A43499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6CDDA4-9B5C-97B7-3FDE-4630E3B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6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619CCC-6C3B-5531-59F5-2A19874B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D1952-898B-153C-1F61-87EFB243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F57A71-19CA-C101-7D81-D197FEB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32C40-545F-DDFE-0068-55C9FC7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AE706-334E-0FED-4B07-9B2093A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5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B3ACD-F98E-F78B-846E-D653D3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F7310F-7880-5E40-6825-8910AD5E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54AA18-9EC4-5B6A-62E1-BBEDDB1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87DB6C-AFEC-1A34-7B9B-E9E3252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96500-9ABD-1A32-43C4-C1B4447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6EC1C-B495-A273-C5EC-9B2CA1A2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40826-94B1-5DDB-1BFE-DECFBE15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B232-A8A0-1590-04C3-11CC9FA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7D980-6A8A-0AC9-0C74-A9D9284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EC5B8-17D7-226E-BF50-89153B0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4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37AE-A5BC-4BA3-F718-C0E00251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4937C-CE4B-B75F-0FE7-0ABB324C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7547C9-60A2-6183-0288-83D8B172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A3713-DB52-38DB-C284-AD9AD8A9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6FA0F-1654-82BB-A619-31BDD42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BED25C-4E4A-42D6-5B2B-AC3D4FE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6D123-734B-BF7B-3EF2-F6E1739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44E57-ADCD-543B-D0A2-5CC991C3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DF1E20-FD32-8253-5CB0-856998F9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657306F-4756-EB1A-A1B8-B49BAA89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E5FCCA-AC9E-4741-4CAD-95210B49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BC1A72-620F-3F92-B24A-83FCBE2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0D91A79-8830-861C-15B1-14B08C22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259E2B-090D-A3FF-D09B-141E0D4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F5190-E85D-3F44-D634-2A04D752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08C1E2-A8C5-DBC2-86F2-779B0341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18B054-D009-6DDF-5544-9BC2E26C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253464-C8A5-1E5A-926B-1344E1BD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D207C9-205E-D2CE-E833-ADBC27E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2CA620-0BA4-5366-53B0-595B8338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B73E9E-D482-F304-C0A2-54B2B62D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3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50258-94FF-0CAC-FE3C-850955A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044BF5-3242-DC16-F2F8-5441156A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B02069-387A-13EE-FC89-B89F7A77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54DEBB-2BF6-5962-66E9-038B0113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A4B890-6252-75AB-D48E-AE488956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BD3D53-19B9-954B-5E38-FEA327D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617B4-01D8-465C-ED91-013D0E4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BE81FE-E901-0BC3-C975-573A8A24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FC5CD1-DDD3-1ADA-6290-1126E0F8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1A7F47-7587-9554-08B0-4F1B9DEB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E62C-3D70-5408-F581-00EDEDD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71FC9-7574-C103-90A1-17047A07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2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B063756-C034-07D5-A159-4D12E55A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E39949-1BF6-0568-15EA-17A21C5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71938-BED3-55E1-B3EE-8DB0E01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3E5-EA48-4747-8EA2-9DCCCFBCD169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16B50A-508B-1680-4E4A-DC0E836C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973DD-754A-0888-02F3-1935454D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91F0-A9FB-41E5-8E3E-94E4BE148F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3D6DF2D6-226D-3E69-6179-67E06DC5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843" y="-505462"/>
            <a:ext cx="14711686" cy="8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662EA4C-F8B0-24EF-1471-4F3CC63F8C7A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E3F05ED-21A9-A898-0538-D5095D5D2265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F453E42-D0C4-2F7C-C8BB-C2CF4757450D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101772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Kép 8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2F03E499-D232-0253-779B-525F1D2FF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EC4B015-CFF9-C67A-C06F-A34C219810E0}"/>
              </a:ext>
            </a:extLst>
          </p:cNvPr>
          <p:cNvSpPr txBox="1"/>
          <p:nvPr/>
        </p:nvSpPr>
        <p:spPr>
          <a:xfrm>
            <a:off x="2366113" y="1905506"/>
            <a:ext cx="7459774" cy="304698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9600" dirty="0"/>
              <a:t>Tervek a </a:t>
            </a:r>
          </a:p>
          <a:p>
            <a:pPr algn="ctr"/>
            <a:r>
              <a:rPr lang="hu-HU" sz="9600" dirty="0"/>
              <a:t>II. Workshopra</a:t>
            </a:r>
          </a:p>
        </p:txBody>
      </p:sp>
    </p:spTree>
    <p:extLst>
      <p:ext uri="{BB962C8B-B14F-4D97-AF65-F5344CB8AC3E}">
        <p14:creationId xmlns:p14="http://schemas.microsoft.com/office/powerpoint/2010/main" val="271670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55FCEC1-449F-636A-2545-99DC9486B9C5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72E0D2-62D0-F28A-8569-263491C90D9D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1E931FC-6D9A-F994-B8C7-0E591E0C785E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163117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4DD2B9D-A3E4-3A41-6EF9-030CDF5D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175237"/>
            <a:ext cx="7313211" cy="46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8214BB86-3A0B-766D-40DD-28668C2E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350"/>
            <a:ext cx="12192000" cy="5149498"/>
          </a:xfrm>
          <a:prstGeom prst="rect">
            <a:avLst/>
          </a:prstGeom>
        </p:spPr>
      </p:pic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6D93693-073F-0CF9-F47A-1A447BBD645D}"/>
              </a:ext>
            </a:extLst>
          </p:cNvPr>
          <p:cNvSpPr txBox="1"/>
          <p:nvPr/>
        </p:nvSpPr>
        <p:spPr>
          <a:xfrm>
            <a:off x="4277286" y="4614952"/>
            <a:ext cx="986006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I. Workshop óta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C6639A1-B513-47AC-60BB-E0F9209D7145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A2216C-077C-6D7F-DC92-F7D1EDC5FE33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246348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179160" y="351234"/>
            <a:ext cx="5833680" cy="307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I. Workshop óta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0E3C10-B62D-0826-DE42-04D0C088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765" y="1203392"/>
            <a:ext cx="12192000" cy="515112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0" y="3363454"/>
            <a:ext cx="22479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 err="1"/>
              <a:t>Teknológiák</a:t>
            </a:r>
            <a:endParaRPr lang="hu-HU" sz="5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1726785-17D7-31F2-DDDE-50AADCDD50D0}"/>
              </a:ext>
            </a:extLst>
          </p:cNvPr>
          <p:cNvSpPr txBox="1"/>
          <p:nvPr/>
        </p:nvSpPr>
        <p:spPr>
          <a:xfrm>
            <a:off x="5054600" y="5654608"/>
            <a:ext cx="230658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ilyenek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79114F-E353-D2FC-52B8-A0B584F0C65D}"/>
              </a:ext>
            </a:extLst>
          </p:cNvPr>
          <p:cNvSpPr txBox="1"/>
          <p:nvPr/>
        </p:nvSpPr>
        <p:spPr>
          <a:xfrm>
            <a:off x="10086845" y="3778952"/>
            <a:ext cx="24607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fejlődés</a:t>
            </a:r>
          </a:p>
        </p:txBody>
      </p:sp>
    </p:spTree>
    <p:extLst>
      <p:ext uri="{BB962C8B-B14F-4D97-AF65-F5344CB8AC3E}">
        <p14:creationId xmlns:p14="http://schemas.microsoft.com/office/powerpoint/2010/main" val="352377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9EAB10-6D87-7A7A-10EE-AFFF5BDA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FF697-3A13-A1C7-9B03-F3A440F3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A6F224-F213-D1B5-7D1A-FA40337B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9363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179160" y="351234"/>
            <a:ext cx="5833680" cy="307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I. Workshop óta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0E3C10-B62D-0826-DE42-04D0C088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765" y="1203392"/>
            <a:ext cx="12192000" cy="515112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355600" y="3778952"/>
            <a:ext cx="18923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Trello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0BC2911-570C-4B4E-6CCD-E8DE875E20AE}"/>
              </a:ext>
            </a:extLst>
          </p:cNvPr>
          <p:cNvSpPr txBox="1"/>
          <p:nvPr/>
        </p:nvSpPr>
        <p:spPr>
          <a:xfrm>
            <a:off x="10086845" y="3778952"/>
            <a:ext cx="24607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Github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D276B81-5170-5F94-6545-781EE853CF35}"/>
              </a:ext>
            </a:extLst>
          </p:cNvPr>
          <p:cNvSpPr txBox="1"/>
          <p:nvPr/>
        </p:nvSpPr>
        <p:spPr>
          <a:xfrm>
            <a:off x="5430783" y="5583436"/>
            <a:ext cx="19304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64077925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958473BA-2694-68E7-5118-2866B4817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47" b="1359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470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D2BF74D3-9630-74BC-B459-5594957B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B8D2D5AC-AB70-70B4-1CB7-BCE62E1481D2}"/>
              </a:ext>
            </a:extLst>
          </p:cNvPr>
          <p:cNvSpPr txBox="1"/>
          <p:nvPr/>
        </p:nvSpPr>
        <p:spPr>
          <a:xfrm>
            <a:off x="3179160" y="351234"/>
            <a:ext cx="5833680" cy="30777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8800" dirty="0"/>
              <a:t>I. Workshop óta    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0E3C10-B62D-0826-DE42-04D0C088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765" y="1203392"/>
            <a:ext cx="12192000" cy="515112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965464-28BA-DE65-DB80-B2762214D84C}"/>
              </a:ext>
            </a:extLst>
          </p:cNvPr>
          <p:cNvSpPr txBox="1"/>
          <p:nvPr/>
        </p:nvSpPr>
        <p:spPr>
          <a:xfrm>
            <a:off x="355600" y="3778952"/>
            <a:ext cx="18923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Trello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8A8669-DE7E-5B6D-E6D4-67BB1744CE31}"/>
              </a:ext>
            </a:extLst>
          </p:cNvPr>
          <p:cNvSpPr txBox="1"/>
          <p:nvPr/>
        </p:nvSpPr>
        <p:spPr>
          <a:xfrm>
            <a:off x="5430783" y="5583436"/>
            <a:ext cx="193040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Java </a:t>
            </a:r>
            <a:r>
              <a:rPr lang="hu-HU" sz="5400" dirty="0" err="1"/>
              <a:t>srcipt</a:t>
            </a:r>
            <a:endParaRPr lang="hu-HU" sz="5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59A21C7-C59C-6D00-A9C0-10C2642AE66E}"/>
              </a:ext>
            </a:extLst>
          </p:cNvPr>
          <p:cNvSpPr txBox="1"/>
          <p:nvPr/>
        </p:nvSpPr>
        <p:spPr>
          <a:xfrm>
            <a:off x="10086845" y="3778952"/>
            <a:ext cx="246073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174127949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minta, fekete-fehér, levél látható&#10;&#10;Automatikusan generált leírás">
            <a:extLst>
              <a:ext uri="{FF2B5EF4-FFF2-40B4-BE49-F238E27FC236}">
                <a16:creationId xmlns:a16="http://schemas.microsoft.com/office/drawing/2014/main" id="{371EAB3B-9347-B1D2-80B3-079B27A2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5" y="0"/>
            <a:ext cx="12192000" cy="6858001"/>
          </a:xfrm>
          <a:prstGeom prst="rect">
            <a:avLst/>
          </a:prstGeom>
        </p:spPr>
      </p:pic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AF23941-6343-3D5A-6C6A-D831B87BEB5B}"/>
              </a:ext>
            </a:extLst>
          </p:cNvPr>
          <p:cNvSpPr/>
          <p:nvPr/>
        </p:nvSpPr>
        <p:spPr>
          <a:xfrm>
            <a:off x="10795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392AD08D-EBB5-1646-BF4F-FCBA81A8E0A6}"/>
              </a:ext>
            </a:extLst>
          </p:cNvPr>
          <p:cNvSpPr/>
          <p:nvPr/>
        </p:nvSpPr>
        <p:spPr>
          <a:xfrm>
            <a:off x="8559800" y="2946400"/>
            <a:ext cx="2552700" cy="184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78B59292-8ADC-603E-7965-06355D68A9B0}"/>
              </a:ext>
            </a:extLst>
          </p:cNvPr>
          <p:cNvSpPr/>
          <p:nvPr/>
        </p:nvSpPr>
        <p:spPr>
          <a:xfrm>
            <a:off x="17526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C619F1A5-FBC9-B1D5-5D84-B33D362E0F2B}"/>
              </a:ext>
            </a:extLst>
          </p:cNvPr>
          <p:cNvSpPr/>
          <p:nvPr/>
        </p:nvSpPr>
        <p:spPr>
          <a:xfrm>
            <a:off x="5774470" y="1926167"/>
            <a:ext cx="807096" cy="12043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39D2D6E7-31CC-C60D-1998-FDCC093C9513}"/>
              </a:ext>
            </a:extLst>
          </p:cNvPr>
          <p:cNvSpPr/>
          <p:nvPr/>
        </p:nvSpPr>
        <p:spPr>
          <a:xfrm flipH="1">
            <a:off x="5629477" y="2129366"/>
            <a:ext cx="306917" cy="10011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FAEF4909-E42B-1AC2-A778-4D63C3E5396C}"/>
              </a:ext>
            </a:extLst>
          </p:cNvPr>
          <p:cNvSpPr/>
          <p:nvPr/>
        </p:nvSpPr>
        <p:spPr>
          <a:xfrm flipH="1">
            <a:off x="5715203" y="2078567"/>
            <a:ext cx="211667" cy="761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5D8086-4FCA-5C66-1A8A-98E2AD1F5848}"/>
              </a:ext>
            </a:extLst>
          </p:cNvPr>
          <p:cNvSpPr/>
          <p:nvPr/>
        </p:nvSpPr>
        <p:spPr>
          <a:xfrm>
            <a:off x="10625890" y="2288540"/>
            <a:ext cx="1371600" cy="2926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7FE8872C-7F4A-9AAD-980C-CEDD41E819AB}"/>
              </a:ext>
            </a:extLst>
          </p:cNvPr>
          <p:cNvSpPr/>
          <p:nvPr/>
        </p:nvSpPr>
        <p:spPr>
          <a:xfrm>
            <a:off x="6535360" y="4131734"/>
            <a:ext cx="786677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2609A359-393D-A3A0-2A55-2D23E2E8AB1E}"/>
              </a:ext>
            </a:extLst>
          </p:cNvPr>
          <p:cNvSpPr/>
          <p:nvPr/>
        </p:nvSpPr>
        <p:spPr>
          <a:xfrm flipH="1">
            <a:off x="6394035" y="4319577"/>
            <a:ext cx="299152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C821293C-07D8-53C9-5D4E-C71D28DE83BC}"/>
              </a:ext>
            </a:extLst>
          </p:cNvPr>
          <p:cNvSpPr/>
          <p:nvPr/>
        </p:nvSpPr>
        <p:spPr>
          <a:xfrm flipH="1">
            <a:off x="6477592" y="4272617"/>
            <a:ext cx="206312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01286121-44A1-EAAA-C0B1-36062EAE81AC}"/>
              </a:ext>
            </a:extLst>
          </p:cNvPr>
          <p:cNvSpPr/>
          <p:nvPr/>
        </p:nvSpPr>
        <p:spPr>
          <a:xfrm>
            <a:off x="4482370" y="4131734"/>
            <a:ext cx="773576" cy="1113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048B89F2-A989-C212-0310-5A84CF9D8ACE}"/>
              </a:ext>
            </a:extLst>
          </p:cNvPr>
          <p:cNvSpPr/>
          <p:nvPr/>
        </p:nvSpPr>
        <p:spPr>
          <a:xfrm flipH="1">
            <a:off x="4343399" y="4319577"/>
            <a:ext cx="294170" cy="925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VV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D75E0D2-768D-01C3-948D-DBC8367577EE}"/>
              </a:ext>
            </a:extLst>
          </p:cNvPr>
          <p:cNvSpPr/>
          <p:nvPr/>
        </p:nvSpPr>
        <p:spPr>
          <a:xfrm flipH="1">
            <a:off x="4425565" y="4272617"/>
            <a:ext cx="202876" cy="704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: lekerekített 45">
            <a:extLst>
              <a:ext uri="{FF2B5EF4-FFF2-40B4-BE49-F238E27FC236}">
                <a16:creationId xmlns:a16="http://schemas.microsoft.com/office/drawing/2014/main" id="{F9E11F13-4D6D-0AF1-F691-BFEC6AA770B8}"/>
              </a:ext>
            </a:extLst>
          </p:cNvPr>
          <p:cNvSpPr/>
          <p:nvPr/>
        </p:nvSpPr>
        <p:spPr>
          <a:xfrm>
            <a:off x="1257300" y="3143250"/>
            <a:ext cx="2137781" cy="10731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D6BA5601-0DDC-3B9E-2765-CC2546256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7" y="3003994"/>
            <a:ext cx="2522617" cy="1418972"/>
          </a:xfrm>
          <a:prstGeom prst="rect">
            <a:avLst/>
          </a:prstGeom>
        </p:spPr>
      </p:pic>
      <p:pic>
        <p:nvPicPr>
          <p:cNvPr id="54" name="Kép 53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E7B3E0B7-16EA-923F-C575-AD1406461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06" y="3143250"/>
            <a:ext cx="1841688" cy="1167899"/>
          </a:xfrm>
          <a:prstGeom prst="rect">
            <a:avLst/>
          </a:prstGeom>
        </p:spPr>
      </p:pic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22F6EEA8-137B-38D3-3075-1D3344F42968}"/>
              </a:ext>
            </a:extLst>
          </p:cNvPr>
          <p:cNvGrpSpPr/>
          <p:nvPr/>
        </p:nvGrpSpPr>
        <p:grpSpPr>
          <a:xfrm>
            <a:off x="0" y="511350"/>
            <a:ext cx="12192000" cy="5149498"/>
            <a:chOff x="0" y="511350"/>
            <a:chExt cx="12192000" cy="5149498"/>
          </a:xfrm>
        </p:grpSpPr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8214BB86-3A0B-766D-40DD-28668C2E5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11350"/>
              <a:ext cx="12192000" cy="5149498"/>
            </a:xfrm>
            <a:prstGeom prst="rect">
              <a:avLst/>
            </a:prstGeom>
          </p:spPr>
        </p:pic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52323B2-08AC-2079-3FFE-B7F6A1A8AC6F}"/>
                </a:ext>
              </a:extLst>
            </p:cNvPr>
            <p:cNvSpPr txBox="1"/>
            <p:nvPr/>
          </p:nvSpPr>
          <p:spPr>
            <a:xfrm>
              <a:off x="4277286" y="4614952"/>
              <a:ext cx="986006" cy="67710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I. Workshop óta</a:t>
              </a:r>
              <a:br>
                <a:rPr lang="hu-HU" sz="1400" dirty="0"/>
              </a:br>
              <a:endParaRPr lang="hu-HU" sz="1400" dirty="0"/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0B67C556-2A89-6FE6-3F85-3AEA8CD59926}"/>
              </a:ext>
            </a:extLst>
          </p:cNvPr>
          <p:cNvSpPr txBox="1"/>
          <p:nvPr/>
        </p:nvSpPr>
        <p:spPr>
          <a:xfrm>
            <a:off x="6096000" y="4574589"/>
            <a:ext cx="1522716" cy="415498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1050" dirty="0"/>
              <a:t>Tervek a </a:t>
            </a:r>
          </a:p>
          <a:p>
            <a:pPr algn="ctr"/>
            <a:r>
              <a:rPr lang="hu-HU" sz="1050" dirty="0"/>
              <a:t>II. Workshopra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7221842-1CA2-2050-C094-D4A6710B9CD5}"/>
              </a:ext>
            </a:extLst>
          </p:cNvPr>
          <p:cNvSpPr txBox="1"/>
          <p:nvPr/>
        </p:nvSpPr>
        <p:spPr>
          <a:xfrm>
            <a:off x="5715203" y="2528358"/>
            <a:ext cx="777229" cy="307777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4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1772877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05BC0E80-8B06-F89E-F7E7-4B8D995E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94" y="0"/>
            <a:ext cx="12192001" cy="6858001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5A21DDA8-689A-B764-04FA-120D8448B72A}"/>
              </a:ext>
            </a:extLst>
          </p:cNvPr>
          <p:cNvSpPr txBox="1"/>
          <p:nvPr/>
        </p:nvSpPr>
        <p:spPr>
          <a:xfrm>
            <a:off x="3890112" y="2644170"/>
            <a:ext cx="4222587" cy="1569660"/>
          </a:xfrm>
          <a:prstGeom prst="rect">
            <a:avLst/>
          </a:prstGeom>
          <a:noFill/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9600" dirty="0"/>
              <a:t>Jelenleg</a:t>
            </a:r>
          </a:p>
        </p:txBody>
      </p:sp>
    </p:spTree>
    <p:extLst>
      <p:ext uri="{BB962C8B-B14F-4D97-AF65-F5344CB8AC3E}">
        <p14:creationId xmlns:p14="http://schemas.microsoft.com/office/powerpoint/2010/main" val="271694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87</Words>
  <Application>Microsoft Office PowerPoint</Application>
  <PresentationFormat>Szélesvásznú</PresentationFormat>
  <Paragraphs>43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6</cp:revision>
  <dcterms:created xsi:type="dcterms:W3CDTF">2023-11-27T09:32:54Z</dcterms:created>
  <dcterms:modified xsi:type="dcterms:W3CDTF">2023-11-30T11:22:34Z</dcterms:modified>
</cp:coreProperties>
</file>