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1" r:id="rId7"/>
    <p:sldId id="27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AB726-F8DC-3C36-509D-22DE43DE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5A321A-9CD1-D3CE-588C-85DB5558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ADC0A1-30F3-FA34-E23E-7987AB1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39A0E7-3D79-E4A8-9AED-666BDA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6ADCF-24EF-7862-72BC-449C82F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D98B-D3DB-41D3-6B4B-A51C070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158DB-4A52-5365-A70A-D62C69D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29B81-B6C8-7D08-EE71-F8C7D2D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B4139-6E02-E974-2E9F-DAA2334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5219F-77BE-2C5E-32DD-60C9EA8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ECB9DD-9F0D-83F1-B170-E4964E95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29DE8E-C26D-854B-E230-E98464E4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42085-6AF8-104D-D0A3-E44C7C1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A0B52-8FC6-C963-0417-CE9C3E2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81BFA3-F69E-1A4C-E309-455587B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FCD30-DC1B-4480-0C62-568F06A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412FB3-BA55-59A9-006C-FE6AD1E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18EED-ABFB-853E-ACF6-7375B0F8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CBA0F-4CBB-0DA3-8107-F6F25DB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F40E9-A5A9-6D19-A651-C83E77D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44022-67A7-2B0A-1DA2-ABB5487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9B1C39-E1E1-85EC-1FD1-2A7C9C2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ACD7D-9AEE-6137-BE8F-46CEC0D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8A9481-F1E1-79CC-D7B8-B2B3B92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A45C0-6205-06A4-9763-B6DABCB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BF15-0C23-C828-8639-E9F06D3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6BBCF-14B6-7266-3215-DC047167E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F105D4-2502-526B-C78A-63C9DA22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38A27-55C9-BCC5-5E0D-1BF001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23BD4E-54C9-2B22-2EE6-70AE409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397B7-7C4A-1A24-C1D0-723F2D4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36F5D-F734-D4CA-F0C2-F0BBAE7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05CF4-F099-B813-5FAB-E9829F5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B95D9-C83D-AB41-039C-00E16C57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643EA1-072D-7E79-49EB-02264D07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4F940D-AD3E-3CBA-41B4-B3BA1398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09029E-BDC1-553B-D62E-1152D7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DB4551-7C2F-865B-4885-B460CC3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35EDE1-0CAE-7CF5-30F2-F155DAF1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0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81E4B-73A8-1FBE-FFF8-5FF7899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73F944-C81D-8AC1-5AE5-D907E64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64CE2C-8028-2436-6A14-A781BA3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F35FF-7695-CD24-0C62-E177AA2C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5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6B73A-B6F2-81BD-FF77-C41CE38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166C57-3F62-F8D4-A3DD-1AC5A4E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9AC59-18B7-91A6-ECDF-1E134DF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470D-60B4-0973-19A7-82A55F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4E0CF-B04B-814D-73CB-9F1992AE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FF1D7-F174-5F36-2BBC-E17E9A64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C7D7-3FA5-C9F6-4740-00B04F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B28F41-0184-DADE-2ACE-12A1C09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BD9DA6-6632-B439-9644-3641EE0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26645-07E0-3A46-9B39-8B0B4906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8E2B97-803B-2AAD-7B46-88766F6A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603CFF-87DB-2514-427C-3E2DEB2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EF197-8393-228D-EB19-57FBD13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34F77F-8E69-9D22-A569-B4EFFBB5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759734-1E4B-5A95-E199-8A671DD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D6B900-034D-D4F5-7D69-32BD9D8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7AD7F9-0207-B235-42C3-9189A2C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6926D5-4B40-7E93-0BF8-A4ED524F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DD96-5E77-4586-A2B9-E5BB275D3AE2}" type="datetimeFigureOut">
              <a:rPr lang="hu-HU" smtClean="0"/>
              <a:t>2024. 01. 18.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9E67FF-8985-0EB8-D210-458F1099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E18B05-A536-7A9D-D8CB-73D42FCB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97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macbook-pro-dMUt0X3f59Q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12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5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20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3826042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hlinkClick r:id="rId6"/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6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D2CC1CF-D5AC-8748-DC7B-482DEE34464F}"/>
              </a:ext>
            </a:extLst>
          </p:cNvPr>
          <p:cNvGrpSpPr/>
          <p:nvPr/>
        </p:nvGrpSpPr>
        <p:grpSpPr>
          <a:xfrm>
            <a:off x="-1001067" y="8044480"/>
            <a:ext cx="3134442" cy="2557444"/>
            <a:chOff x="503703" y="3929974"/>
            <a:chExt cx="3134442" cy="2557444"/>
          </a:xfrm>
        </p:grpSpPr>
        <p:sp useBgFill="1"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E47F0BE7-7AC7-B03C-27FC-EF7C9ECE23A9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Dia nagyítása 11"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37699520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C6EDD2C-7924-1178-4E45-D5FA2D965289}"/>
              </a:ext>
            </a:extLst>
          </p:cNvPr>
          <p:cNvSpPr txBox="1"/>
          <p:nvPr/>
        </p:nvSpPr>
        <p:spPr>
          <a:xfrm>
            <a:off x="-664299" y="84262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 useBgFill="1">
        <p:nvSpPr>
          <p:cNvPr id="14" name="Téglalap: lekerekített 13">
            <a:extLst>
              <a:ext uri="{FF2B5EF4-FFF2-40B4-BE49-F238E27FC236}">
                <a16:creationId xmlns:a16="http://schemas.microsoft.com/office/drawing/2014/main" id="{6581F6E1-6856-F71E-E620-49B6C68435EB}"/>
              </a:ext>
            </a:extLst>
          </p:cNvPr>
          <p:cNvSpPr/>
          <p:nvPr/>
        </p:nvSpPr>
        <p:spPr>
          <a:xfrm>
            <a:off x="4322494" y="9085881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C08E9F9-4A3E-54A9-D6FC-2FB096C418E8}"/>
              </a:ext>
            </a:extLst>
          </p:cNvPr>
          <p:cNvSpPr txBox="1"/>
          <p:nvPr/>
        </p:nvSpPr>
        <p:spPr>
          <a:xfrm>
            <a:off x="4943463" y="10041437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AE3514EF-A827-0934-F720-AB54C3F6A765}"/>
              </a:ext>
            </a:extLst>
          </p:cNvPr>
          <p:cNvSpPr/>
          <p:nvPr/>
        </p:nvSpPr>
        <p:spPr>
          <a:xfrm>
            <a:off x="9646055" y="80444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Dia nagyítása 18"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2587829"/>
                  </p:ext>
                </p:extLst>
              </p:nvPr>
            </p:nvGraphicFramePr>
            <p:xfrm>
              <a:off x="10402158" y="91901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Dia nagyítása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2158" y="91901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21" name="Szövegdoboz 20">
            <a:extLst>
              <a:ext uri="{FF2B5EF4-FFF2-40B4-BE49-F238E27FC236}">
                <a16:creationId xmlns:a16="http://schemas.microsoft.com/office/drawing/2014/main" id="{3AF0D97B-B5C8-B1E4-2FD4-7328E648DD9A}"/>
              </a:ext>
            </a:extLst>
          </p:cNvPr>
          <p:cNvSpPr txBox="1"/>
          <p:nvPr/>
        </p:nvSpPr>
        <p:spPr>
          <a:xfrm>
            <a:off x="10053354" y="84768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</p:spTree>
    <p:extLst>
      <p:ext uri="{BB962C8B-B14F-4D97-AF65-F5344CB8AC3E}">
        <p14:creationId xmlns:p14="http://schemas.microsoft.com/office/powerpoint/2010/main" val="26050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Téglalap: lekerekített 23">
            <a:extLst>
              <a:ext uri="{FF2B5EF4-FFF2-40B4-BE49-F238E27FC236}">
                <a16:creationId xmlns:a16="http://schemas.microsoft.com/office/drawing/2014/main" id="{DA0064E0-9897-D0C3-62A5-C6FE14460EF3}"/>
              </a:ext>
            </a:extLst>
          </p:cNvPr>
          <p:cNvSpPr/>
          <p:nvPr/>
        </p:nvSpPr>
        <p:spPr>
          <a:xfrm>
            <a:off x="3388256" y="1678360"/>
            <a:ext cx="5630128" cy="3745758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F9CFCAA7-1450-6C9B-F16C-CA55EA818FF0}"/>
              </a:ext>
            </a:extLst>
          </p:cNvPr>
          <p:cNvSpPr/>
          <p:nvPr/>
        </p:nvSpPr>
        <p:spPr>
          <a:xfrm>
            <a:off x="23723" y="62759"/>
            <a:ext cx="1659043" cy="850462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7" y="75765"/>
            <a:ext cx="1300093" cy="824449"/>
          </a:xfrm>
          <a:prstGeom prst="rect">
            <a:avLst/>
          </a:prstGeom>
        </p:spPr>
      </p:pic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28779" y="22786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53855" y="22786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BD15567B-A4EB-C7C1-F4B0-8CFCAE7AD61B}"/>
              </a:ext>
            </a:extLst>
          </p:cNvPr>
          <p:cNvGrpSpPr/>
          <p:nvPr/>
        </p:nvGrpSpPr>
        <p:grpSpPr>
          <a:xfrm>
            <a:off x="503703" y="2278681"/>
            <a:ext cx="3134442" cy="2557444"/>
            <a:chOff x="503703" y="3929974"/>
            <a:chExt cx="3134442" cy="2557444"/>
          </a:xfrm>
        </p:grpSpPr>
        <p:sp useBgFill="1"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B3D9B9F-8278-E0D5-8B89-6CC0CD38F1A8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" name="Dia nagyítása 7"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5035077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BF868122-A533-8395-A8AD-E7484EEA47A2}"/>
              </a:ext>
            </a:extLst>
          </p:cNvPr>
          <p:cNvSpPr txBox="1"/>
          <p:nvPr/>
        </p:nvSpPr>
        <p:spPr>
          <a:xfrm>
            <a:off x="840471" y="2660431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2A5ED28-8D2F-20BD-CE39-CE409BD21BE1}"/>
              </a:ext>
            </a:extLst>
          </p:cNvPr>
          <p:cNvSpPr txBox="1"/>
          <p:nvPr/>
        </p:nvSpPr>
        <p:spPr>
          <a:xfrm>
            <a:off x="5149748" y="3234236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Dia nagyítása 16"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0638274"/>
                  </p:ext>
                </p:extLst>
              </p:nvPr>
            </p:nvGraphicFramePr>
            <p:xfrm>
              <a:off x="4646404" y="2832813"/>
              <a:ext cx="2879411" cy="1436852"/>
            </p:xfrm>
            <a:graphic>
              <a:graphicData uri="http://schemas.microsoft.com/office/powerpoint/2016/slidezoom">
                <pslz:sldZm>
                  <pslz:sldZmObj sldId="269" cId="4035598141">
                    <pslz:zmPr id="{414F6D8F-5412-493B-997D-D4BFFA1E6AC3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79411" cy="143685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Dia nagyítása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6404" y="2832813"/>
                <a:ext cx="2879411" cy="143685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Dia nagyítása 11">
                <a:extLst>
                  <a:ext uri="{FF2B5EF4-FFF2-40B4-BE49-F238E27FC236}">
                    <a16:creationId xmlns:a16="http://schemas.microsoft.com/office/drawing/2014/main" id="{B439089A-44BD-3B97-07B5-758C386186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9906257"/>
                  </p:ext>
                </p:extLst>
              </p:nvPr>
            </p:nvGraphicFramePr>
            <p:xfrm>
              <a:off x="9309958" y="34243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Dia nagyítása 1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439089A-44BD-3B97-07B5-758C386186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9958" y="34243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13" name="Szövegdoboz 12">
            <a:extLst>
              <a:ext uri="{FF2B5EF4-FFF2-40B4-BE49-F238E27FC236}">
                <a16:creationId xmlns:a16="http://schemas.microsoft.com/office/drawing/2014/main" id="{677B4D6E-BF06-FE4C-72D2-671A4422AEAC}"/>
              </a:ext>
            </a:extLst>
          </p:cNvPr>
          <p:cNvSpPr txBox="1"/>
          <p:nvPr/>
        </p:nvSpPr>
        <p:spPr>
          <a:xfrm>
            <a:off x="8961154" y="27110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  <p:pic>
        <p:nvPicPr>
          <p:cNvPr id="14" name="Kép 13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B99B30E3-0952-0EF4-7A95-DB23B53678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72A43297-9CD1-4F20-434F-9CD229EED6FE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702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3890432" y="2705725"/>
            <a:ext cx="482576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8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fileup.site</a:t>
            </a:r>
            <a:endParaRPr lang="hu-HU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4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4191396" y="2069111"/>
            <a:ext cx="5147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Miért hoztuk? </a:t>
            </a:r>
          </a:p>
        </p:txBody>
      </p:sp>
    </p:spTree>
    <p:extLst>
      <p:ext uri="{BB962C8B-B14F-4D97-AF65-F5344CB8AC3E}">
        <p14:creationId xmlns:p14="http://schemas.microsoft.com/office/powerpoint/2010/main" val="403559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5342563" y="2644170"/>
            <a:ext cx="514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803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glow rad="12700">
              <a:schemeClr val="bg1">
                <a:alpha val="40000"/>
              </a:schemeClr>
            </a:glow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D2CC1CF-D5AC-8748-DC7B-482DEE34464F}"/>
              </a:ext>
            </a:extLst>
          </p:cNvPr>
          <p:cNvGrpSpPr/>
          <p:nvPr/>
        </p:nvGrpSpPr>
        <p:grpSpPr>
          <a:xfrm>
            <a:off x="-1001067" y="8044480"/>
            <a:ext cx="3134442" cy="2557444"/>
            <a:chOff x="503703" y="3929974"/>
            <a:chExt cx="3134442" cy="2557444"/>
          </a:xfrm>
        </p:grpSpPr>
        <p:sp useBgFill="1"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E47F0BE7-7AC7-B03C-27FC-EF7C9ECE23A9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Dia nagyítása 11"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2" name="Dia nagyítása 11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231406" y="9210451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C6EDD2C-7924-1178-4E45-D5FA2D965289}"/>
              </a:ext>
            </a:extLst>
          </p:cNvPr>
          <p:cNvSpPr txBox="1"/>
          <p:nvPr/>
        </p:nvSpPr>
        <p:spPr>
          <a:xfrm>
            <a:off x="-664299" y="84262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 useBgFill="1">
        <p:nvSpPr>
          <p:cNvPr id="14" name="Téglalap: lekerekített 13">
            <a:extLst>
              <a:ext uri="{FF2B5EF4-FFF2-40B4-BE49-F238E27FC236}">
                <a16:creationId xmlns:a16="http://schemas.microsoft.com/office/drawing/2014/main" id="{6581F6E1-6856-F71E-E620-49B6C68435EB}"/>
              </a:ext>
            </a:extLst>
          </p:cNvPr>
          <p:cNvSpPr/>
          <p:nvPr/>
        </p:nvSpPr>
        <p:spPr>
          <a:xfrm>
            <a:off x="4322494" y="9085881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C08E9F9-4A3E-54A9-D6FC-2FB096C418E8}"/>
              </a:ext>
            </a:extLst>
          </p:cNvPr>
          <p:cNvSpPr txBox="1"/>
          <p:nvPr/>
        </p:nvSpPr>
        <p:spPr>
          <a:xfrm>
            <a:off x="4943463" y="10041437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AE3514EF-A827-0934-F720-AB54C3F6A765}"/>
              </a:ext>
            </a:extLst>
          </p:cNvPr>
          <p:cNvSpPr/>
          <p:nvPr/>
        </p:nvSpPr>
        <p:spPr>
          <a:xfrm>
            <a:off x="9646055" y="80444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Dia nagyítása 18"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02158" y="91901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Dia nagyítása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2158" y="91901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21" name="Szövegdoboz 20">
            <a:extLst>
              <a:ext uri="{FF2B5EF4-FFF2-40B4-BE49-F238E27FC236}">
                <a16:creationId xmlns:a16="http://schemas.microsoft.com/office/drawing/2014/main" id="{3AF0D97B-B5C8-B1E4-2FD4-7328E648DD9A}"/>
              </a:ext>
            </a:extLst>
          </p:cNvPr>
          <p:cNvSpPr txBox="1"/>
          <p:nvPr/>
        </p:nvSpPr>
        <p:spPr>
          <a:xfrm>
            <a:off x="10053354" y="84768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</p:spTree>
    <p:extLst>
      <p:ext uri="{BB962C8B-B14F-4D97-AF65-F5344CB8AC3E}">
        <p14:creationId xmlns:p14="http://schemas.microsoft.com/office/powerpoint/2010/main" val="206541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</Words>
  <Application>Microsoft Office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9</cp:revision>
  <dcterms:created xsi:type="dcterms:W3CDTF">2023-12-11T10:07:20Z</dcterms:created>
  <dcterms:modified xsi:type="dcterms:W3CDTF">2024-01-18T21:23:31Z</dcterms:modified>
</cp:coreProperties>
</file>