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>
        <p:scale>
          <a:sx n="50" d="100"/>
          <a:sy n="50" d="100"/>
        </p:scale>
        <p:origin x="5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AB726-F8DC-3C36-509D-22DE43DE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5A321A-9CD1-D3CE-588C-85DB5558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ADC0A1-30F3-FA34-E23E-7987AB1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39A0E7-3D79-E4A8-9AED-666BDA1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E6ADCF-24EF-7862-72BC-449C82F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4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3D98B-D3DB-41D3-6B4B-A51C070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F158DB-4A52-5365-A70A-D62C69DD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229B81-B6C8-7D08-EE71-F8C7D2D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6B4139-6E02-E974-2E9F-DAA2334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5219F-77BE-2C5E-32DD-60C9EA8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CECB9DD-9F0D-83F1-B170-E4964E95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29DE8E-C26D-854B-E230-E98464E4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42085-6AF8-104D-D0A3-E44C7C1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A0B52-8FC6-C963-0417-CE9C3E2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81BFA3-F69E-1A4C-E309-455587B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4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FCD30-DC1B-4480-0C62-568F06A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412FB3-BA55-59A9-006C-FE6AD1E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18EED-ABFB-853E-ACF6-7375B0F8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CBA0F-4CBB-0DA3-8107-F6F25DB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0F40E9-A5A9-6D19-A651-C83E77DC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44022-67A7-2B0A-1DA2-ABB5487B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9B1C39-E1E1-85EC-1FD1-2A7C9C28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ACD7D-9AEE-6137-BE8F-46CEC0D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8A9481-F1E1-79CC-D7B8-B2B3B92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A45C0-6205-06A4-9763-B6DABCB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BF15-0C23-C828-8639-E9F06D3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6BBCF-14B6-7266-3215-DC047167E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F105D4-2502-526B-C78A-63C9DA22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938A27-55C9-BCC5-5E0D-1BF0010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23BD4E-54C9-2B22-2EE6-70AE409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1397B7-7C4A-1A24-C1D0-723F2D4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5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36F5D-F734-D4CA-F0C2-F0BBAE7C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05CF4-F099-B813-5FAB-E9829F51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B95D9-C83D-AB41-039C-00E16C57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643EA1-072D-7E79-49EB-02264D07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4F940D-AD3E-3CBA-41B4-B3BA1398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09029E-BDC1-553B-D62E-1152D7D0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DB4551-7C2F-865B-4885-B460CC3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C35EDE1-0CAE-7CF5-30F2-F155DAF1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0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81E4B-73A8-1FBE-FFF8-5FF7899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73F944-C81D-8AC1-5AE5-D907E64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64CE2C-8028-2436-6A14-A781BA3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4F35FF-7695-CD24-0C62-E177AA2C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5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6B73A-B6F2-81BD-FF77-C41CE38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166C57-3F62-F8D4-A3DD-1AC5A4E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F9AC59-18B7-91A6-ECDF-1E134DF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470D-60B4-0973-19A7-82A55F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4E0CF-B04B-814D-73CB-9F1992AE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EFF1D7-F174-5F36-2BBC-E17E9A64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5C7D7-3FA5-C9F6-4740-00B04F9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B28F41-0184-DADE-2ACE-12A1C09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BD9DA6-6632-B439-9644-3641EE0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4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26645-07E0-3A46-9B39-8B0B4906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68E2B97-803B-2AAD-7B46-88766F6A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603CFF-87DB-2514-427C-3E2DEB2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6EF197-8393-228D-EB19-57FBD13D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34F77F-8E69-9D22-A569-B4EFFBB5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759734-1E4B-5A95-E199-8A671DD6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FD6B900-034D-D4F5-7D69-32BD9D8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7AD7F9-0207-B235-42C3-9189A2C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6926D5-4B40-7E93-0BF8-A4ED524F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DD96-5E77-4586-A2B9-E5BB275D3AE2}" type="datetimeFigureOut">
              <a:rPr lang="hu-HU" smtClean="0"/>
              <a:t>2023. 12. 18.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9E67FF-8985-0EB8-D210-458F1099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E18B05-A536-7A9D-D8CB-73D42FCB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97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photos/macbook-pro-dMUt0X3f59Q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20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3826042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hlinkClick r:id="rId6"/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6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11012CC1-FC52-B39C-968C-03D9389AE662}"/>
              </a:ext>
            </a:extLst>
          </p:cNvPr>
          <p:cNvSpPr/>
          <p:nvPr/>
        </p:nvSpPr>
        <p:spPr>
          <a:xfrm>
            <a:off x="503703" y="7743217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7A2DF727-E82E-2E46-E1CC-C88F5E6E11DE}"/>
              </a:ext>
            </a:extLst>
          </p:cNvPr>
          <p:cNvSpPr/>
          <p:nvPr/>
        </p:nvSpPr>
        <p:spPr>
          <a:xfrm>
            <a:off x="4597446" y="9021939"/>
            <a:ext cx="2973381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B1463A13-FA7D-7F31-F2DE-73B32F844101}"/>
              </a:ext>
            </a:extLst>
          </p:cNvPr>
          <p:cNvSpPr/>
          <p:nvPr/>
        </p:nvSpPr>
        <p:spPr>
          <a:xfrm>
            <a:off x="8530128" y="10311319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50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132882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156043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132882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370582"/>
            <a:ext cx="2620420" cy="1388915"/>
          </a:xfrm>
          <a:prstGeom prst="rect">
            <a:avLst/>
          </a:prstGeom>
        </p:spPr>
      </p:pic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39299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39299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BD15567B-A4EB-C7C1-F4B0-8CFCAE7AD61B}"/>
              </a:ext>
            </a:extLst>
          </p:cNvPr>
          <p:cNvGrpSpPr/>
          <p:nvPr/>
        </p:nvGrpSpPr>
        <p:grpSpPr>
          <a:xfrm>
            <a:off x="503703" y="3929974"/>
            <a:ext cx="3134442" cy="2557444"/>
            <a:chOff x="503703" y="3929974"/>
            <a:chExt cx="3134442" cy="2557444"/>
          </a:xfrm>
        </p:grpSpPr>
        <p:sp useBgFill="1"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B3D9B9F-8278-E0D5-8B89-6CC0CD38F1A8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Dia nagyítása 7"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5035077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3364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BF868122-A533-8395-A8AD-E7484EEA47A2}"/>
              </a:ext>
            </a:extLst>
          </p:cNvPr>
          <p:cNvSpPr txBox="1"/>
          <p:nvPr/>
        </p:nvSpPr>
        <p:spPr>
          <a:xfrm>
            <a:off x="763682" y="4189794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2A5ED28-8D2F-20BD-CE39-CE409BD21BE1}"/>
              </a:ext>
            </a:extLst>
          </p:cNvPr>
          <p:cNvSpPr txBox="1"/>
          <p:nvPr/>
        </p:nvSpPr>
        <p:spPr>
          <a:xfrm>
            <a:off x="4775200" y="4836125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Dia nagyítása 16"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715984"/>
                  </p:ext>
                </p:extLst>
              </p:nvPr>
            </p:nvGraphicFramePr>
            <p:xfrm>
              <a:off x="4675254" y="4428676"/>
              <a:ext cx="2879411" cy="1436852"/>
            </p:xfrm>
            <a:graphic>
              <a:graphicData uri="http://schemas.microsoft.com/office/powerpoint/2016/slidezoom">
                <pslz:sldZm>
                  <pslz:sldZmObj sldId="269" cId="4035598141">
                    <pslz:zmPr id="{414F6D8F-5412-493B-997D-D4BFFA1E6AC3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79411" cy="143685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Dia nagyítása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5254" y="4428676"/>
                <a:ext cx="2879411" cy="143685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02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5342563" y="2644170"/>
            <a:ext cx="5147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745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5342563" y="2644170"/>
            <a:ext cx="5147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5598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743788" y="695090"/>
            <a:ext cx="10680700" cy="5467818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25" y="1388118"/>
            <a:ext cx="6436625" cy="4081761"/>
          </a:xfrm>
          <a:prstGeom prst="rect">
            <a:avLst/>
          </a:prstGeom>
        </p:spPr>
      </p:pic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139121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723" y="163032"/>
            <a:ext cx="1267383" cy="671758"/>
          </a:xfrm>
          <a:prstGeom prst="rect">
            <a:avLst/>
          </a:prstGeom>
        </p:spPr>
      </p:pic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16366031" y="39299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BD15567B-A4EB-C7C1-F4B0-8CFCAE7AD61B}"/>
              </a:ext>
            </a:extLst>
          </p:cNvPr>
          <p:cNvGrpSpPr/>
          <p:nvPr/>
        </p:nvGrpSpPr>
        <p:grpSpPr>
          <a:xfrm>
            <a:off x="-12297897" y="3929974"/>
            <a:ext cx="3134442" cy="2557444"/>
            <a:chOff x="503703" y="3929974"/>
            <a:chExt cx="3134442" cy="2557444"/>
          </a:xfrm>
        </p:grpSpPr>
        <p:sp useBgFill="1"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B3D9B9F-8278-E0D5-8B89-6CC0CD38F1A8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Dia nagyítása 7"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4736218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11528236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BF868122-A533-8395-A8AD-E7484EEA47A2}"/>
              </a:ext>
            </a:extLst>
          </p:cNvPr>
          <p:cNvSpPr txBox="1"/>
          <p:nvPr/>
        </p:nvSpPr>
        <p:spPr>
          <a:xfrm>
            <a:off x="-12037918" y="4189794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Dia nagyítása 16"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7739201"/>
                  </p:ext>
                </p:extLst>
              </p:nvPr>
            </p:nvGraphicFramePr>
            <p:xfrm>
              <a:off x="4675254" y="14410876"/>
              <a:ext cx="2879411" cy="1436852"/>
            </p:xfrm>
            <a:graphic>
              <a:graphicData uri="http://schemas.microsoft.com/office/powerpoint/2016/slidezoom">
                <pslz:sldZm>
                  <pslz:sldZmObj sldId="269" cId="4035598141">
                    <pslz:zmPr id="{414F6D8F-5412-493B-997D-D4BFFA1E6AC3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79411" cy="143685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Dia nagyítása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5254" y="14410876"/>
                <a:ext cx="2879411" cy="143685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0" name="Szövegdoboz 9">
            <a:extLst>
              <a:ext uri="{FF2B5EF4-FFF2-40B4-BE49-F238E27FC236}">
                <a16:creationId xmlns:a16="http://schemas.microsoft.com/office/drawing/2014/main" id="{A2A5ED28-8D2F-20BD-CE39-CE409BD21BE1}"/>
              </a:ext>
            </a:extLst>
          </p:cNvPr>
          <p:cNvSpPr txBox="1"/>
          <p:nvPr/>
        </p:nvSpPr>
        <p:spPr>
          <a:xfrm>
            <a:off x="4775200" y="14818325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</p:spTree>
    <p:extLst>
      <p:ext uri="{BB962C8B-B14F-4D97-AF65-F5344CB8AC3E}">
        <p14:creationId xmlns:p14="http://schemas.microsoft.com/office/powerpoint/2010/main" val="219164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</Words>
  <Application>Microsoft Office PowerPoint</Application>
  <PresentationFormat>Szélesvásznú</PresentationFormat>
  <Paragraphs>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5</cp:revision>
  <dcterms:created xsi:type="dcterms:W3CDTF">2023-12-11T10:07:20Z</dcterms:created>
  <dcterms:modified xsi:type="dcterms:W3CDTF">2023-12-18T09:24:32Z</dcterms:modified>
</cp:coreProperties>
</file>