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1" r:id="rId7"/>
    <p:sldId id="27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>
        <p:scale>
          <a:sx n="25" d="100"/>
          <a:sy n="25" d="100"/>
        </p:scale>
        <p:origin x="23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2024. 01. 08.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photos/macbook-pro-dMUt0X3f59Q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12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6.xml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5.xml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20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3826042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hlinkClick r:id="rId6"/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6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3156454" y="1306901"/>
            <a:ext cx="5879092" cy="4215013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58" y="2132693"/>
            <a:ext cx="3918454" cy="2484873"/>
          </a:xfrm>
          <a:prstGeom prst="rect">
            <a:avLst/>
          </a:prstGeom>
        </p:spPr>
      </p:pic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pic>
        <p:nvPicPr>
          <p:cNvPr id="20" name="Kép 19" descr="MacBook Pro">
            <a:extLst>
              <a:ext uri="{FF2B5EF4-FFF2-40B4-BE49-F238E27FC236}">
                <a16:creationId xmlns:a16="http://schemas.microsoft.com/office/drawing/2014/main" id="{21F80F2A-19A2-BE61-98F7-92EB1D6C4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-23724" y="-13370"/>
            <a:ext cx="12215723" cy="6884741"/>
          </a:xfrm>
          <a:custGeom>
            <a:avLst/>
            <a:gdLst>
              <a:gd name="connsiteX0" fmla="*/ 3881240 w 12192000"/>
              <a:gd name="connsiteY0" fmla="*/ 1321493 h 6871371"/>
              <a:gd name="connsiteX1" fmla="*/ 3178724 w 12192000"/>
              <a:gd name="connsiteY1" fmla="*/ 2024009 h 6871371"/>
              <a:gd name="connsiteX2" fmla="*/ 3178724 w 12192000"/>
              <a:gd name="connsiteY2" fmla="*/ 4833990 h 6871371"/>
              <a:gd name="connsiteX3" fmla="*/ 3881240 w 12192000"/>
              <a:gd name="connsiteY3" fmla="*/ 5536506 h 6871371"/>
              <a:gd name="connsiteX4" fmla="*/ 8355300 w 12192000"/>
              <a:gd name="connsiteY4" fmla="*/ 5536506 h 6871371"/>
              <a:gd name="connsiteX5" fmla="*/ 9057816 w 12192000"/>
              <a:gd name="connsiteY5" fmla="*/ 4833990 h 6871371"/>
              <a:gd name="connsiteX6" fmla="*/ 9057816 w 12192000"/>
              <a:gd name="connsiteY6" fmla="*/ 2024009 h 6871371"/>
              <a:gd name="connsiteX7" fmla="*/ 8355300 w 12192000"/>
              <a:gd name="connsiteY7" fmla="*/ 1321493 h 6871371"/>
              <a:gd name="connsiteX8" fmla="*/ 0 w 12192000"/>
              <a:gd name="connsiteY8" fmla="*/ 0 h 6871371"/>
              <a:gd name="connsiteX9" fmla="*/ 12192000 w 12192000"/>
              <a:gd name="connsiteY9" fmla="*/ 0 h 6871371"/>
              <a:gd name="connsiteX10" fmla="*/ 12192000 w 12192000"/>
              <a:gd name="connsiteY10" fmla="*/ 6871371 h 6871371"/>
              <a:gd name="connsiteX11" fmla="*/ 0 w 12192000"/>
              <a:gd name="connsiteY11" fmla="*/ 6871371 h 687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71371">
                <a:moveTo>
                  <a:pt x="3881240" y="1321493"/>
                </a:moveTo>
                <a:cubicBezTo>
                  <a:pt x="3493251" y="1321493"/>
                  <a:pt x="3178724" y="1636020"/>
                  <a:pt x="3178724" y="2024009"/>
                </a:cubicBezTo>
                <a:lnTo>
                  <a:pt x="3178724" y="4833990"/>
                </a:lnTo>
                <a:cubicBezTo>
                  <a:pt x="3178724" y="5221979"/>
                  <a:pt x="3493251" y="5536506"/>
                  <a:pt x="3881240" y="5536506"/>
                </a:cubicBezTo>
                <a:lnTo>
                  <a:pt x="8355300" y="5536506"/>
                </a:lnTo>
                <a:cubicBezTo>
                  <a:pt x="8743289" y="5536506"/>
                  <a:pt x="9057816" y="5221979"/>
                  <a:pt x="9057816" y="4833990"/>
                </a:cubicBezTo>
                <a:lnTo>
                  <a:pt x="9057816" y="2024009"/>
                </a:lnTo>
                <a:cubicBezTo>
                  <a:pt x="9057816" y="1636020"/>
                  <a:pt x="8743289" y="1321493"/>
                  <a:pt x="8355300" y="13214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71371"/>
                </a:lnTo>
                <a:lnTo>
                  <a:pt x="0" y="68713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D8F1135A-23F9-D726-FEF7-B31C26DD7226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D2CC1CF-D5AC-8748-DC7B-482DEE34464F}"/>
              </a:ext>
            </a:extLst>
          </p:cNvPr>
          <p:cNvGrpSpPr/>
          <p:nvPr/>
        </p:nvGrpSpPr>
        <p:grpSpPr>
          <a:xfrm>
            <a:off x="-1001067" y="8044480"/>
            <a:ext cx="3134442" cy="2557444"/>
            <a:chOff x="503703" y="3929974"/>
            <a:chExt cx="3134442" cy="2557444"/>
          </a:xfrm>
        </p:grpSpPr>
        <p:sp useBgFill="1"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E47F0BE7-7AC7-B03C-27FC-EF7C9ECE23A9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Dia nagyítása 11">
                  <a:extLst>
                    <a:ext uri="{FF2B5EF4-FFF2-40B4-BE49-F238E27FC236}">
                      <a16:creationId xmlns:a16="http://schemas.microsoft.com/office/drawing/2014/main" id="{6B74FDB6-A663-17AC-6031-72D3D507DBF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37699520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C6EDD2C-7924-1178-4E45-D5FA2D965289}"/>
              </a:ext>
            </a:extLst>
          </p:cNvPr>
          <p:cNvSpPr txBox="1"/>
          <p:nvPr/>
        </p:nvSpPr>
        <p:spPr>
          <a:xfrm>
            <a:off x="-664299" y="84262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 useBgFill="1">
        <p:nvSpPr>
          <p:cNvPr id="14" name="Téglalap: lekerekített 13">
            <a:extLst>
              <a:ext uri="{FF2B5EF4-FFF2-40B4-BE49-F238E27FC236}">
                <a16:creationId xmlns:a16="http://schemas.microsoft.com/office/drawing/2014/main" id="{6581F6E1-6856-F71E-E620-49B6C68435EB}"/>
              </a:ext>
            </a:extLst>
          </p:cNvPr>
          <p:cNvSpPr/>
          <p:nvPr/>
        </p:nvSpPr>
        <p:spPr>
          <a:xfrm>
            <a:off x="4322494" y="9085881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C08E9F9-4A3E-54A9-D6FC-2FB096C418E8}"/>
              </a:ext>
            </a:extLst>
          </p:cNvPr>
          <p:cNvSpPr txBox="1"/>
          <p:nvPr/>
        </p:nvSpPr>
        <p:spPr>
          <a:xfrm>
            <a:off x="4943463" y="10041437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AE3514EF-A827-0934-F720-AB54C3F6A765}"/>
              </a:ext>
            </a:extLst>
          </p:cNvPr>
          <p:cNvSpPr/>
          <p:nvPr/>
        </p:nvSpPr>
        <p:spPr>
          <a:xfrm>
            <a:off x="9646055" y="80444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Dia nagyítása 18"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587829"/>
                  </p:ext>
                </p:extLst>
              </p:nvPr>
            </p:nvGraphicFramePr>
            <p:xfrm>
              <a:off x="10402158" y="91901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Dia nagyítása 1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C99C9F9-8CFE-FDD0-ED2A-E45068EBF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2158" y="91901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21" name="Szövegdoboz 20">
            <a:extLst>
              <a:ext uri="{FF2B5EF4-FFF2-40B4-BE49-F238E27FC236}">
                <a16:creationId xmlns:a16="http://schemas.microsoft.com/office/drawing/2014/main" id="{3AF0D97B-B5C8-B1E4-2FD4-7328E648DD9A}"/>
              </a:ext>
            </a:extLst>
          </p:cNvPr>
          <p:cNvSpPr txBox="1"/>
          <p:nvPr/>
        </p:nvSpPr>
        <p:spPr>
          <a:xfrm>
            <a:off x="10053354" y="84768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</p:spTree>
    <p:extLst>
      <p:ext uri="{BB962C8B-B14F-4D97-AF65-F5344CB8AC3E}">
        <p14:creationId xmlns:p14="http://schemas.microsoft.com/office/powerpoint/2010/main" val="260502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Téglalap: lekerekített 23">
            <a:extLst>
              <a:ext uri="{FF2B5EF4-FFF2-40B4-BE49-F238E27FC236}">
                <a16:creationId xmlns:a16="http://schemas.microsoft.com/office/drawing/2014/main" id="{DA0064E0-9897-D0C3-62A5-C6FE14460EF3}"/>
              </a:ext>
            </a:extLst>
          </p:cNvPr>
          <p:cNvSpPr/>
          <p:nvPr/>
        </p:nvSpPr>
        <p:spPr>
          <a:xfrm>
            <a:off x="3388256" y="1678360"/>
            <a:ext cx="5630128" cy="374575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5" y="62759"/>
            <a:ext cx="1300093" cy="824449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28779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53855" y="2278680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503703" y="2278681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5035077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3364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840471" y="2660431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5149748" y="3234236"/>
            <a:ext cx="18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Jelenleg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5015697"/>
                  </p:ext>
                </p:extLst>
              </p:nvPr>
            </p:nvGraphicFramePr>
            <p:xfrm>
              <a:off x="7006379" y="1274165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Dia nagyítása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6379" y="1274165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Dia nagyítása 11"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4270212"/>
                  </p:ext>
                </p:extLst>
              </p:nvPr>
            </p:nvGraphicFramePr>
            <p:xfrm>
              <a:off x="9309958" y="3424314"/>
              <a:ext cx="1622236" cy="912508"/>
            </p:xfrm>
            <a:graphic>
              <a:graphicData uri="http://schemas.microsoft.com/office/powerpoint/2016/slidezoom">
                <pslz:sldZm>
                  <pslz:sldZmObj sldId="271" cId="1338035232">
                    <pslz:zmPr id="{BD4BEC53-3C9C-4F8C-8E01-6F8DF8F1F6EF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22236" cy="912508"/>
                        </a:xfrm>
                        <a:prstGeom prst="roundRect">
                          <a:avLst>
                            <a:gd name="adj" fmla="val 8594"/>
                          </a:avLst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>
                          <a:noFill/>
                        </a:ln>
                        <a:effectLst>
                          <a:reflection blurRad="12700" stA="38000" endPos="28000" dist="5000" dir="5400000" sy="-100000" algn="bl" rotWithShape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Dia nagyítása 1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439089A-44BD-3B97-07B5-758C38618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9958" y="3424314"/>
                <a:ext cx="1622236" cy="91250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mc:Fallback>
      </mc:AlternateContent>
      <p:sp>
        <p:nvSpPr>
          <p:cNvPr id="13" name="Szövegdoboz 12">
            <a:extLst>
              <a:ext uri="{FF2B5EF4-FFF2-40B4-BE49-F238E27FC236}">
                <a16:creationId xmlns:a16="http://schemas.microsoft.com/office/drawing/2014/main" id="{677B4D6E-BF06-FE4C-72D2-671A4422AEAC}"/>
              </a:ext>
            </a:extLst>
          </p:cNvPr>
          <p:cNvSpPr txBox="1"/>
          <p:nvPr/>
        </p:nvSpPr>
        <p:spPr>
          <a:xfrm>
            <a:off x="8961154" y="2711017"/>
            <a:ext cx="246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cap="small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Továbbiakban</a:t>
            </a:r>
          </a:p>
        </p:txBody>
      </p:sp>
      <p:pic>
        <p:nvPicPr>
          <p:cNvPr id="14" name="Kép 13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B99B30E3-0952-0EF4-7A95-DB23B53678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-6290720" y="2211251"/>
            <a:ext cx="4539916" cy="2406315"/>
          </a:xfrm>
          <a:prstGeom prst="rect">
            <a:avLst/>
          </a:prstGeom>
        </p:spPr>
      </p:pic>
      <p:sp useBgFill="1">
        <p:nvSpPr>
          <p:cNvPr id="18" name="Téglalap: lekerekített 17">
            <a:extLst>
              <a:ext uri="{FF2B5EF4-FFF2-40B4-BE49-F238E27FC236}">
                <a16:creationId xmlns:a16="http://schemas.microsoft.com/office/drawing/2014/main" id="{72A43297-9CD1-4F20-434F-9CD229EED6FE}"/>
              </a:ext>
            </a:extLst>
          </p:cNvPr>
          <p:cNvSpPr/>
          <p:nvPr/>
        </p:nvSpPr>
        <p:spPr>
          <a:xfrm>
            <a:off x="-6193733" y="2102574"/>
            <a:ext cx="4345942" cy="262366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02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774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559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6303313" y="-3179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39" y="-3156117"/>
            <a:ext cx="2903361" cy="1841155"/>
          </a:xfrm>
          <a:prstGeom prst="rect">
            <a:avLst/>
          </a:prstGeom>
        </p:spPr>
      </p:pic>
      <p:sp useBgFill="1">
        <p:nvSpPr>
          <p:cNvPr id="2" name="Téglalap: lekerekített 1">
            <a:extLst>
              <a:ext uri="{FF2B5EF4-FFF2-40B4-BE49-F238E27FC236}">
                <a16:creationId xmlns:a16="http://schemas.microsoft.com/office/drawing/2014/main" id="{9FB5A313-C0E0-2925-9C25-E22555E7A341}"/>
              </a:ext>
            </a:extLst>
          </p:cNvPr>
          <p:cNvSpPr/>
          <p:nvPr/>
        </p:nvSpPr>
        <p:spPr>
          <a:xfrm>
            <a:off x="1813914" y="-3687278"/>
            <a:ext cx="3613997" cy="1864316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10702" y="-3449578"/>
            <a:ext cx="2620420" cy="1388915"/>
          </a:xfrm>
          <a:prstGeom prst="rect">
            <a:avLst/>
          </a:prstGeom>
        </p:spPr>
      </p:pic>
      <p:sp useBgFill="1">
        <p:nvSpPr>
          <p:cNvPr id="3" name="Téglalap: lekerekített 2">
            <a:extLst>
              <a:ext uri="{FF2B5EF4-FFF2-40B4-BE49-F238E27FC236}">
                <a16:creationId xmlns:a16="http://schemas.microsoft.com/office/drawing/2014/main" id="{CB3D9B9F-8278-E0D5-8B89-6CC0CD38F1A8}"/>
              </a:ext>
            </a:extLst>
          </p:cNvPr>
          <p:cNvSpPr/>
          <p:nvPr/>
        </p:nvSpPr>
        <p:spPr>
          <a:xfrm>
            <a:off x="526171" y="436815"/>
            <a:ext cx="11115933" cy="5984370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9274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8530131" y="978213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FC638A6-9CEA-AA91-51A7-E32F83105017}"/>
              </a:ext>
            </a:extLst>
          </p:cNvPr>
          <p:cNvSpPr txBox="1"/>
          <p:nvPr/>
        </p:nvSpPr>
        <p:spPr>
          <a:xfrm>
            <a:off x="5342563" y="2644170"/>
            <a:ext cx="5147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8035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Book Pro">
            <a:extLst>
              <a:ext uri="{FF2B5EF4-FFF2-40B4-BE49-F238E27FC236}">
                <a16:creationId xmlns:a16="http://schemas.microsoft.com/office/drawing/2014/main" id="{277736F9-C298-C84C-0CE9-A68A6DD17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 b="17823"/>
          <a:stretch/>
        </p:blipFill>
        <p:spPr bwMode="auto">
          <a:xfrm>
            <a:off x="0" y="0"/>
            <a:ext cx="1216827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Téglalap: lekerekített 5">
            <a:extLst>
              <a:ext uri="{FF2B5EF4-FFF2-40B4-BE49-F238E27FC236}">
                <a16:creationId xmlns:a16="http://schemas.microsoft.com/office/drawing/2014/main" id="{661E97ED-ABBB-9CAD-411A-908DC18A4776}"/>
              </a:ext>
            </a:extLst>
          </p:cNvPr>
          <p:cNvSpPr/>
          <p:nvPr/>
        </p:nvSpPr>
        <p:spPr>
          <a:xfrm>
            <a:off x="743788" y="695090"/>
            <a:ext cx="10680700" cy="5467818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6" name="Kép 15" descr="A képen Betűtípus, Grafika, embléma, Grafikus tervezés látható&#10;&#10;Automatikusan generált leírás">
            <a:extLst>
              <a:ext uri="{FF2B5EF4-FFF2-40B4-BE49-F238E27FC236}">
                <a16:creationId xmlns:a16="http://schemas.microsoft.com/office/drawing/2014/main" id="{9883CE8C-9286-4615-EA0A-CBB377D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25" y="1388118"/>
            <a:ext cx="6436625" cy="4081761"/>
          </a:xfrm>
          <a:prstGeom prst="rect">
            <a:avLst/>
          </a:prstGeom>
        </p:spPr>
      </p:pic>
      <p:sp useBgFill="1">
        <p:nvSpPr>
          <p:cNvPr id="4" name="Téglalap: lekerekített 3">
            <a:extLst>
              <a:ext uri="{FF2B5EF4-FFF2-40B4-BE49-F238E27FC236}">
                <a16:creationId xmlns:a16="http://schemas.microsoft.com/office/drawing/2014/main" id="{D623A749-9D0D-906D-843C-1148DD6267BD}"/>
              </a:ext>
            </a:extLst>
          </p:cNvPr>
          <p:cNvSpPr/>
          <p:nvPr/>
        </p:nvSpPr>
        <p:spPr>
          <a:xfrm>
            <a:off x="4516917" y="139121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5" name="Kép 14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5921782C-15EC-6A91-BE26-BAB571D2E1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20172" r="20828" b="25427"/>
          <a:stretch/>
        </p:blipFill>
        <p:spPr>
          <a:xfrm>
            <a:off x="23723" y="163032"/>
            <a:ext cx="1267383" cy="671758"/>
          </a:xfrm>
          <a:prstGeom prst="rect">
            <a:avLst/>
          </a:prstGeom>
        </p:spPr>
      </p:pic>
      <p:sp useBgFill="1">
        <p:nvSpPr>
          <p:cNvPr id="5" name="Téglalap: lekerekített 4">
            <a:extLst>
              <a:ext uri="{FF2B5EF4-FFF2-40B4-BE49-F238E27FC236}">
                <a16:creationId xmlns:a16="http://schemas.microsoft.com/office/drawing/2014/main" id="{3499E01B-F177-C636-109D-6D15D06FD3E1}"/>
              </a:ext>
            </a:extLst>
          </p:cNvPr>
          <p:cNvSpPr/>
          <p:nvPr/>
        </p:nvSpPr>
        <p:spPr>
          <a:xfrm>
            <a:off x="16366031" y="3929974"/>
            <a:ext cx="3134442" cy="2557444"/>
          </a:xfrm>
          <a:prstGeom prst="roundRect">
            <a:avLst/>
          </a:prstGeom>
          <a:ln>
            <a:solidFill>
              <a:schemeClr val="accent1">
                <a:shade val="15000"/>
              </a:schemeClr>
            </a:solidFill>
          </a:ln>
          <a:effectLst>
            <a:innerShdw blurRad="254000">
              <a:schemeClr val="bg1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BD15567B-A4EB-C7C1-F4B0-8CFCAE7AD61B}"/>
              </a:ext>
            </a:extLst>
          </p:cNvPr>
          <p:cNvGrpSpPr/>
          <p:nvPr/>
        </p:nvGrpSpPr>
        <p:grpSpPr>
          <a:xfrm>
            <a:off x="-12297897" y="3929974"/>
            <a:ext cx="3134442" cy="2557444"/>
            <a:chOff x="503703" y="3929974"/>
            <a:chExt cx="3134442" cy="2557444"/>
          </a:xfrm>
        </p:grpSpPr>
        <p:sp useBgFill="1"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B3D9B9F-8278-E0D5-8B89-6CC0CD38F1A8}"/>
                </a:ext>
              </a:extLst>
            </p:cNvPr>
            <p:cNvSpPr/>
            <p:nvPr/>
          </p:nvSpPr>
          <p:spPr>
            <a:xfrm>
              <a:off x="503703" y="3929974"/>
              <a:ext cx="3134442" cy="2557444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  <a:effectLst>
              <a:innerShdw blurRad="254000">
                <a:schemeClr val="bg1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Dia nagyítása 7"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04736218"/>
                    </p:ext>
                  </p:extLst>
                </p:nvPr>
              </p:nvGraphicFramePr>
              <p:xfrm>
                <a:off x="1273364" y="5095945"/>
                <a:ext cx="1622236" cy="912508"/>
              </p:xfrm>
              <a:graphic>
                <a:graphicData uri="http://schemas.microsoft.com/office/powerpoint/2016/slidezoom">
                  <pslz:sldZm>
                    <pslz:sldZmObj sldId="268" cId="2327745269">
                      <pslz:zmPr id="{C60B5517-277B-437A-BA4A-8C910730E572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622236" cy="912508"/>
                          </a:xfrm>
                          <a:prstGeom prst="roundRect">
                            <a:avLst>
                              <a:gd name="adj" fmla="val 8594"/>
                            </a:avLst>
                          </a:prstGeom>
                          <a:solidFill>
                            <a:srgbClr val="FFFFFF">
                              <a:shade val="85000"/>
                            </a:srgbClr>
                          </a:solidFill>
                          <a:ln>
                            <a:noFill/>
                          </a:ln>
                          <a:effectLst>
                            <a:reflection blurRad="12700" stA="38000" endPos="28000" dist="5000" dir="5400000" sy="-100000" algn="bl" rotWithShape="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Dia nagyítása 7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DCDDA27F-12E3-6AA3-64B4-3CBA582A685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1528236" y="5095945"/>
                  <a:ext cx="1622236" cy="912508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mc:Fallback>
        </mc:AlternateContent>
      </p:grpSp>
      <p:sp>
        <p:nvSpPr>
          <p:cNvPr id="7" name="Szövegdoboz 6">
            <a:extLst>
              <a:ext uri="{FF2B5EF4-FFF2-40B4-BE49-F238E27FC236}">
                <a16:creationId xmlns:a16="http://schemas.microsoft.com/office/drawing/2014/main" id="{BF868122-A533-8395-A8AD-E7484EEA47A2}"/>
              </a:ext>
            </a:extLst>
          </p:cNvPr>
          <p:cNvSpPr txBox="1"/>
          <p:nvPr/>
        </p:nvSpPr>
        <p:spPr>
          <a:xfrm>
            <a:off x="-12037918" y="4189794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Dia nagyítása 16"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739201"/>
                  </p:ext>
                </p:extLst>
              </p:nvPr>
            </p:nvGraphicFramePr>
            <p:xfrm>
              <a:off x="4675254" y="14410876"/>
              <a:ext cx="2879411" cy="1436852"/>
            </p:xfrm>
            <a:graphic>
              <a:graphicData uri="http://schemas.microsoft.com/office/powerpoint/2016/slidezoom">
                <pslz:sldZm>
                  <pslz:sldZmObj sldId="269" cId="4035598141">
                    <pslz:zmPr id="{414F6D8F-5412-493B-997D-D4BFFA1E6AC3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79411" cy="143685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Dia nagyítása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27AFAFE-8344-C053-C52E-AAD1F7248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5254" y="14410876"/>
                <a:ext cx="2879411" cy="143685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A2A5ED28-8D2F-20BD-CE39-CE409BD21BE1}"/>
              </a:ext>
            </a:extLst>
          </p:cNvPr>
          <p:cNvSpPr txBox="1"/>
          <p:nvPr/>
        </p:nvSpPr>
        <p:spPr>
          <a:xfrm>
            <a:off x="4775200" y="14818325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cap="small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Eddigiekben</a:t>
            </a:r>
          </a:p>
        </p:txBody>
      </p:sp>
    </p:spTree>
    <p:extLst>
      <p:ext uri="{BB962C8B-B14F-4D97-AF65-F5344CB8AC3E}">
        <p14:creationId xmlns:p14="http://schemas.microsoft.com/office/powerpoint/2010/main" val="21916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11</Words>
  <Application>Microsoft Office PowerPoint</Application>
  <PresentationFormat>Szélesvásznú</PresentationFormat>
  <Paragraphs>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7</cp:revision>
  <dcterms:created xsi:type="dcterms:W3CDTF">2023-12-11T10:07:20Z</dcterms:created>
  <dcterms:modified xsi:type="dcterms:W3CDTF">2024-01-08T09:30:52Z</dcterms:modified>
</cp:coreProperties>
</file>