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jpg" ContentType="image/jpg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300700" cy="10299700"/>
  <p:notesSz cx="18300700" cy="102997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2552" y="3192907"/>
            <a:ext cx="15555595" cy="21629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5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5105" y="5767832"/>
            <a:ext cx="12810490" cy="2574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C2C33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5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2C2C33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5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5035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24860" y="2368931"/>
            <a:ext cx="7960804" cy="67978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25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bg 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3961892"/>
            <a:ext cx="18288000" cy="6325870"/>
          </a:xfrm>
          <a:prstGeom prst="rect">
            <a:avLst/>
          </a:prstGeom>
        </p:spPr>
      </p:pic>
      <p:sp>
        <p:nvSpPr>
          <p:cNvPr id="18" name="bg object 18"/>
          <p:cNvSpPr/>
          <p:nvPr/>
        </p:nvSpPr>
        <p:spPr>
          <a:xfrm>
            <a:off x="13609304" y="6216619"/>
            <a:ext cx="4679315" cy="4070985"/>
          </a:xfrm>
          <a:custGeom>
            <a:avLst/>
            <a:gdLst/>
            <a:ahLst/>
            <a:cxnLst/>
            <a:rect l="l" t="t" r="r" b="b"/>
            <a:pathLst>
              <a:path w="4679315" h="4070984">
                <a:moveTo>
                  <a:pt x="0" y="4070378"/>
                </a:moveTo>
                <a:lnTo>
                  <a:pt x="49346" y="4043276"/>
                </a:lnTo>
                <a:lnTo>
                  <a:pt x="88924" y="4020525"/>
                </a:lnTo>
                <a:lnTo>
                  <a:pt x="128075" y="3997173"/>
                </a:lnTo>
                <a:lnTo>
                  <a:pt x="166808" y="3973231"/>
                </a:lnTo>
                <a:lnTo>
                  <a:pt x="205131" y="3948709"/>
                </a:lnTo>
                <a:lnTo>
                  <a:pt x="243050" y="3923620"/>
                </a:lnTo>
                <a:lnTo>
                  <a:pt x="280576" y="3897974"/>
                </a:lnTo>
                <a:lnTo>
                  <a:pt x="317714" y="3871782"/>
                </a:lnTo>
                <a:lnTo>
                  <a:pt x="354474" y="3845056"/>
                </a:lnTo>
                <a:lnTo>
                  <a:pt x="390862" y="3817806"/>
                </a:lnTo>
                <a:lnTo>
                  <a:pt x="426888" y="3790043"/>
                </a:lnTo>
                <a:lnTo>
                  <a:pt x="462558" y="3761780"/>
                </a:lnTo>
                <a:lnTo>
                  <a:pt x="497880" y="3733027"/>
                </a:lnTo>
                <a:lnTo>
                  <a:pt x="532864" y="3703794"/>
                </a:lnTo>
                <a:lnTo>
                  <a:pt x="567516" y="3674094"/>
                </a:lnTo>
                <a:lnTo>
                  <a:pt x="601844" y="3643938"/>
                </a:lnTo>
                <a:lnTo>
                  <a:pt x="635856" y="3613336"/>
                </a:lnTo>
                <a:lnTo>
                  <a:pt x="669560" y="3582299"/>
                </a:lnTo>
                <a:lnTo>
                  <a:pt x="702965" y="3550840"/>
                </a:lnTo>
                <a:lnTo>
                  <a:pt x="736077" y="3518968"/>
                </a:lnTo>
                <a:lnTo>
                  <a:pt x="768905" y="3486696"/>
                </a:lnTo>
                <a:lnTo>
                  <a:pt x="801457" y="3454033"/>
                </a:lnTo>
                <a:lnTo>
                  <a:pt x="833740" y="3420992"/>
                </a:lnTo>
                <a:lnTo>
                  <a:pt x="865763" y="3387584"/>
                </a:lnTo>
                <a:lnTo>
                  <a:pt x="897533" y="3353819"/>
                </a:lnTo>
                <a:lnTo>
                  <a:pt x="929059" y="3319708"/>
                </a:lnTo>
                <a:lnTo>
                  <a:pt x="960347" y="3285264"/>
                </a:lnTo>
                <a:lnTo>
                  <a:pt x="991407" y="3250497"/>
                </a:lnTo>
                <a:lnTo>
                  <a:pt x="1022245" y="3215418"/>
                </a:lnTo>
                <a:lnTo>
                  <a:pt x="1052870" y="3180038"/>
                </a:lnTo>
                <a:lnTo>
                  <a:pt x="1083290" y="3144369"/>
                </a:lnTo>
                <a:lnTo>
                  <a:pt x="1113513" y="3108421"/>
                </a:lnTo>
                <a:lnTo>
                  <a:pt x="1143546" y="3072206"/>
                </a:lnTo>
                <a:lnTo>
                  <a:pt x="1173398" y="3035735"/>
                </a:lnTo>
                <a:lnTo>
                  <a:pt x="1203075" y="2999019"/>
                </a:lnTo>
                <a:lnTo>
                  <a:pt x="1232587" y="2962068"/>
                </a:lnTo>
                <a:lnTo>
                  <a:pt x="1261941" y="2924896"/>
                </a:lnTo>
                <a:lnTo>
                  <a:pt x="1291145" y="2887511"/>
                </a:lnTo>
                <a:lnTo>
                  <a:pt x="1320207" y="2849926"/>
                </a:lnTo>
                <a:lnTo>
                  <a:pt x="1349134" y="2812152"/>
                </a:lnTo>
                <a:lnTo>
                  <a:pt x="1377935" y="2774200"/>
                </a:lnTo>
                <a:lnTo>
                  <a:pt x="1406618" y="2736080"/>
                </a:lnTo>
                <a:lnTo>
                  <a:pt x="1435190" y="2697805"/>
                </a:lnTo>
                <a:lnTo>
                  <a:pt x="1463659" y="2659385"/>
                </a:lnTo>
                <a:lnTo>
                  <a:pt x="1492034" y="2620831"/>
                </a:lnTo>
                <a:lnTo>
                  <a:pt x="1520321" y="2582155"/>
                </a:lnTo>
                <a:lnTo>
                  <a:pt x="1548530" y="2543367"/>
                </a:lnTo>
                <a:lnTo>
                  <a:pt x="1576667" y="2504479"/>
                </a:lnTo>
                <a:lnTo>
                  <a:pt x="1604741" y="2465502"/>
                </a:lnTo>
                <a:lnTo>
                  <a:pt x="1632760" y="2426447"/>
                </a:lnTo>
                <a:lnTo>
                  <a:pt x="1660732" y="2387326"/>
                </a:lnTo>
                <a:lnTo>
                  <a:pt x="1688663" y="2348148"/>
                </a:lnTo>
                <a:lnTo>
                  <a:pt x="1716564" y="2308926"/>
                </a:lnTo>
                <a:lnTo>
                  <a:pt x="1744440" y="2269671"/>
                </a:lnTo>
                <a:lnTo>
                  <a:pt x="1772300" y="2230393"/>
                </a:lnTo>
                <a:lnTo>
                  <a:pt x="1800153" y="2191104"/>
                </a:lnTo>
                <a:lnTo>
                  <a:pt x="1828005" y="2151816"/>
                </a:lnTo>
                <a:lnTo>
                  <a:pt x="1855865" y="2112538"/>
                </a:lnTo>
                <a:lnTo>
                  <a:pt x="1883741" y="2073283"/>
                </a:lnTo>
                <a:lnTo>
                  <a:pt x="1911641" y="2034061"/>
                </a:lnTo>
                <a:lnTo>
                  <a:pt x="1939573" y="1994884"/>
                </a:lnTo>
                <a:lnTo>
                  <a:pt x="1967543" y="1955762"/>
                </a:lnTo>
                <a:lnTo>
                  <a:pt x="1995562" y="1916708"/>
                </a:lnTo>
                <a:lnTo>
                  <a:pt x="2023635" y="1877731"/>
                </a:lnTo>
                <a:lnTo>
                  <a:pt x="2051772" y="1838843"/>
                </a:lnTo>
                <a:lnTo>
                  <a:pt x="2079979" y="1800055"/>
                </a:lnTo>
                <a:lnTo>
                  <a:pt x="2108266" y="1761379"/>
                </a:lnTo>
                <a:lnTo>
                  <a:pt x="2136640" y="1722826"/>
                </a:lnTo>
                <a:lnTo>
                  <a:pt x="2165108" y="1684406"/>
                </a:lnTo>
                <a:lnTo>
                  <a:pt x="2193679" y="1646130"/>
                </a:lnTo>
                <a:lnTo>
                  <a:pt x="2222360" y="1608011"/>
                </a:lnTo>
                <a:lnTo>
                  <a:pt x="2251160" y="1570059"/>
                </a:lnTo>
                <a:lnTo>
                  <a:pt x="2280086" y="1532285"/>
                </a:lnTo>
                <a:lnTo>
                  <a:pt x="2309147" y="1494700"/>
                </a:lnTo>
                <a:lnTo>
                  <a:pt x="2338349" y="1457316"/>
                </a:lnTo>
                <a:lnTo>
                  <a:pt x="2367702" y="1420143"/>
                </a:lnTo>
                <a:lnTo>
                  <a:pt x="2397212" y="1383193"/>
                </a:lnTo>
                <a:lnTo>
                  <a:pt x="2426888" y="1346477"/>
                </a:lnTo>
                <a:lnTo>
                  <a:pt x="2456738" y="1310006"/>
                </a:lnTo>
                <a:lnTo>
                  <a:pt x="2486770" y="1273791"/>
                </a:lnTo>
                <a:lnTo>
                  <a:pt x="2516991" y="1237843"/>
                </a:lnTo>
                <a:lnTo>
                  <a:pt x="2547409" y="1202173"/>
                </a:lnTo>
                <a:lnTo>
                  <a:pt x="2578033" y="1166794"/>
                </a:lnTo>
                <a:lnTo>
                  <a:pt x="2608870" y="1131715"/>
                </a:lnTo>
                <a:lnTo>
                  <a:pt x="2639928" y="1096947"/>
                </a:lnTo>
                <a:lnTo>
                  <a:pt x="2671215" y="1062503"/>
                </a:lnTo>
                <a:lnTo>
                  <a:pt x="2702739" y="1028393"/>
                </a:lnTo>
                <a:lnTo>
                  <a:pt x="2734507" y="994628"/>
                </a:lnTo>
                <a:lnTo>
                  <a:pt x="2766529" y="961219"/>
                </a:lnTo>
                <a:lnTo>
                  <a:pt x="2798811" y="928178"/>
                </a:lnTo>
                <a:lnTo>
                  <a:pt x="2831361" y="895516"/>
                </a:lnTo>
                <a:lnTo>
                  <a:pt x="2864187" y="863243"/>
                </a:lnTo>
                <a:lnTo>
                  <a:pt x="2897298" y="831372"/>
                </a:lnTo>
                <a:lnTo>
                  <a:pt x="2930701" y="799912"/>
                </a:lnTo>
                <a:lnTo>
                  <a:pt x="2964404" y="768875"/>
                </a:lnTo>
                <a:lnTo>
                  <a:pt x="2998415" y="738273"/>
                </a:lnTo>
                <a:lnTo>
                  <a:pt x="3032742" y="708117"/>
                </a:lnTo>
                <a:lnTo>
                  <a:pt x="3067392" y="678417"/>
                </a:lnTo>
                <a:lnTo>
                  <a:pt x="3102375" y="649184"/>
                </a:lnTo>
                <a:lnTo>
                  <a:pt x="3137696" y="620431"/>
                </a:lnTo>
                <a:lnTo>
                  <a:pt x="3173365" y="592167"/>
                </a:lnTo>
                <a:lnTo>
                  <a:pt x="3209389" y="564405"/>
                </a:lnTo>
                <a:lnTo>
                  <a:pt x="3245777" y="537155"/>
                </a:lnTo>
                <a:lnTo>
                  <a:pt x="3282536" y="510429"/>
                </a:lnTo>
                <a:lnTo>
                  <a:pt x="3319673" y="484237"/>
                </a:lnTo>
                <a:lnTo>
                  <a:pt x="3357198" y="458590"/>
                </a:lnTo>
                <a:lnTo>
                  <a:pt x="3395117" y="433501"/>
                </a:lnTo>
                <a:lnTo>
                  <a:pt x="3433439" y="408979"/>
                </a:lnTo>
                <a:lnTo>
                  <a:pt x="3472171" y="385037"/>
                </a:lnTo>
                <a:lnTo>
                  <a:pt x="3511322" y="361685"/>
                </a:lnTo>
                <a:lnTo>
                  <a:pt x="3550900" y="338934"/>
                </a:lnTo>
                <a:lnTo>
                  <a:pt x="3590911" y="316796"/>
                </a:lnTo>
                <a:lnTo>
                  <a:pt x="3631365" y="295282"/>
                </a:lnTo>
                <a:lnTo>
                  <a:pt x="3672269" y="274402"/>
                </a:lnTo>
                <a:lnTo>
                  <a:pt x="3713630" y="254168"/>
                </a:lnTo>
                <a:lnTo>
                  <a:pt x="3755458" y="234591"/>
                </a:lnTo>
                <a:lnTo>
                  <a:pt x="3797759" y="215683"/>
                </a:lnTo>
                <a:lnTo>
                  <a:pt x="3840542" y="197454"/>
                </a:lnTo>
                <a:lnTo>
                  <a:pt x="3883815" y="179915"/>
                </a:lnTo>
                <a:lnTo>
                  <a:pt x="3927585" y="163078"/>
                </a:lnTo>
                <a:lnTo>
                  <a:pt x="3971860" y="146954"/>
                </a:lnTo>
                <a:lnTo>
                  <a:pt x="4016648" y="131553"/>
                </a:lnTo>
                <a:lnTo>
                  <a:pt x="4061958" y="116888"/>
                </a:lnTo>
                <a:lnTo>
                  <a:pt x="4107796" y="102969"/>
                </a:lnTo>
                <a:lnTo>
                  <a:pt x="4154172" y="89807"/>
                </a:lnTo>
                <a:lnTo>
                  <a:pt x="4201092" y="77413"/>
                </a:lnTo>
                <a:lnTo>
                  <a:pt x="4248565" y="65799"/>
                </a:lnTo>
                <a:lnTo>
                  <a:pt x="4296598" y="54976"/>
                </a:lnTo>
                <a:lnTo>
                  <a:pt x="4345200" y="44955"/>
                </a:lnTo>
                <a:lnTo>
                  <a:pt x="4394379" y="35747"/>
                </a:lnTo>
                <a:lnTo>
                  <a:pt x="4444141" y="27362"/>
                </a:lnTo>
                <a:lnTo>
                  <a:pt x="4494496" y="19813"/>
                </a:lnTo>
                <a:lnTo>
                  <a:pt x="4545451" y="13111"/>
                </a:lnTo>
                <a:lnTo>
                  <a:pt x="4597014" y="7266"/>
                </a:lnTo>
                <a:lnTo>
                  <a:pt x="4649192" y="2290"/>
                </a:lnTo>
                <a:lnTo>
                  <a:pt x="4678710" y="0"/>
                </a:lnTo>
              </a:path>
            </a:pathLst>
          </a:custGeom>
          <a:ln w="24999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0" y="548855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0" y="975344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-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solidFill>
            <a:srgbClr val="F5F2E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925927" y="1097851"/>
            <a:ext cx="13830935" cy="25819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250" b="0" i="0">
                <a:solidFill>
                  <a:srgbClr val="332C2C"/>
                </a:solidFill>
                <a:latin typeface="Cambria"/>
                <a:cs typeface="Cambri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115461" y="4238002"/>
            <a:ext cx="7579359" cy="51333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C2C33"/>
                </a:solidFill>
                <a:latin typeface="Verdana"/>
                <a:cs typeface="Verdan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22238" y="9578721"/>
            <a:ext cx="5856224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503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76505" y="9578721"/>
            <a:ext cx="4209161" cy="51498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png"/><Relationship Id="rId9" Type="http://schemas.openxmlformats.org/officeDocument/2006/relationships/image" Target="../media/image10.png"/><Relationship Id="rId10" Type="http://schemas.openxmlformats.org/officeDocument/2006/relationships/image" Target="../media/image11.png"/><Relationship Id="rId11" Type="http://schemas.openxmlformats.org/officeDocument/2006/relationships/image" Target="../media/image12.png"/><Relationship Id="rId12" Type="http://schemas.openxmlformats.org/officeDocument/2006/relationships/image" Target="../media/image13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020" rIns="0" bIns="0" rtlCol="0" vert="horz">
            <a:spAutoFit/>
          </a:bodyPr>
          <a:lstStyle/>
          <a:p>
            <a:pPr marL="3343275" marR="5080" indent="-3331210">
              <a:lnSpc>
                <a:spcPts val="10050"/>
              </a:lnSpc>
              <a:spcBef>
                <a:spcPts val="260"/>
              </a:spcBef>
            </a:pPr>
            <a:r>
              <a:rPr dirty="0" sz="8400" spc="-335"/>
              <a:t>FLEET</a:t>
            </a:r>
            <a:r>
              <a:rPr dirty="0" sz="8400" spc="-245"/>
              <a:t> </a:t>
            </a:r>
            <a:r>
              <a:rPr dirty="0" sz="8400" spc="-180"/>
              <a:t>MANAGEMENT</a:t>
            </a:r>
            <a:r>
              <a:rPr dirty="0" sz="8400" spc="-240"/>
              <a:t> </a:t>
            </a:r>
            <a:r>
              <a:rPr dirty="0" sz="8400" spc="-10"/>
              <a:t>SYSTEM </a:t>
            </a:r>
            <a:r>
              <a:rPr dirty="0" sz="8400"/>
              <a:t>FOR</a:t>
            </a:r>
            <a:r>
              <a:rPr dirty="0" sz="8400" spc="-459"/>
              <a:t> </a:t>
            </a:r>
            <a:r>
              <a:rPr dirty="0" sz="8400" spc="65"/>
              <a:t>LOGISTICS</a:t>
            </a:r>
            <a:endParaRPr sz="8400"/>
          </a:p>
        </p:txBody>
      </p:sp>
      <p:sp>
        <p:nvSpPr>
          <p:cNvPr id="3" name="object 3" descr=""/>
          <p:cNvSpPr/>
          <p:nvPr/>
        </p:nvSpPr>
        <p:spPr>
          <a:xfrm>
            <a:off x="0" y="12"/>
            <a:ext cx="18288000" cy="2550795"/>
          </a:xfrm>
          <a:custGeom>
            <a:avLst/>
            <a:gdLst/>
            <a:ahLst/>
            <a:cxnLst/>
            <a:rect l="l" t="t" r="r" b="b"/>
            <a:pathLst>
              <a:path w="18288000" h="2550795">
                <a:moveTo>
                  <a:pt x="18287988" y="526821"/>
                </a:moveTo>
                <a:lnTo>
                  <a:pt x="3380956" y="526821"/>
                </a:lnTo>
                <a:lnTo>
                  <a:pt x="3399358" y="512914"/>
                </a:lnTo>
                <a:lnTo>
                  <a:pt x="3439884" y="483222"/>
                </a:lnTo>
                <a:lnTo>
                  <a:pt x="3480841" y="454215"/>
                </a:lnTo>
                <a:lnTo>
                  <a:pt x="3522243" y="425958"/>
                </a:lnTo>
                <a:lnTo>
                  <a:pt x="3564115" y="398475"/>
                </a:lnTo>
                <a:lnTo>
                  <a:pt x="3606482" y="371843"/>
                </a:lnTo>
                <a:lnTo>
                  <a:pt x="3649370" y="346113"/>
                </a:lnTo>
                <a:lnTo>
                  <a:pt x="3692779" y="321335"/>
                </a:lnTo>
                <a:lnTo>
                  <a:pt x="3733800" y="298945"/>
                </a:lnTo>
                <a:lnTo>
                  <a:pt x="3775430" y="277202"/>
                </a:lnTo>
                <a:lnTo>
                  <a:pt x="3817683" y="256120"/>
                </a:lnTo>
                <a:lnTo>
                  <a:pt x="3860584" y="235686"/>
                </a:lnTo>
                <a:lnTo>
                  <a:pt x="3904119" y="215900"/>
                </a:lnTo>
                <a:lnTo>
                  <a:pt x="3948328" y="196748"/>
                </a:lnTo>
                <a:lnTo>
                  <a:pt x="3993210" y="178231"/>
                </a:lnTo>
                <a:lnTo>
                  <a:pt x="4038790" y="160350"/>
                </a:lnTo>
                <a:lnTo>
                  <a:pt x="4085056" y="143078"/>
                </a:lnTo>
                <a:lnTo>
                  <a:pt x="4132046" y="126441"/>
                </a:lnTo>
                <a:lnTo>
                  <a:pt x="4179747" y="110413"/>
                </a:lnTo>
                <a:lnTo>
                  <a:pt x="4228198" y="94996"/>
                </a:lnTo>
                <a:lnTo>
                  <a:pt x="4277398" y="80187"/>
                </a:lnTo>
                <a:lnTo>
                  <a:pt x="4327360" y="65989"/>
                </a:lnTo>
                <a:lnTo>
                  <a:pt x="4378096" y="52387"/>
                </a:lnTo>
                <a:lnTo>
                  <a:pt x="4429620" y="39370"/>
                </a:lnTo>
                <a:lnTo>
                  <a:pt x="4481931" y="26949"/>
                </a:lnTo>
                <a:lnTo>
                  <a:pt x="4535068" y="15113"/>
                </a:lnTo>
                <a:lnTo>
                  <a:pt x="4589030" y="3860"/>
                </a:lnTo>
                <a:lnTo>
                  <a:pt x="4608830" y="0"/>
                </a:lnTo>
                <a:lnTo>
                  <a:pt x="4355033" y="0"/>
                </a:lnTo>
                <a:lnTo>
                  <a:pt x="4311916" y="11557"/>
                </a:lnTo>
                <a:lnTo>
                  <a:pt x="4261091" y="26022"/>
                </a:lnTo>
                <a:lnTo>
                  <a:pt x="4211028" y="41097"/>
                </a:lnTo>
                <a:lnTo>
                  <a:pt x="4161739" y="56794"/>
                </a:lnTo>
                <a:lnTo>
                  <a:pt x="4113187" y="73113"/>
                </a:lnTo>
                <a:lnTo>
                  <a:pt x="4065371" y="90068"/>
                </a:lnTo>
                <a:lnTo>
                  <a:pt x="4018280" y="107645"/>
                </a:lnTo>
                <a:lnTo>
                  <a:pt x="3971887" y="125882"/>
                </a:lnTo>
                <a:lnTo>
                  <a:pt x="3926192" y="144741"/>
                </a:lnTo>
                <a:lnTo>
                  <a:pt x="3881170" y="164261"/>
                </a:lnTo>
                <a:lnTo>
                  <a:pt x="3836809" y="184429"/>
                </a:lnTo>
                <a:lnTo>
                  <a:pt x="3793096" y="205257"/>
                </a:lnTo>
                <a:lnTo>
                  <a:pt x="3750030" y="226745"/>
                </a:lnTo>
                <a:lnTo>
                  <a:pt x="3707574" y="248907"/>
                </a:lnTo>
                <a:lnTo>
                  <a:pt x="3665728" y="271741"/>
                </a:lnTo>
                <a:lnTo>
                  <a:pt x="3621519" y="297053"/>
                </a:lnTo>
                <a:lnTo>
                  <a:pt x="3577869" y="323291"/>
                </a:lnTo>
                <a:lnTo>
                  <a:pt x="3534778" y="350418"/>
                </a:lnTo>
                <a:lnTo>
                  <a:pt x="3492233" y="378345"/>
                </a:lnTo>
                <a:lnTo>
                  <a:pt x="3450183" y="407060"/>
                </a:lnTo>
                <a:lnTo>
                  <a:pt x="3408616" y="436486"/>
                </a:lnTo>
                <a:lnTo>
                  <a:pt x="3367519" y="466585"/>
                </a:lnTo>
                <a:lnTo>
                  <a:pt x="3326866" y="497293"/>
                </a:lnTo>
                <a:lnTo>
                  <a:pt x="3288868" y="526821"/>
                </a:lnTo>
                <a:lnTo>
                  <a:pt x="0" y="526821"/>
                </a:lnTo>
                <a:lnTo>
                  <a:pt x="0" y="574446"/>
                </a:lnTo>
                <a:lnTo>
                  <a:pt x="3229508" y="574446"/>
                </a:lnTo>
                <a:lnTo>
                  <a:pt x="3207308" y="592582"/>
                </a:lnTo>
                <a:lnTo>
                  <a:pt x="3168180" y="625233"/>
                </a:lnTo>
                <a:lnTo>
                  <a:pt x="3129381" y="658241"/>
                </a:lnTo>
                <a:lnTo>
                  <a:pt x="3090888" y="691553"/>
                </a:lnTo>
                <a:lnTo>
                  <a:pt x="3052673" y="725119"/>
                </a:lnTo>
                <a:lnTo>
                  <a:pt x="2976981" y="792784"/>
                </a:lnTo>
                <a:lnTo>
                  <a:pt x="2739758" y="1009802"/>
                </a:lnTo>
                <a:lnTo>
                  <a:pt x="2637764" y="1102182"/>
                </a:lnTo>
                <a:lnTo>
                  <a:pt x="2532392" y="1195946"/>
                </a:lnTo>
                <a:lnTo>
                  <a:pt x="2460269" y="1258951"/>
                </a:lnTo>
                <a:lnTo>
                  <a:pt x="2386660" y="1322158"/>
                </a:lnTo>
                <a:lnTo>
                  <a:pt x="2311577" y="1385404"/>
                </a:lnTo>
                <a:lnTo>
                  <a:pt x="2235035" y="1448523"/>
                </a:lnTo>
                <a:lnTo>
                  <a:pt x="2157044" y="1511350"/>
                </a:lnTo>
                <a:lnTo>
                  <a:pt x="2117496" y="1542605"/>
                </a:lnTo>
                <a:lnTo>
                  <a:pt x="2077593" y="1573733"/>
                </a:lnTo>
                <a:lnTo>
                  <a:pt x="2037321" y="1604695"/>
                </a:lnTo>
                <a:lnTo>
                  <a:pt x="1996706" y="1635493"/>
                </a:lnTo>
                <a:lnTo>
                  <a:pt x="1955723" y="1666087"/>
                </a:lnTo>
                <a:lnTo>
                  <a:pt x="1914385" y="1696466"/>
                </a:lnTo>
                <a:lnTo>
                  <a:pt x="1872703" y="1726603"/>
                </a:lnTo>
                <a:lnTo>
                  <a:pt x="1830654" y="1756486"/>
                </a:lnTo>
                <a:lnTo>
                  <a:pt x="1788261" y="1786089"/>
                </a:lnTo>
                <a:lnTo>
                  <a:pt x="1745513" y="1815388"/>
                </a:lnTo>
                <a:lnTo>
                  <a:pt x="1702409" y="1844382"/>
                </a:lnTo>
                <a:lnTo>
                  <a:pt x="1658962" y="1873021"/>
                </a:lnTo>
                <a:lnTo>
                  <a:pt x="1615160" y="1901317"/>
                </a:lnTo>
                <a:lnTo>
                  <a:pt x="1571028" y="1929218"/>
                </a:lnTo>
                <a:lnTo>
                  <a:pt x="1526527" y="1956714"/>
                </a:lnTo>
                <a:lnTo>
                  <a:pt x="1481696" y="1983803"/>
                </a:lnTo>
                <a:lnTo>
                  <a:pt x="1436522" y="2010435"/>
                </a:lnTo>
                <a:lnTo>
                  <a:pt x="1390992" y="2036610"/>
                </a:lnTo>
                <a:lnTo>
                  <a:pt x="1345133" y="2062302"/>
                </a:lnTo>
                <a:lnTo>
                  <a:pt x="1298930" y="2087486"/>
                </a:lnTo>
                <a:lnTo>
                  <a:pt x="1252270" y="2112200"/>
                </a:lnTo>
                <a:lnTo>
                  <a:pt x="1204734" y="2136648"/>
                </a:lnTo>
                <a:lnTo>
                  <a:pt x="1157046" y="2160397"/>
                </a:lnTo>
                <a:lnTo>
                  <a:pt x="1109319" y="2183396"/>
                </a:lnTo>
                <a:lnTo>
                  <a:pt x="1061554" y="2205634"/>
                </a:lnTo>
                <a:lnTo>
                  <a:pt x="1013764" y="2227122"/>
                </a:lnTo>
                <a:lnTo>
                  <a:pt x="965962" y="2247862"/>
                </a:lnTo>
                <a:lnTo>
                  <a:pt x="918133" y="2267839"/>
                </a:lnTo>
                <a:lnTo>
                  <a:pt x="870305" y="2287066"/>
                </a:lnTo>
                <a:lnTo>
                  <a:pt x="822464" y="2305532"/>
                </a:lnTo>
                <a:lnTo>
                  <a:pt x="774623" y="2323236"/>
                </a:lnTo>
                <a:lnTo>
                  <a:pt x="726782" y="2340191"/>
                </a:lnTo>
                <a:lnTo>
                  <a:pt x="678954" y="2356383"/>
                </a:lnTo>
                <a:lnTo>
                  <a:pt x="631139" y="2371801"/>
                </a:lnTo>
                <a:lnTo>
                  <a:pt x="583349" y="2386469"/>
                </a:lnTo>
                <a:lnTo>
                  <a:pt x="535584" y="2400376"/>
                </a:lnTo>
                <a:lnTo>
                  <a:pt x="487845" y="2413520"/>
                </a:lnTo>
                <a:lnTo>
                  <a:pt x="440143" y="2425903"/>
                </a:lnTo>
                <a:lnTo>
                  <a:pt x="392480" y="2437511"/>
                </a:lnTo>
                <a:lnTo>
                  <a:pt x="344855" y="2448356"/>
                </a:lnTo>
                <a:lnTo>
                  <a:pt x="297294" y="2458440"/>
                </a:lnTo>
                <a:lnTo>
                  <a:pt x="249783" y="2467749"/>
                </a:lnTo>
                <a:lnTo>
                  <a:pt x="202323" y="2476296"/>
                </a:lnTo>
                <a:lnTo>
                  <a:pt x="154940" y="2484082"/>
                </a:lnTo>
                <a:lnTo>
                  <a:pt x="107251" y="2490000"/>
                </a:lnTo>
                <a:lnTo>
                  <a:pt x="59728" y="2493099"/>
                </a:lnTo>
                <a:lnTo>
                  <a:pt x="12458" y="2493441"/>
                </a:lnTo>
                <a:lnTo>
                  <a:pt x="0" y="2492819"/>
                </a:lnTo>
                <a:lnTo>
                  <a:pt x="0" y="2549702"/>
                </a:lnTo>
                <a:lnTo>
                  <a:pt x="13512" y="2550083"/>
                </a:lnTo>
                <a:lnTo>
                  <a:pt x="30060" y="2550249"/>
                </a:lnTo>
                <a:lnTo>
                  <a:pt x="58394" y="2549702"/>
                </a:lnTo>
                <a:lnTo>
                  <a:pt x="61785" y="2549702"/>
                </a:lnTo>
                <a:lnTo>
                  <a:pt x="129921" y="2544508"/>
                </a:lnTo>
                <a:lnTo>
                  <a:pt x="211213" y="2532215"/>
                </a:lnTo>
                <a:lnTo>
                  <a:pt x="259473" y="2523591"/>
                </a:lnTo>
                <a:lnTo>
                  <a:pt x="307784" y="2514181"/>
                </a:lnTo>
                <a:lnTo>
                  <a:pt x="356146" y="2503982"/>
                </a:lnTo>
                <a:lnTo>
                  <a:pt x="402564" y="2493441"/>
                </a:lnTo>
                <a:lnTo>
                  <a:pt x="453009" y="2481211"/>
                </a:lnTo>
                <a:lnTo>
                  <a:pt x="501484" y="2468651"/>
                </a:lnTo>
                <a:lnTo>
                  <a:pt x="550011" y="2455303"/>
                </a:lnTo>
                <a:lnTo>
                  <a:pt x="598551" y="2441181"/>
                </a:lnTo>
                <a:lnTo>
                  <a:pt x="647115" y="2426284"/>
                </a:lnTo>
                <a:lnTo>
                  <a:pt x="695693" y="2410599"/>
                </a:lnTo>
                <a:lnTo>
                  <a:pt x="744283" y="2394140"/>
                </a:lnTo>
                <a:lnTo>
                  <a:pt x="792873" y="2376906"/>
                </a:lnTo>
                <a:lnTo>
                  <a:pt x="841463" y="2358910"/>
                </a:lnTo>
                <a:lnTo>
                  <a:pt x="889914" y="2340191"/>
                </a:lnTo>
                <a:lnTo>
                  <a:pt x="938631" y="2320594"/>
                </a:lnTo>
                <a:lnTo>
                  <a:pt x="987196" y="2300287"/>
                </a:lnTo>
                <a:lnTo>
                  <a:pt x="1035748" y="2279218"/>
                </a:lnTo>
                <a:lnTo>
                  <a:pt x="1084275" y="2257374"/>
                </a:lnTo>
                <a:lnTo>
                  <a:pt x="1132763" y="2234781"/>
                </a:lnTo>
                <a:lnTo>
                  <a:pt x="1181214" y="2211425"/>
                </a:lnTo>
                <a:lnTo>
                  <a:pt x="1229639" y="2187321"/>
                </a:lnTo>
                <a:lnTo>
                  <a:pt x="1278001" y="2162454"/>
                </a:lnTo>
                <a:lnTo>
                  <a:pt x="1325003" y="2137587"/>
                </a:lnTo>
                <a:lnTo>
                  <a:pt x="1371650" y="2112200"/>
                </a:lnTo>
                <a:lnTo>
                  <a:pt x="1417955" y="2086305"/>
                </a:lnTo>
                <a:lnTo>
                  <a:pt x="1463903" y="2059927"/>
                </a:lnTo>
                <a:lnTo>
                  <a:pt x="1509509" y="2033066"/>
                </a:lnTo>
                <a:lnTo>
                  <a:pt x="1554759" y="2005774"/>
                </a:lnTo>
                <a:lnTo>
                  <a:pt x="1599653" y="1978050"/>
                </a:lnTo>
                <a:lnTo>
                  <a:pt x="1644192" y="1949919"/>
                </a:lnTo>
                <a:lnTo>
                  <a:pt x="1688376" y="1921395"/>
                </a:lnTo>
                <a:lnTo>
                  <a:pt x="1732216" y="1892528"/>
                </a:lnTo>
                <a:lnTo>
                  <a:pt x="1775688" y="1863305"/>
                </a:lnTo>
                <a:lnTo>
                  <a:pt x="1818805" y="1833765"/>
                </a:lnTo>
                <a:lnTo>
                  <a:pt x="1861553" y="1803920"/>
                </a:lnTo>
                <a:lnTo>
                  <a:pt x="1903945" y="1773796"/>
                </a:lnTo>
                <a:lnTo>
                  <a:pt x="1945982" y="1743417"/>
                </a:lnTo>
                <a:lnTo>
                  <a:pt x="1987651" y="1712798"/>
                </a:lnTo>
                <a:lnTo>
                  <a:pt x="2028964" y="1681962"/>
                </a:lnTo>
                <a:lnTo>
                  <a:pt x="2069909" y="1650923"/>
                </a:lnTo>
                <a:lnTo>
                  <a:pt x="2110486" y="1619707"/>
                </a:lnTo>
                <a:lnTo>
                  <a:pt x="2150707" y="1588350"/>
                </a:lnTo>
                <a:lnTo>
                  <a:pt x="2190546" y="1556842"/>
                </a:lnTo>
                <a:lnTo>
                  <a:pt x="2269134" y="1493532"/>
                </a:lnTo>
                <a:lnTo>
                  <a:pt x="2346236" y="1429918"/>
                </a:lnTo>
                <a:lnTo>
                  <a:pt x="2421852" y="1366202"/>
                </a:lnTo>
                <a:lnTo>
                  <a:pt x="2495969" y="1302512"/>
                </a:lnTo>
                <a:lnTo>
                  <a:pt x="2568575" y="1239050"/>
                </a:lnTo>
                <a:lnTo>
                  <a:pt x="2674645" y="1144612"/>
                </a:lnTo>
                <a:lnTo>
                  <a:pt x="2777274" y="1051598"/>
                </a:lnTo>
                <a:lnTo>
                  <a:pt x="3013252" y="835710"/>
                </a:lnTo>
                <a:lnTo>
                  <a:pt x="3088195" y="768667"/>
                </a:lnTo>
                <a:lnTo>
                  <a:pt x="3126016" y="735418"/>
                </a:lnTo>
                <a:lnTo>
                  <a:pt x="3164103" y="702437"/>
                </a:lnTo>
                <a:lnTo>
                  <a:pt x="3202482" y="669759"/>
                </a:lnTo>
                <a:lnTo>
                  <a:pt x="3241167" y="637451"/>
                </a:lnTo>
                <a:lnTo>
                  <a:pt x="3280168" y="605548"/>
                </a:lnTo>
                <a:lnTo>
                  <a:pt x="3319119" y="574446"/>
                </a:lnTo>
                <a:lnTo>
                  <a:pt x="18287988" y="574446"/>
                </a:lnTo>
                <a:lnTo>
                  <a:pt x="18287988" y="526821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grpSp>
        <p:nvGrpSpPr>
          <p:cNvPr id="4" name="object 4" descr=""/>
          <p:cNvGrpSpPr/>
          <p:nvPr/>
        </p:nvGrpSpPr>
        <p:grpSpPr>
          <a:xfrm>
            <a:off x="0" y="3591221"/>
            <a:ext cx="18288000" cy="6696709"/>
            <a:chOff x="0" y="3591221"/>
            <a:chExt cx="18288000" cy="6696709"/>
          </a:xfrm>
        </p:grpSpPr>
        <p:sp>
          <p:nvSpPr>
            <p:cNvPr id="5" name="object 5" descr=""/>
            <p:cNvSpPr/>
            <p:nvPr/>
          </p:nvSpPr>
          <p:spPr>
            <a:xfrm>
              <a:off x="0" y="7892605"/>
              <a:ext cx="18288000" cy="2395220"/>
            </a:xfrm>
            <a:custGeom>
              <a:avLst/>
              <a:gdLst/>
              <a:ahLst/>
              <a:cxnLst/>
              <a:rect l="l" t="t" r="r" b="b"/>
              <a:pathLst>
                <a:path w="18288000" h="2395220">
                  <a:moveTo>
                    <a:pt x="18287988" y="0"/>
                  </a:moveTo>
                  <a:lnTo>
                    <a:pt x="18231523" y="5473"/>
                  </a:lnTo>
                  <a:lnTo>
                    <a:pt x="18154549" y="18618"/>
                  </a:lnTo>
                  <a:lnTo>
                    <a:pt x="18108041" y="27863"/>
                  </a:lnTo>
                  <a:lnTo>
                    <a:pt x="18061496" y="37909"/>
                  </a:lnTo>
                  <a:lnTo>
                    <a:pt x="18014912" y="48768"/>
                  </a:lnTo>
                  <a:lnTo>
                    <a:pt x="17968303" y="60413"/>
                  </a:lnTo>
                  <a:lnTo>
                    <a:pt x="17921669" y="72859"/>
                  </a:lnTo>
                  <a:lnTo>
                    <a:pt x="17875009" y="86106"/>
                  </a:lnTo>
                  <a:lnTo>
                    <a:pt x="17828337" y="100139"/>
                  </a:lnTo>
                  <a:lnTo>
                    <a:pt x="17781664" y="114960"/>
                  </a:lnTo>
                  <a:lnTo>
                    <a:pt x="17734966" y="130568"/>
                  </a:lnTo>
                  <a:lnTo>
                    <a:pt x="17688281" y="146964"/>
                  </a:lnTo>
                  <a:lnTo>
                    <a:pt x="17641596" y="164147"/>
                  </a:lnTo>
                  <a:lnTo>
                    <a:pt x="17594936" y="182105"/>
                  </a:lnTo>
                  <a:lnTo>
                    <a:pt x="17548276" y="200850"/>
                  </a:lnTo>
                  <a:lnTo>
                    <a:pt x="17501642" y="220370"/>
                  </a:lnTo>
                  <a:lnTo>
                    <a:pt x="17455033" y="240665"/>
                  </a:lnTo>
                  <a:lnTo>
                    <a:pt x="17408462" y="261734"/>
                  </a:lnTo>
                  <a:lnTo>
                    <a:pt x="17361916" y="283578"/>
                  </a:lnTo>
                  <a:lnTo>
                    <a:pt x="17315422" y="306197"/>
                  </a:lnTo>
                  <a:lnTo>
                    <a:pt x="17268978" y="329577"/>
                  </a:lnTo>
                  <a:lnTo>
                    <a:pt x="17222572" y="353720"/>
                  </a:lnTo>
                  <a:lnTo>
                    <a:pt x="17176230" y="378637"/>
                  </a:lnTo>
                  <a:lnTo>
                    <a:pt x="17129405" y="404558"/>
                  </a:lnTo>
                  <a:lnTo>
                    <a:pt x="17082974" y="431063"/>
                  </a:lnTo>
                  <a:lnTo>
                    <a:pt x="17036936" y="458114"/>
                  </a:lnTo>
                  <a:lnTo>
                    <a:pt x="16991292" y="485698"/>
                  </a:lnTo>
                  <a:lnTo>
                    <a:pt x="16946042" y="513765"/>
                  </a:lnTo>
                  <a:lnTo>
                    <a:pt x="16901186" y="542302"/>
                  </a:lnTo>
                  <a:lnTo>
                    <a:pt x="16856736" y="571296"/>
                  </a:lnTo>
                  <a:lnTo>
                    <a:pt x="16812667" y="600710"/>
                  </a:lnTo>
                  <a:lnTo>
                    <a:pt x="16769004" y="630529"/>
                  </a:lnTo>
                  <a:lnTo>
                    <a:pt x="16725735" y="660717"/>
                  </a:lnTo>
                  <a:lnTo>
                    <a:pt x="16682860" y="691248"/>
                  </a:lnTo>
                  <a:lnTo>
                    <a:pt x="16640391" y="722109"/>
                  </a:lnTo>
                  <a:lnTo>
                    <a:pt x="16598329" y="753262"/>
                  </a:lnTo>
                  <a:lnTo>
                    <a:pt x="16556660" y="784682"/>
                  </a:lnTo>
                  <a:lnTo>
                    <a:pt x="16515385" y="816368"/>
                  </a:lnTo>
                  <a:lnTo>
                    <a:pt x="16474529" y="848271"/>
                  </a:lnTo>
                  <a:lnTo>
                    <a:pt x="16434067" y="880364"/>
                  </a:lnTo>
                  <a:lnTo>
                    <a:pt x="16393998" y="912647"/>
                  </a:lnTo>
                  <a:lnTo>
                    <a:pt x="16354349" y="945070"/>
                  </a:lnTo>
                  <a:lnTo>
                    <a:pt x="16315106" y="977620"/>
                  </a:lnTo>
                  <a:lnTo>
                    <a:pt x="16276257" y="1010259"/>
                  </a:lnTo>
                  <a:lnTo>
                    <a:pt x="16237827" y="1042987"/>
                  </a:lnTo>
                  <a:lnTo>
                    <a:pt x="16199790" y="1075766"/>
                  </a:lnTo>
                  <a:lnTo>
                    <a:pt x="16162173" y="1108557"/>
                  </a:lnTo>
                  <a:lnTo>
                    <a:pt x="16088157" y="1174127"/>
                  </a:lnTo>
                  <a:lnTo>
                    <a:pt x="16015792" y="1239494"/>
                  </a:lnTo>
                  <a:lnTo>
                    <a:pt x="15945066" y="1304467"/>
                  </a:lnTo>
                  <a:lnTo>
                    <a:pt x="15842069" y="1400746"/>
                  </a:lnTo>
                  <a:lnTo>
                    <a:pt x="15617203" y="1614512"/>
                  </a:lnTo>
                  <a:lnTo>
                    <a:pt x="15542121" y="1684680"/>
                  </a:lnTo>
                  <a:lnTo>
                    <a:pt x="15504198" y="1719491"/>
                  </a:lnTo>
                  <a:lnTo>
                    <a:pt x="15465971" y="1754047"/>
                  </a:lnTo>
                  <a:lnTo>
                    <a:pt x="15427427" y="1788274"/>
                  </a:lnTo>
                  <a:lnTo>
                    <a:pt x="15388527" y="1822094"/>
                  </a:lnTo>
                  <a:lnTo>
                    <a:pt x="15349258" y="1855457"/>
                  </a:lnTo>
                  <a:lnTo>
                    <a:pt x="15341003" y="1862289"/>
                  </a:lnTo>
                  <a:lnTo>
                    <a:pt x="0" y="1862289"/>
                  </a:lnTo>
                  <a:lnTo>
                    <a:pt x="0" y="1909914"/>
                  </a:lnTo>
                  <a:lnTo>
                    <a:pt x="15282698" y="1909914"/>
                  </a:lnTo>
                  <a:lnTo>
                    <a:pt x="15269490" y="1920532"/>
                  </a:lnTo>
                  <a:lnTo>
                    <a:pt x="15228926" y="1952117"/>
                  </a:lnTo>
                  <a:lnTo>
                    <a:pt x="15187879" y="1982965"/>
                  </a:lnTo>
                  <a:lnTo>
                    <a:pt x="15146325" y="2013026"/>
                  </a:lnTo>
                  <a:lnTo>
                    <a:pt x="15104225" y="2042223"/>
                  </a:lnTo>
                  <a:lnTo>
                    <a:pt x="15061565" y="2070493"/>
                  </a:lnTo>
                  <a:lnTo>
                    <a:pt x="15018309" y="2097773"/>
                  </a:lnTo>
                  <a:lnTo>
                    <a:pt x="14974431" y="2123998"/>
                  </a:lnTo>
                  <a:lnTo>
                    <a:pt x="14932660" y="2147773"/>
                  </a:lnTo>
                  <a:lnTo>
                    <a:pt x="14890166" y="2170798"/>
                  </a:lnTo>
                  <a:lnTo>
                    <a:pt x="14846948" y="2193099"/>
                  </a:lnTo>
                  <a:lnTo>
                    <a:pt x="14802866" y="2214727"/>
                  </a:lnTo>
                  <a:lnTo>
                    <a:pt x="14758264" y="2235530"/>
                  </a:lnTo>
                  <a:lnTo>
                    <a:pt x="14712760" y="2255672"/>
                  </a:lnTo>
                  <a:lnTo>
                    <a:pt x="14666468" y="2275103"/>
                  </a:lnTo>
                  <a:lnTo>
                    <a:pt x="14619364" y="2293836"/>
                  </a:lnTo>
                  <a:lnTo>
                    <a:pt x="14571434" y="2311870"/>
                  </a:lnTo>
                  <a:lnTo>
                    <a:pt x="14522666" y="2329218"/>
                  </a:lnTo>
                  <a:lnTo>
                    <a:pt x="14473047" y="2345893"/>
                  </a:lnTo>
                  <a:lnTo>
                    <a:pt x="14422552" y="2361869"/>
                  </a:lnTo>
                  <a:lnTo>
                    <a:pt x="14371168" y="2377198"/>
                  </a:lnTo>
                  <a:lnTo>
                    <a:pt x="14318882" y="2391841"/>
                  </a:lnTo>
                  <a:lnTo>
                    <a:pt x="14306271" y="2395169"/>
                  </a:lnTo>
                  <a:lnTo>
                    <a:pt x="14490573" y="2395169"/>
                  </a:lnTo>
                  <a:lnTo>
                    <a:pt x="14566392" y="2369375"/>
                  </a:lnTo>
                  <a:lnTo>
                    <a:pt x="14612988" y="2352306"/>
                  </a:lnTo>
                  <a:lnTo>
                    <a:pt x="14658835" y="2334603"/>
                  </a:lnTo>
                  <a:lnTo>
                    <a:pt x="14703946" y="2316251"/>
                  </a:lnTo>
                  <a:lnTo>
                    <a:pt x="14748332" y="2297265"/>
                  </a:lnTo>
                  <a:lnTo>
                    <a:pt x="14792008" y="2277618"/>
                  </a:lnTo>
                  <a:lnTo>
                    <a:pt x="14834985" y="2257323"/>
                  </a:lnTo>
                  <a:lnTo>
                    <a:pt x="14877276" y="2236355"/>
                  </a:lnTo>
                  <a:lnTo>
                    <a:pt x="14918906" y="2214727"/>
                  </a:lnTo>
                  <a:lnTo>
                    <a:pt x="14959876" y="2192426"/>
                  </a:lnTo>
                  <a:lnTo>
                    <a:pt x="15000212" y="2169452"/>
                  </a:lnTo>
                  <a:lnTo>
                    <a:pt x="15042693" y="2144039"/>
                  </a:lnTo>
                  <a:lnTo>
                    <a:pt x="15084565" y="2117687"/>
                  </a:lnTo>
                  <a:lnTo>
                    <a:pt x="15125853" y="2090458"/>
                  </a:lnTo>
                  <a:lnTo>
                    <a:pt x="15166594" y="2062416"/>
                  </a:lnTo>
                  <a:lnTo>
                    <a:pt x="15206802" y="2033600"/>
                  </a:lnTo>
                  <a:lnTo>
                    <a:pt x="15246503" y="2004072"/>
                  </a:lnTo>
                  <a:lnTo>
                    <a:pt x="15285733" y="1973897"/>
                  </a:lnTo>
                  <a:lnTo>
                    <a:pt x="15324506" y="1943112"/>
                  </a:lnTo>
                  <a:lnTo>
                    <a:pt x="15362860" y="1911781"/>
                  </a:lnTo>
                  <a:lnTo>
                    <a:pt x="15365083" y="1909914"/>
                  </a:lnTo>
                  <a:lnTo>
                    <a:pt x="18287988" y="1909914"/>
                  </a:lnTo>
                  <a:lnTo>
                    <a:pt x="18287988" y="1862289"/>
                  </a:lnTo>
                  <a:lnTo>
                    <a:pt x="15421394" y="1862289"/>
                  </a:lnTo>
                  <a:lnTo>
                    <a:pt x="15438374" y="1847710"/>
                  </a:lnTo>
                  <a:lnTo>
                    <a:pt x="15475611" y="1815071"/>
                  </a:lnTo>
                  <a:lnTo>
                    <a:pt x="15512504" y="1782114"/>
                  </a:lnTo>
                  <a:lnTo>
                    <a:pt x="15549106" y="1748878"/>
                  </a:lnTo>
                  <a:lnTo>
                    <a:pt x="15585428" y="1715439"/>
                  </a:lnTo>
                  <a:lnTo>
                    <a:pt x="15657373" y="1648104"/>
                  </a:lnTo>
                  <a:lnTo>
                    <a:pt x="15877286" y="1439024"/>
                  </a:lnTo>
                  <a:lnTo>
                    <a:pt x="15979610" y="1343406"/>
                  </a:lnTo>
                  <a:lnTo>
                    <a:pt x="16049867" y="1278902"/>
                  </a:lnTo>
                  <a:lnTo>
                    <a:pt x="16121749" y="1214005"/>
                  </a:lnTo>
                  <a:lnTo>
                    <a:pt x="16195243" y="1148930"/>
                  </a:lnTo>
                  <a:lnTo>
                    <a:pt x="16270364" y="1083856"/>
                  </a:lnTo>
                  <a:lnTo>
                    <a:pt x="16308515" y="1051382"/>
                  </a:lnTo>
                  <a:lnTo>
                    <a:pt x="16347085" y="1018984"/>
                  </a:lnTo>
                  <a:lnTo>
                    <a:pt x="16386036" y="986688"/>
                  </a:lnTo>
                  <a:lnTo>
                    <a:pt x="16425393" y="954519"/>
                  </a:lnTo>
                  <a:lnTo>
                    <a:pt x="16465144" y="922489"/>
                  </a:lnTo>
                  <a:lnTo>
                    <a:pt x="16505301" y="890638"/>
                  </a:lnTo>
                  <a:lnTo>
                    <a:pt x="16545840" y="858989"/>
                  </a:lnTo>
                  <a:lnTo>
                    <a:pt x="16586784" y="827557"/>
                  </a:lnTo>
                  <a:lnTo>
                    <a:pt x="16628110" y="796378"/>
                  </a:lnTo>
                  <a:lnTo>
                    <a:pt x="16669842" y="765479"/>
                  </a:lnTo>
                  <a:lnTo>
                    <a:pt x="16711956" y="734860"/>
                  </a:lnTo>
                  <a:lnTo>
                    <a:pt x="16754475" y="704570"/>
                  </a:lnTo>
                  <a:lnTo>
                    <a:pt x="16797376" y="674636"/>
                  </a:lnTo>
                  <a:lnTo>
                    <a:pt x="16840657" y="645058"/>
                  </a:lnTo>
                  <a:lnTo>
                    <a:pt x="16884333" y="615873"/>
                  </a:lnTo>
                  <a:lnTo>
                    <a:pt x="16928402" y="587121"/>
                  </a:lnTo>
                  <a:lnTo>
                    <a:pt x="16972852" y="558800"/>
                  </a:lnTo>
                  <a:lnTo>
                    <a:pt x="17017683" y="530961"/>
                  </a:lnTo>
                  <a:lnTo>
                    <a:pt x="17062908" y="503605"/>
                  </a:lnTo>
                  <a:lnTo>
                    <a:pt x="17108513" y="476770"/>
                  </a:lnTo>
                  <a:lnTo>
                    <a:pt x="17154500" y="450481"/>
                  </a:lnTo>
                  <a:lnTo>
                    <a:pt x="17200868" y="424764"/>
                  </a:lnTo>
                  <a:lnTo>
                    <a:pt x="17248670" y="399072"/>
                  </a:lnTo>
                  <a:lnTo>
                    <a:pt x="17296537" y="374218"/>
                  </a:lnTo>
                  <a:lnTo>
                    <a:pt x="17344454" y="350189"/>
                  </a:lnTo>
                  <a:lnTo>
                    <a:pt x="17392422" y="326999"/>
                  </a:lnTo>
                  <a:lnTo>
                    <a:pt x="17440440" y="304660"/>
                  </a:lnTo>
                  <a:lnTo>
                    <a:pt x="17488485" y="283146"/>
                  </a:lnTo>
                  <a:lnTo>
                    <a:pt x="17536567" y="262470"/>
                  </a:lnTo>
                  <a:lnTo>
                    <a:pt x="17584662" y="242646"/>
                  </a:lnTo>
                  <a:lnTo>
                    <a:pt x="17632782" y="223659"/>
                  </a:lnTo>
                  <a:lnTo>
                    <a:pt x="17680915" y="205511"/>
                  </a:lnTo>
                  <a:lnTo>
                    <a:pt x="17729048" y="188201"/>
                  </a:lnTo>
                  <a:lnTo>
                    <a:pt x="17777194" y="171742"/>
                  </a:lnTo>
                  <a:lnTo>
                    <a:pt x="17825314" y="156133"/>
                  </a:lnTo>
                  <a:lnTo>
                    <a:pt x="17873434" y="141363"/>
                  </a:lnTo>
                  <a:lnTo>
                    <a:pt x="17921529" y="127457"/>
                  </a:lnTo>
                  <a:lnTo>
                    <a:pt x="17969611" y="114388"/>
                  </a:lnTo>
                  <a:lnTo>
                    <a:pt x="18017655" y="102171"/>
                  </a:lnTo>
                  <a:lnTo>
                    <a:pt x="18065649" y="90805"/>
                  </a:lnTo>
                  <a:lnTo>
                    <a:pt x="18113617" y="80289"/>
                  </a:lnTo>
                  <a:lnTo>
                    <a:pt x="18161521" y="70637"/>
                  </a:lnTo>
                  <a:lnTo>
                    <a:pt x="18209375" y="61836"/>
                  </a:lnTo>
                  <a:lnTo>
                    <a:pt x="18257381" y="55105"/>
                  </a:lnTo>
                  <a:lnTo>
                    <a:pt x="18287988" y="52781"/>
                  </a:lnTo>
                  <a:lnTo>
                    <a:pt x="18287988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6" name="object 6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591221"/>
              <a:ext cx="11747524" cy="6162675"/>
            </a:xfrm>
            <a:prstGeom prst="rect">
              <a:avLst/>
            </a:prstGeom>
          </p:spPr>
        </p:pic>
      </p:grpSp>
      <p:sp>
        <p:nvSpPr>
          <p:cNvPr id="7" name="object 7" descr=""/>
          <p:cNvSpPr txBox="1"/>
          <p:nvPr/>
        </p:nvSpPr>
        <p:spPr>
          <a:xfrm>
            <a:off x="12280810" y="5544972"/>
            <a:ext cx="5923915" cy="222504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spc="-235" b="1">
                <a:latin typeface="Cambria"/>
                <a:cs typeface="Cambria"/>
              </a:rPr>
              <a:t>BY</a:t>
            </a:r>
            <a:r>
              <a:rPr dirty="0" sz="4800" spc="-135" b="1">
                <a:latin typeface="Cambria"/>
                <a:cs typeface="Cambria"/>
              </a:rPr>
              <a:t> </a:t>
            </a:r>
            <a:r>
              <a:rPr dirty="0" sz="4800" spc="-455" b="1">
                <a:latin typeface="Cambria"/>
                <a:cs typeface="Cambria"/>
              </a:rPr>
              <a:t>:</a:t>
            </a:r>
            <a:endParaRPr sz="4800">
              <a:latin typeface="Cambria"/>
              <a:cs typeface="Cambria"/>
            </a:endParaRPr>
          </a:p>
          <a:p>
            <a:pPr marL="1088390" marR="5080">
              <a:lnSpc>
                <a:spcPts val="5780"/>
              </a:lnSpc>
              <a:spcBef>
                <a:spcPts val="95"/>
              </a:spcBef>
            </a:pPr>
            <a:r>
              <a:rPr dirty="0" sz="4800" spc="-50" b="1">
                <a:latin typeface="Cambria"/>
                <a:cs typeface="Cambria"/>
              </a:rPr>
              <a:t>K.BALAGUHAN </a:t>
            </a:r>
            <a:r>
              <a:rPr dirty="0" sz="4800" spc="-130" b="1">
                <a:latin typeface="Cambria"/>
                <a:cs typeface="Cambria"/>
              </a:rPr>
              <a:t>V.YOGESHWARAN</a:t>
            </a:r>
            <a:endParaRPr sz="4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12500" y="3302"/>
            <a:ext cx="18300700" cy="10297160"/>
            <a:chOff x="-12500" y="3302"/>
            <a:chExt cx="18300700" cy="10297160"/>
          </a:xfrm>
        </p:grpSpPr>
        <p:sp>
          <p:nvSpPr>
            <p:cNvPr id="3" name="object 3" descr=""/>
            <p:cNvSpPr/>
            <p:nvPr/>
          </p:nvSpPr>
          <p:spPr>
            <a:xfrm>
              <a:off x="0" y="4840146"/>
              <a:ext cx="5179060" cy="5447665"/>
            </a:xfrm>
            <a:custGeom>
              <a:avLst/>
              <a:gdLst/>
              <a:ahLst/>
              <a:cxnLst/>
              <a:rect l="l" t="t" r="r" b="b"/>
              <a:pathLst>
                <a:path w="5179060" h="5447665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9031" y="5447615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3302"/>
              <a:ext cx="7993179" cy="1027811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054" y="548843"/>
              <a:ext cx="18287365" cy="9251950"/>
            </a:xfrm>
            <a:custGeom>
              <a:avLst/>
              <a:gdLst/>
              <a:ahLst/>
              <a:cxnLst/>
              <a:rect l="l" t="t" r="r" b="b"/>
              <a:pathLst>
                <a:path w="18287365" h="9251950">
                  <a:moveTo>
                    <a:pt x="18286934" y="9203842"/>
                  </a:moveTo>
                  <a:lnTo>
                    <a:pt x="304" y="9203842"/>
                  </a:lnTo>
                  <a:lnTo>
                    <a:pt x="304" y="9251467"/>
                  </a:lnTo>
                  <a:lnTo>
                    <a:pt x="18286934" y="9251467"/>
                  </a:lnTo>
                  <a:lnTo>
                    <a:pt x="18286934" y="9203842"/>
                  </a:lnTo>
                  <a:close/>
                </a:path>
                <a:path w="18287365" h="9251950">
                  <a:moveTo>
                    <a:pt x="18286934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934" y="47625"/>
                  </a:lnTo>
                  <a:lnTo>
                    <a:pt x="18286934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142880" y="1144028"/>
            <a:ext cx="6440170" cy="562610"/>
          </a:xfrm>
          <a:prstGeom prst="rect"/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3022600" algn="l"/>
              </a:tabLst>
            </a:pPr>
            <a:r>
              <a:rPr dirty="0" sz="3500" spc="-45" b="1">
                <a:latin typeface="Times New Roman"/>
                <a:cs typeface="Times New Roman"/>
              </a:rPr>
              <a:t>Introduction</a:t>
            </a:r>
            <a:r>
              <a:rPr dirty="0" sz="3500" spc="-145" b="1">
                <a:latin typeface="Times New Roman"/>
                <a:cs typeface="Times New Roman"/>
              </a:rPr>
              <a:t> </a:t>
            </a:r>
            <a:r>
              <a:rPr dirty="0" sz="3500" spc="-25" b="1">
                <a:latin typeface="Times New Roman"/>
                <a:cs typeface="Times New Roman"/>
              </a:rPr>
              <a:t>to</a:t>
            </a:r>
            <a:r>
              <a:rPr dirty="0" sz="3500" b="1">
                <a:latin typeface="Times New Roman"/>
                <a:cs typeface="Times New Roman"/>
              </a:rPr>
              <a:t>	</a:t>
            </a:r>
            <a:r>
              <a:rPr dirty="0" sz="3500" spc="-50" b="1">
                <a:latin typeface="Times New Roman"/>
                <a:cs typeface="Times New Roman"/>
              </a:rPr>
              <a:t>Fleet</a:t>
            </a:r>
            <a:r>
              <a:rPr dirty="0" sz="3500" spc="-175" b="1">
                <a:latin typeface="Times New Roman"/>
                <a:cs typeface="Times New Roman"/>
              </a:rPr>
              <a:t> </a:t>
            </a:r>
            <a:r>
              <a:rPr dirty="0" sz="3500" spc="-65" b="1">
                <a:latin typeface="Times New Roman"/>
                <a:cs typeface="Times New Roman"/>
              </a:rPr>
              <a:t>Management</a:t>
            </a:r>
            <a:endParaRPr sz="3500">
              <a:latin typeface="Times New Roman"/>
              <a:cs typeface="Times New Roman"/>
            </a:endParaRPr>
          </a:p>
        </p:txBody>
      </p:sp>
      <p:pic>
        <p:nvPicPr>
          <p:cNvPr id="7" name="object 7" descr="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4573122" y="6489446"/>
            <a:ext cx="2095500" cy="343801"/>
          </a:xfrm>
          <a:prstGeom prst="rect">
            <a:avLst/>
          </a:prstGeom>
        </p:spPr>
      </p:pic>
      <p:pic>
        <p:nvPicPr>
          <p:cNvPr id="8" name="object 8" descr="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67976" y="3089021"/>
            <a:ext cx="5529148" cy="343801"/>
          </a:xfrm>
          <a:prstGeom prst="rect">
            <a:avLst/>
          </a:prstGeom>
        </p:spPr>
      </p:pic>
      <p:pic>
        <p:nvPicPr>
          <p:cNvPr id="9" name="object 9" descr="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062768" y="3515855"/>
            <a:ext cx="6503365" cy="345592"/>
          </a:xfrm>
          <a:prstGeom prst="rect">
            <a:avLst/>
          </a:prstGeom>
        </p:spPr>
      </p:pic>
      <p:pic>
        <p:nvPicPr>
          <p:cNvPr id="10" name="object 10" descr="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035082" y="3934955"/>
            <a:ext cx="6340170" cy="327037"/>
          </a:xfrm>
          <a:prstGeom prst="rect">
            <a:avLst/>
          </a:prstGeom>
        </p:spPr>
      </p:pic>
      <p:pic>
        <p:nvPicPr>
          <p:cNvPr id="11" name="object 11" descr="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062768" y="4363580"/>
            <a:ext cx="5992444" cy="345592"/>
          </a:xfrm>
          <a:prstGeom prst="rect">
            <a:avLst/>
          </a:prstGeom>
        </p:spPr>
      </p:pic>
      <p:pic>
        <p:nvPicPr>
          <p:cNvPr id="12" name="object 12" descr="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0044151" y="4793996"/>
            <a:ext cx="1744421" cy="342087"/>
          </a:xfrm>
          <a:prstGeom prst="rect">
            <a:avLst/>
          </a:prstGeom>
        </p:spPr>
      </p:pic>
      <p:pic>
        <p:nvPicPr>
          <p:cNvPr id="13" name="object 13" descr="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10043033" y="5641721"/>
            <a:ext cx="4530598" cy="343801"/>
          </a:xfrm>
          <a:prstGeom prst="rect">
            <a:avLst/>
          </a:prstGeom>
        </p:spPr>
      </p:pic>
      <p:pic>
        <p:nvPicPr>
          <p:cNvPr id="14" name="object 14" descr="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12027725" y="6487655"/>
            <a:ext cx="1665160" cy="345592"/>
          </a:xfrm>
          <a:prstGeom prst="rect">
            <a:avLst/>
          </a:prstGeom>
        </p:spPr>
      </p:pic>
      <p:grpSp>
        <p:nvGrpSpPr>
          <p:cNvPr id="15" name="object 15" descr=""/>
          <p:cNvGrpSpPr/>
          <p:nvPr/>
        </p:nvGrpSpPr>
        <p:grpSpPr>
          <a:xfrm>
            <a:off x="9729089" y="3191738"/>
            <a:ext cx="114300" cy="114300"/>
            <a:chOff x="9729089" y="3191738"/>
            <a:chExt cx="114300" cy="114300"/>
          </a:xfrm>
        </p:grpSpPr>
        <p:pic>
          <p:nvPicPr>
            <p:cNvPr id="16" name="object 16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29089" y="3191738"/>
              <a:ext cx="114300" cy="114300"/>
            </a:xfrm>
            <a:prstGeom prst="rect">
              <a:avLst/>
            </a:prstGeom>
          </p:spPr>
        </p:pic>
        <p:pic>
          <p:nvPicPr>
            <p:cNvPr id="17" name="object 17" descr="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729089" y="3191738"/>
              <a:ext cx="114300" cy="114300"/>
            </a:xfrm>
            <a:prstGeom prst="rect">
              <a:avLst/>
            </a:prstGeom>
          </p:spPr>
        </p:pic>
      </p:grpSp>
      <p:grpSp>
        <p:nvGrpSpPr>
          <p:cNvPr id="18" name="object 18" descr=""/>
          <p:cNvGrpSpPr/>
          <p:nvPr/>
        </p:nvGrpSpPr>
        <p:grpSpPr>
          <a:xfrm>
            <a:off x="9729089" y="5744438"/>
            <a:ext cx="114300" cy="114300"/>
            <a:chOff x="9729089" y="5744438"/>
            <a:chExt cx="114300" cy="114300"/>
          </a:xfrm>
        </p:grpSpPr>
        <p:pic>
          <p:nvPicPr>
            <p:cNvPr id="19" name="object 19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29089" y="5744438"/>
              <a:ext cx="114300" cy="114300"/>
            </a:xfrm>
            <a:prstGeom prst="rect">
              <a:avLst/>
            </a:prstGeom>
          </p:spPr>
        </p:pic>
        <p:pic>
          <p:nvPicPr>
            <p:cNvPr id="20" name="object 20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29089" y="5744438"/>
              <a:ext cx="114300" cy="114300"/>
            </a:xfrm>
            <a:prstGeom prst="rect">
              <a:avLst/>
            </a:prstGeom>
          </p:spPr>
        </p:pic>
      </p:grpSp>
      <p:grpSp>
        <p:nvGrpSpPr>
          <p:cNvPr id="21" name="object 21" descr=""/>
          <p:cNvGrpSpPr/>
          <p:nvPr/>
        </p:nvGrpSpPr>
        <p:grpSpPr>
          <a:xfrm>
            <a:off x="9729089" y="7439888"/>
            <a:ext cx="114300" cy="114300"/>
            <a:chOff x="9729089" y="7439888"/>
            <a:chExt cx="114300" cy="114300"/>
          </a:xfrm>
        </p:grpSpPr>
        <p:pic>
          <p:nvPicPr>
            <p:cNvPr id="22" name="object 22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29089" y="7439888"/>
              <a:ext cx="114300" cy="114300"/>
            </a:xfrm>
            <a:prstGeom prst="rect">
              <a:avLst/>
            </a:prstGeom>
          </p:spPr>
        </p:pic>
        <p:pic>
          <p:nvPicPr>
            <p:cNvPr id="23" name="object 23" descr="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29089" y="7439888"/>
              <a:ext cx="114300" cy="114300"/>
            </a:xfrm>
            <a:prstGeom prst="rect">
              <a:avLst/>
            </a:prstGeom>
          </p:spPr>
        </p:pic>
      </p:grpSp>
      <p:sp>
        <p:nvSpPr>
          <p:cNvPr id="24" name="object 24" descr=""/>
          <p:cNvSpPr txBox="1"/>
          <p:nvPr/>
        </p:nvSpPr>
        <p:spPr>
          <a:xfrm>
            <a:off x="10015384" y="5553240"/>
            <a:ext cx="6570345" cy="1293495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marL="12700" marR="5080" indent="4631055">
              <a:lnSpc>
                <a:spcPct val="101099"/>
              </a:lnSpc>
              <a:spcBef>
                <a:spcPts val="70"/>
              </a:spcBef>
              <a:tabLst>
                <a:tab pos="3750945" algn="l"/>
              </a:tabLst>
            </a:pP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is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transforming</a:t>
            </a:r>
            <a:r>
              <a:rPr dirty="0" sz="2750" spc="-1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13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logistics</a:t>
            </a:r>
            <a:r>
              <a:rPr dirty="0" sz="2750" spc="-13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industry</a:t>
            </a:r>
            <a:r>
              <a:rPr dirty="0" sz="2750" spc="-13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by </a:t>
            </a:r>
            <a:r>
              <a:rPr dirty="0" sz="2750" spc="60">
                <a:solidFill>
                  <a:srgbClr val="332C2C"/>
                </a:solidFill>
                <a:latin typeface="Verdana"/>
                <a:cs typeface="Verdana"/>
              </a:rPr>
              <a:t>enhancing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	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25" name="object 25" descr=""/>
          <p:cNvSpPr txBox="1"/>
          <p:nvPr/>
        </p:nvSpPr>
        <p:spPr>
          <a:xfrm>
            <a:off x="16637762" y="6400965"/>
            <a:ext cx="99695" cy="4457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750" spc="-470">
                <a:solidFill>
                  <a:srgbClr val="332C2C"/>
                </a:solidFill>
                <a:latin typeface="Verdana"/>
                <a:cs typeface="Verdana"/>
              </a:rPr>
              <a:t>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26" name="object 26" descr=""/>
          <p:cNvSpPr txBox="1"/>
          <p:nvPr/>
        </p:nvSpPr>
        <p:spPr>
          <a:xfrm>
            <a:off x="10015384" y="7248690"/>
            <a:ext cx="6834505" cy="2150745"/>
          </a:xfrm>
          <a:prstGeom prst="rect">
            <a:avLst/>
          </a:prstGeom>
        </p:spPr>
        <p:txBody>
          <a:bodyPr wrap="square" lIns="0" tIns="6350" rIns="0" bIns="0" rtlCol="0" vert="horz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50"/>
              </a:spcBef>
            </a:pP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Purpose:</a:t>
            </a:r>
            <a:r>
              <a:rPr dirty="0" sz="275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goal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a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Fleet </a:t>
            </a:r>
            <a:r>
              <a:rPr dirty="0" sz="2750" spc="85">
                <a:solidFill>
                  <a:srgbClr val="332C2C"/>
                </a:solidFill>
                <a:latin typeface="Verdana"/>
                <a:cs typeface="Verdana"/>
              </a:rPr>
              <a:t>Management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55">
                <a:solidFill>
                  <a:srgbClr val="332C2C"/>
                </a:solidFill>
                <a:latin typeface="Verdana"/>
                <a:cs typeface="Verdana"/>
              </a:rPr>
              <a:t>System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(FMS)</a:t>
            </a:r>
            <a:r>
              <a:rPr dirty="0" sz="2750" spc="-21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7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dirty="0" sz="27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to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improve</a:t>
            </a:r>
            <a:r>
              <a:rPr dirty="0" sz="2750" spc="-1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55">
                <a:solidFill>
                  <a:srgbClr val="332C2C"/>
                </a:solidFill>
                <a:latin typeface="Verdana"/>
                <a:cs typeface="Verdana"/>
              </a:rPr>
              <a:t>efﬁciency,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reduce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costs,</a:t>
            </a:r>
            <a:r>
              <a:rPr dirty="0" sz="2750" spc="-1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dirty="0" sz="2750" spc="45">
                <a:solidFill>
                  <a:srgbClr val="332C2C"/>
                </a:solidFill>
                <a:latin typeface="Verdana"/>
                <a:cs typeface="Verdana"/>
              </a:rPr>
              <a:t>maintain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80">
                <a:solidFill>
                  <a:srgbClr val="332C2C"/>
                </a:solidFill>
                <a:latin typeface="Verdana"/>
                <a:cs typeface="Verdana"/>
              </a:rPr>
              <a:t>real-</a:t>
            </a:r>
            <a:r>
              <a:rPr dirty="0" sz="2750" spc="60">
                <a:solidFill>
                  <a:srgbClr val="332C2C"/>
                </a:solidFill>
                <a:latin typeface="Verdana"/>
                <a:cs typeface="Verdana"/>
              </a:rPr>
              <a:t>time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tracking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dirty="0" sz="2750" spc="-2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vehicles, </a:t>
            </a:r>
            <a:r>
              <a:rPr dirty="0" sz="2750" spc="-100">
                <a:solidFill>
                  <a:srgbClr val="332C2C"/>
                </a:solidFill>
                <a:latin typeface="Verdana"/>
                <a:cs typeface="Verdana"/>
              </a:rPr>
              <a:t>drivers,</a:t>
            </a:r>
            <a:r>
              <a:rPr dirty="0" sz="2750" spc="-2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cargo..</a:t>
            </a:r>
            <a:endParaRPr sz="2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6452" y="2095817"/>
            <a:ext cx="10375138" cy="5972175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0886757" y="2599486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55829" y="0"/>
                </a:moveTo>
                <a:lnTo>
                  <a:pt x="48945" y="0"/>
                </a:lnTo>
                <a:lnTo>
                  <a:pt x="45542" y="330"/>
                </a:lnTo>
                <a:lnTo>
                  <a:pt x="10744" y="20421"/>
                </a:lnTo>
                <a:lnTo>
                  <a:pt x="0" y="48945"/>
                </a:lnTo>
                <a:lnTo>
                  <a:pt x="0" y="55829"/>
                </a:lnTo>
                <a:lnTo>
                  <a:pt x="17780" y="91859"/>
                </a:lnTo>
                <a:lnTo>
                  <a:pt x="48945" y="104775"/>
                </a:lnTo>
                <a:lnTo>
                  <a:pt x="55829" y="104775"/>
                </a:lnTo>
                <a:lnTo>
                  <a:pt x="91859" y="86995"/>
                </a:lnTo>
                <a:lnTo>
                  <a:pt x="104775" y="55829"/>
                </a:lnTo>
                <a:lnTo>
                  <a:pt x="104775" y="52387"/>
                </a:lnTo>
                <a:lnTo>
                  <a:pt x="104775" y="48945"/>
                </a:lnTo>
                <a:lnTo>
                  <a:pt x="86995" y="12915"/>
                </a:lnTo>
                <a:lnTo>
                  <a:pt x="59232" y="330"/>
                </a:lnTo>
                <a:lnTo>
                  <a:pt x="55829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0886757" y="3752012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55829" y="0"/>
                </a:moveTo>
                <a:lnTo>
                  <a:pt x="48945" y="0"/>
                </a:lnTo>
                <a:lnTo>
                  <a:pt x="45542" y="330"/>
                </a:lnTo>
                <a:lnTo>
                  <a:pt x="10744" y="20421"/>
                </a:lnTo>
                <a:lnTo>
                  <a:pt x="0" y="48945"/>
                </a:lnTo>
                <a:lnTo>
                  <a:pt x="0" y="55829"/>
                </a:lnTo>
                <a:lnTo>
                  <a:pt x="17780" y="91859"/>
                </a:lnTo>
                <a:lnTo>
                  <a:pt x="48945" y="104775"/>
                </a:lnTo>
                <a:lnTo>
                  <a:pt x="55829" y="104775"/>
                </a:lnTo>
                <a:lnTo>
                  <a:pt x="91859" y="86995"/>
                </a:lnTo>
                <a:lnTo>
                  <a:pt x="104775" y="55829"/>
                </a:lnTo>
                <a:lnTo>
                  <a:pt x="104775" y="52387"/>
                </a:lnTo>
                <a:lnTo>
                  <a:pt x="104775" y="48945"/>
                </a:lnTo>
                <a:lnTo>
                  <a:pt x="86995" y="12915"/>
                </a:lnTo>
                <a:lnTo>
                  <a:pt x="59232" y="330"/>
                </a:lnTo>
                <a:lnTo>
                  <a:pt x="55829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0886757" y="5295062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55829" y="0"/>
                </a:moveTo>
                <a:lnTo>
                  <a:pt x="48945" y="0"/>
                </a:lnTo>
                <a:lnTo>
                  <a:pt x="45542" y="330"/>
                </a:lnTo>
                <a:lnTo>
                  <a:pt x="10744" y="20421"/>
                </a:lnTo>
                <a:lnTo>
                  <a:pt x="0" y="48945"/>
                </a:lnTo>
                <a:lnTo>
                  <a:pt x="0" y="55829"/>
                </a:lnTo>
                <a:lnTo>
                  <a:pt x="17780" y="91859"/>
                </a:lnTo>
                <a:lnTo>
                  <a:pt x="48945" y="104775"/>
                </a:lnTo>
                <a:lnTo>
                  <a:pt x="55829" y="104775"/>
                </a:lnTo>
                <a:lnTo>
                  <a:pt x="91859" y="86995"/>
                </a:lnTo>
                <a:lnTo>
                  <a:pt x="104775" y="55829"/>
                </a:lnTo>
                <a:lnTo>
                  <a:pt x="104775" y="52387"/>
                </a:lnTo>
                <a:lnTo>
                  <a:pt x="104775" y="48945"/>
                </a:lnTo>
                <a:lnTo>
                  <a:pt x="86995" y="12915"/>
                </a:lnTo>
                <a:lnTo>
                  <a:pt x="59232" y="330"/>
                </a:lnTo>
                <a:lnTo>
                  <a:pt x="55829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0886757" y="7600112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55829" y="0"/>
                </a:moveTo>
                <a:lnTo>
                  <a:pt x="48945" y="0"/>
                </a:lnTo>
                <a:lnTo>
                  <a:pt x="45542" y="330"/>
                </a:lnTo>
                <a:lnTo>
                  <a:pt x="10744" y="20421"/>
                </a:lnTo>
                <a:lnTo>
                  <a:pt x="0" y="48945"/>
                </a:lnTo>
                <a:lnTo>
                  <a:pt x="0" y="55829"/>
                </a:lnTo>
                <a:lnTo>
                  <a:pt x="17780" y="91859"/>
                </a:lnTo>
                <a:lnTo>
                  <a:pt x="48945" y="104775"/>
                </a:lnTo>
                <a:lnTo>
                  <a:pt x="55829" y="104775"/>
                </a:lnTo>
                <a:lnTo>
                  <a:pt x="91859" y="86995"/>
                </a:lnTo>
                <a:lnTo>
                  <a:pt x="104775" y="55829"/>
                </a:lnTo>
                <a:lnTo>
                  <a:pt x="104775" y="52387"/>
                </a:lnTo>
                <a:lnTo>
                  <a:pt x="104775" y="48945"/>
                </a:lnTo>
                <a:lnTo>
                  <a:pt x="86995" y="12915"/>
                </a:lnTo>
                <a:lnTo>
                  <a:pt x="59232" y="330"/>
                </a:lnTo>
                <a:lnTo>
                  <a:pt x="55829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0886757" y="8752637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55829" y="0"/>
                </a:moveTo>
                <a:lnTo>
                  <a:pt x="48945" y="0"/>
                </a:lnTo>
                <a:lnTo>
                  <a:pt x="45542" y="330"/>
                </a:lnTo>
                <a:lnTo>
                  <a:pt x="10744" y="20421"/>
                </a:lnTo>
                <a:lnTo>
                  <a:pt x="0" y="48945"/>
                </a:lnTo>
                <a:lnTo>
                  <a:pt x="0" y="55829"/>
                </a:lnTo>
                <a:lnTo>
                  <a:pt x="17780" y="91859"/>
                </a:lnTo>
                <a:lnTo>
                  <a:pt x="48945" y="104775"/>
                </a:lnTo>
                <a:lnTo>
                  <a:pt x="55829" y="104775"/>
                </a:lnTo>
                <a:lnTo>
                  <a:pt x="91859" y="86995"/>
                </a:lnTo>
                <a:lnTo>
                  <a:pt x="104775" y="55829"/>
                </a:lnTo>
                <a:lnTo>
                  <a:pt x="104775" y="52387"/>
                </a:lnTo>
                <a:lnTo>
                  <a:pt x="104775" y="48945"/>
                </a:lnTo>
                <a:lnTo>
                  <a:pt x="86995" y="12915"/>
                </a:lnTo>
                <a:lnTo>
                  <a:pt x="59232" y="330"/>
                </a:lnTo>
                <a:lnTo>
                  <a:pt x="55829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0886757" y="2599486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55829" y="0"/>
                </a:moveTo>
                <a:lnTo>
                  <a:pt x="48945" y="0"/>
                </a:lnTo>
                <a:lnTo>
                  <a:pt x="45542" y="330"/>
                </a:lnTo>
                <a:lnTo>
                  <a:pt x="10744" y="20421"/>
                </a:lnTo>
                <a:lnTo>
                  <a:pt x="0" y="48945"/>
                </a:lnTo>
                <a:lnTo>
                  <a:pt x="0" y="55829"/>
                </a:lnTo>
                <a:lnTo>
                  <a:pt x="17780" y="91859"/>
                </a:lnTo>
                <a:lnTo>
                  <a:pt x="48945" y="104775"/>
                </a:lnTo>
                <a:lnTo>
                  <a:pt x="55829" y="104775"/>
                </a:lnTo>
                <a:lnTo>
                  <a:pt x="91859" y="86995"/>
                </a:lnTo>
                <a:lnTo>
                  <a:pt x="104775" y="55829"/>
                </a:lnTo>
                <a:lnTo>
                  <a:pt x="104775" y="52387"/>
                </a:lnTo>
                <a:lnTo>
                  <a:pt x="104775" y="48945"/>
                </a:lnTo>
                <a:lnTo>
                  <a:pt x="86995" y="12915"/>
                </a:lnTo>
                <a:lnTo>
                  <a:pt x="59232" y="330"/>
                </a:lnTo>
                <a:lnTo>
                  <a:pt x="55829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0886757" y="3752012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55829" y="0"/>
                </a:moveTo>
                <a:lnTo>
                  <a:pt x="48945" y="0"/>
                </a:lnTo>
                <a:lnTo>
                  <a:pt x="45542" y="330"/>
                </a:lnTo>
                <a:lnTo>
                  <a:pt x="10744" y="20421"/>
                </a:lnTo>
                <a:lnTo>
                  <a:pt x="0" y="48945"/>
                </a:lnTo>
                <a:lnTo>
                  <a:pt x="0" y="55829"/>
                </a:lnTo>
                <a:lnTo>
                  <a:pt x="17780" y="91859"/>
                </a:lnTo>
                <a:lnTo>
                  <a:pt x="48945" y="104775"/>
                </a:lnTo>
                <a:lnTo>
                  <a:pt x="55829" y="104775"/>
                </a:lnTo>
                <a:lnTo>
                  <a:pt x="91859" y="86995"/>
                </a:lnTo>
                <a:lnTo>
                  <a:pt x="104775" y="55829"/>
                </a:lnTo>
                <a:lnTo>
                  <a:pt x="104775" y="52387"/>
                </a:lnTo>
                <a:lnTo>
                  <a:pt x="104775" y="48945"/>
                </a:lnTo>
                <a:lnTo>
                  <a:pt x="86995" y="12915"/>
                </a:lnTo>
                <a:lnTo>
                  <a:pt x="59232" y="330"/>
                </a:lnTo>
                <a:lnTo>
                  <a:pt x="55829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0886757" y="5295062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55829" y="0"/>
                </a:moveTo>
                <a:lnTo>
                  <a:pt x="48945" y="0"/>
                </a:lnTo>
                <a:lnTo>
                  <a:pt x="45542" y="330"/>
                </a:lnTo>
                <a:lnTo>
                  <a:pt x="10744" y="20421"/>
                </a:lnTo>
                <a:lnTo>
                  <a:pt x="0" y="48945"/>
                </a:lnTo>
                <a:lnTo>
                  <a:pt x="0" y="55829"/>
                </a:lnTo>
                <a:lnTo>
                  <a:pt x="17780" y="91859"/>
                </a:lnTo>
                <a:lnTo>
                  <a:pt x="48945" y="104775"/>
                </a:lnTo>
                <a:lnTo>
                  <a:pt x="55829" y="104775"/>
                </a:lnTo>
                <a:lnTo>
                  <a:pt x="91859" y="86995"/>
                </a:lnTo>
                <a:lnTo>
                  <a:pt x="104775" y="55829"/>
                </a:lnTo>
                <a:lnTo>
                  <a:pt x="104775" y="52387"/>
                </a:lnTo>
                <a:lnTo>
                  <a:pt x="104775" y="48945"/>
                </a:lnTo>
                <a:lnTo>
                  <a:pt x="86995" y="12915"/>
                </a:lnTo>
                <a:lnTo>
                  <a:pt x="59232" y="330"/>
                </a:lnTo>
                <a:lnTo>
                  <a:pt x="55829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10886757" y="7600112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55829" y="0"/>
                </a:moveTo>
                <a:lnTo>
                  <a:pt x="48945" y="0"/>
                </a:lnTo>
                <a:lnTo>
                  <a:pt x="45542" y="330"/>
                </a:lnTo>
                <a:lnTo>
                  <a:pt x="10744" y="20421"/>
                </a:lnTo>
                <a:lnTo>
                  <a:pt x="0" y="48945"/>
                </a:lnTo>
                <a:lnTo>
                  <a:pt x="0" y="55829"/>
                </a:lnTo>
                <a:lnTo>
                  <a:pt x="17780" y="91859"/>
                </a:lnTo>
                <a:lnTo>
                  <a:pt x="48945" y="104775"/>
                </a:lnTo>
                <a:lnTo>
                  <a:pt x="55829" y="104775"/>
                </a:lnTo>
                <a:lnTo>
                  <a:pt x="91859" y="86995"/>
                </a:lnTo>
                <a:lnTo>
                  <a:pt x="104775" y="55829"/>
                </a:lnTo>
                <a:lnTo>
                  <a:pt x="104775" y="52387"/>
                </a:lnTo>
                <a:lnTo>
                  <a:pt x="104775" y="48945"/>
                </a:lnTo>
                <a:lnTo>
                  <a:pt x="86995" y="12915"/>
                </a:lnTo>
                <a:lnTo>
                  <a:pt x="59232" y="330"/>
                </a:lnTo>
                <a:lnTo>
                  <a:pt x="55829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10886757" y="8752637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55829" y="0"/>
                </a:moveTo>
                <a:lnTo>
                  <a:pt x="48945" y="0"/>
                </a:lnTo>
                <a:lnTo>
                  <a:pt x="45542" y="330"/>
                </a:lnTo>
                <a:lnTo>
                  <a:pt x="10744" y="20421"/>
                </a:lnTo>
                <a:lnTo>
                  <a:pt x="0" y="48945"/>
                </a:lnTo>
                <a:lnTo>
                  <a:pt x="0" y="55829"/>
                </a:lnTo>
                <a:lnTo>
                  <a:pt x="17780" y="91859"/>
                </a:lnTo>
                <a:lnTo>
                  <a:pt x="48945" y="104775"/>
                </a:lnTo>
                <a:lnTo>
                  <a:pt x="55829" y="104775"/>
                </a:lnTo>
                <a:lnTo>
                  <a:pt x="91859" y="86995"/>
                </a:lnTo>
                <a:lnTo>
                  <a:pt x="104775" y="55829"/>
                </a:lnTo>
                <a:lnTo>
                  <a:pt x="104775" y="52387"/>
                </a:lnTo>
                <a:lnTo>
                  <a:pt x="104775" y="48945"/>
                </a:lnTo>
                <a:lnTo>
                  <a:pt x="86995" y="12915"/>
                </a:lnTo>
                <a:lnTo>
                  <a:pt x="59232" y="330"/>
                </a:lnTo>
                <a:lnTo>
                  <a:pt x="55829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/>
          <p:nvPr/>
        </p:nvSpPr>
        <p:spPr>
          <a:xfrm>
            <a:off x="11138077" y="2422480"/>
            <a:ext cx="6326505" cy="7330440"/>
          </a:xfrm>
          <a:prstGeom prst="rect">
            <a:avLst/>
          </a:prstGeom>
        </p:spPr>
        <p:txBody>
          <a:bodyPr wrap="square" lIns="0" tIns="1905" rIns="0" bIns="0" rtlCol="0" vert="horz">
            <a:spAutoFit/>
          </a:bodyPr>
          <a:lstStyle/>
          <a:p>
            <a:pPr marL="12700" marR="934719">
              <a:lnSpc>
                <a:spcPct val="102499"/>
              </a:lnSpc>
              <a:spcBef>
                <a:spcPts val="15"/>
              </a:spcBef>
            </a:pPr>
            <a:r>
              <a:rPr dirty="0" sz="2500">
                <a:solidFill>
                  <a:srgbClr val="332C2C"/>
                </a:solidFill>
                <a:latin typeface="Verdana"/>
                <a:cs typeface="Verdana"/>
              </a:rPr>
              <a:t>GPS</a:t>
            </a:r>
            <a:r>
              <a:rPr dirty="0" sz="250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500" spc="-90">
                <a:solidFill>
                  <a:srgbClr val="332C2C"/>
                </a:solidFill>
                <a:latin typeface="Verdana"/>
                <a:cs typeface="Verdana"/>
              </a:rPr>
              <a:t>Devices:</a:t>
            </a:r>
            <a:r>
              <a:rPr dirty="0" sz="2500" spc="-1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50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dirty="0" sz="2500" spc="-1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500" spc="-75">
                <a:solidFill>
                  <a:srgbClr val="332C2C"/>
                </a:solidFill>
                <a:latin typeface="Verdana"/>
                <a:cs typeface="Verdana"/>
              </a:rPr>
              <a:t>real-</a:t>
            </a:r>
            <a:r>
              <a:rPr dirty="0" sz="2500" spc="50">
                <a:solidFill>
                  <a:srgbClr val="332C2C"/>
                </a:solidFill>
                <a:latin typeface="Verdana"/>
                <a:cs typeface="Verdana"/>
              </a:rPr>
              <a:t>time</a:t>
            </a:r>
            <a:r>
              <a:rPr dirty="0" sz="250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500" spc="-10">
                <a:solidFill>
                  <a:srgbClr val="332C2C"/>
                </a:solidFill>
                <a:latin typeface="Verdana"/>
                <a:cs typeface="Verdana"/>
              </a:rPr>
              <a:t>vehicle tracking.</a:t>
            </a:r>
            <a:endParaRPr sz="2500">
              <a:latin typeface="Verdana"/>
              <a:cs typeface="Verdana"/>
            </a:endParaRPr>
          </a:p>
          <a:p>
            <a:pPr marL="12700" marR="5080">
              <a:lnSpc>
                <a:spcPct val="101299"/>
              </a:lnSpc>
              <a:spcBef>
                <a:spcPts val="2965"/>
              </a:spcBef>
            </a:pPr>
            <a:r>
              <a:rPr dirty="0" sz="2500" spc="-10">
                <a:solidFill>
                  <a:srgbClr val="332C2C"/>
                </a:solidFill>
                <a:latin typeface="Verdana"/>
                <a:cs typeface="Verdana"/>
              </a:rPr>
              <a:t>Telematics</a:t>
            </a:r>
            <a:r>
              <a:rPr dirty="0" sz="2500" spc="-1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500" spc="-90">
                <a:solidFill>
                  <a:srgbClr val="332C2C"/>
                </a:solidFill>
                <a:latin typeface="Verdana"/>
                <a:cs typeface="Verdana"/>
              </a:rPr>
              <a:t>Devices:</a:t>
            </a:r>
            <a:r>
              <a:rPr dirty="0" sz="2500" spc="-1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500" spc="-11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2500" spc="-1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500">
                <a:solidFill>
                  <a:srgbClr val="332C2C"/>
                </a:solidFill>
                <a:latin typeface="Verdana"/>
                <a:cs typeface="Verdana"/>
              </a:rPr>
              <a:t>collect</a:t>
            </a:r>
            <a:r>
              <a:rPr dirty="0" sz="2500" spc="-1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500">
                <a:solidFill>
                  <a:srgbClr val="332C2C"/>
                </a:solidFill>
                <a:latin typeface="Verdana"/>
                <a:cs typeface="Verdana"/>
              </a:rPr>
              <a:t>data</a:t>
            </a:r>
            <a:r>
              <a:rPr dirty="0" sz="2500" spc="-1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500" spc="-20">
                <a:solidFill>
                  <a:srgbClr val="332C2C"/>
                </a:solidFill>
                <a:latin typeface="Verdana"/>
                <a:cs typeface="Verdana"/>
              </a:rPr>
              <a:t>from </a:t>
            </a:r>
            <a:r>
              <a:rPr dirty="0" sz="2500" spc="-65">
                <a:solidFill>
                  <a:srgbClr val="332C2C"/>
                </a:solidFill>
                <a:latin typeface="Verdana"/>
                <a:cs typeface="Verdana"/>
              </a:rPr>
              <a:t>vehicles,</a:t>
            </a:r>
            <a:r>
              <a:rPr dirty="0" sz="250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500" spc="60">
                <a:solidFill>
                  <a:srgbClr val="332C2C"/>
                </a:solidFill>
                <a:latin typeface="Verdana"/>
                <a:cs typeface="Verdana"/>
              </a:rPr>
              <a:t>including</a:t>
            </a:r>
            <a:r>
              <a:rPr dirty="0" sz="250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500">
                <a:solidFill>
                  <a:srgbClr val="332C2C"/>
                </a:solidFill>
                <a:latin typeface="Verdana"/>
                <a:cs typeface="Verdana"/>
              </a:rPr>
              <a:t>fuel</a:t>
            </a:r>
            <a:r>
              <a:rPr dirty="0" sz="250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500" spc="-10">
                <a:solidFill>
                  <a:srgbClr val="332C2C"/>
                </a:solidFill>
                <a:latin typeface="Verdana"/>
                <a:cs typeface="Verdana"/>
              </a:rPr>
              <a:t>consumption, </a:t>
            </a:r>
            <a:r>
              <a:rPr dirty="0" sz="2500" spc="-40">
                <a:solidFill>
                  <a:srgbClr val="332C2C"/>
                </a:solidFill>
                <a:latin typeface="Verdana"/>
                <a:cs typeface="Verdana"/>
              </a:rPr>
              <a:t>speed,</a:t>
            </a:r>
            <a:r>
              <a:rPr dirty="0" sz="250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500" spc="55">
                <a:solidFill>
                  <a:srgbClr val="332C2C"/>
                </a:solidFill>
                <a:latin typeface="Verdana"/>
                <a:cs typeface="Verdana"/>
              </a:rPr>
              <a:t>engine</a:t>
            </a:r>
            <a:r>
              <a:rPr dirty="0" sz="250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500" spc="-20">
                <a:solidFill>
                  <a:srgbClr val="332C2C"/>
                </a:solidFill>
                <a:latin typeface="Verdana"/>
                <a:cs typeface="Verdana"/>
              </a:rPr>
              <a:t>diagnostics,</a:t>
            </a:r>
            <a:r>
              <a:rPr dirty="0" sz="250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500" spc="-25">
                <a:solidFill>
                  <a:srgbClr val="332C2C"/>
                </a:solidFill>
                <a:latin typeface="Verdana"/>
                <a:cs typeface="Verdana"/>
              </a:rPr>
              <a:t>etc</a:t>
            </a:r>
            <a:endParaRPr sz="25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500">
              <a:latin typeface="Verdana"/>
              <a:cs typeface="Verdana"/>
            </a:endParaRPr>
          </a:p>
          <a:p>
            <a:pPr marL="12700" marR="164465">
              <a:lnSpc>
                <a:spcPct val="100600"/>
              </a:lnSpc>
            </a:pPr>
            <a:r>
              <a:rPr dirty="0" sz="2500">
                <a:solidFill>
                  <a:srgbClr val="332C2C"/>
                </a:solidFill>
                <a:latin typeface="Verdana"/>
                <a:cs typeface="Verdana"/>
              </a:rPr>
              <a:t>.Mobile</a:t>
            </a:r>
            <a:r>
              <a:rPr dirty="0" sz="2500" spc="-15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500" spc="-60">
                <a:solidFill>
                  <a:srgbClr val="332C2C"/>
                </a:solidFill>
                <a:latin typeface="Verdana"/>
                <a:cs typeface="Verdana"/>
              </a:rPr>
              <a:t>Devices/Tablets:For</a:t>
            </a:r>
            <a:r>
              <a:rPr dirty="0" sz="2500" spc="-1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500" spc="-10">
                <a:solidFill>
                  <a:srgbClr val="332C2C"/>
                </a:solidFill>
                <a:latin typeface="Verdana"/>
                <a:cs typeface="Verdana"/>
              </a:rPr>
              <a:t>driver </a:t>
            </a:r>
            <a:r>
              <a:rPr dirty="0" sz="2500" spc="65">
                <a:solidFill>
                  <a:srgbClr val="332C2C"/>
                </a:solidFill>
                <a:latin typeface="Verdana"/>
                <a:cs typeface="Verdana"/>
              </a:rPr>
              <a:t>communication</a:t>
            </a:r>
            <a:r>
              <a:rPr dirty="0" sz="250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500" spc="6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50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500" spc="60">
                <a:solidFill>
                  <a:srgbClr val="332C2C"/>
                </a:solidFill>
                <a:latin typeface="Verdana"/>
                <a:cs typeface="Verdana"/>
              </a:rPr>
              <a:t>management </a:t>
            </a:r>
            <a:r>
              <a:rPr dirty="0" sz="2500" spc="-55">
                <a:solidFill>
                  <a:srgbClr val="332C2C"/>
                </a:solidFill>
                <a:latin typeface="Verdana"/>
                <a:cs typeface="Verdana"/>
              </a:rPr>
              <a:t>access.On-</a:t>
            </a:r>
            <a:r>
              <a:rPr dirty="0" sz="2500">
                <a:solidFill>
                  <a:srgbClr val="332C2C"/>
                </a:solidFill>
                <a:latin typeface="Verdana"/>
                <a:cs typeface="Verdana"/>
              </a:rPr>
              <a:t>Board</a:t>
            </a:r>
            <a:r>
              <a:rPr dirty="0" sz="2500" spc="-3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500" spc="-95">
                <a:solidFill>
                  <a:srgbClr val="332C2C"/>
                </a:solidFill>
                <a:latin typeface="Verdana"/>
                <a:cs typeface="Verdana"/>
              </a:rPr>
              <a:t>Cameras/Sensors:</a:t>
            </a:r>
            <a:r>
              <a:rPr dirty="0" sz="2500" spc="-3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500" spc="-25">
                <a:solidFill>
                  <a:srgbClr val="332C2C"/>
                </a:solidFill>
                <a:latin typeface="Verdana"/>
                <a:cs typeface="Verdana"/>
              </a:rPr>
              <a:t>For </a:t>
            </a:r>
            <a:r>
              <a:rPr dirty="0" sz="2500" spc="45">
                <a:solidFill>
                  <a:srgbClr val="332C2C"/>
                </a:solidFill>
                <a:latin typeface="Verdana"/>
                <a:cs typeface="Verdana"/>
              </a:rPr>
              <a:t>monitoring</a:t>
            </a:r>
            <a:r>
              <a:rPr dirty="0" sz="250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500" spc="-40">
                <a:solidFill>
                  <a:srgbClr val="332C2C"/>
                </a:solidFill>
                <a:latin typeface="Verdana"/>
                <a:cs typeface="Verdana"/>
              </a:rPr>
              <a:t>driver</a:t>
            </a:r>
            <a:r>
              <a:rPr dirty="0" sz="250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500" spc="-55">
                <a:solidFill>
                  <a:srgbClr val="332C2C"/>
                </a:solidFill>
                <a:latin typeface="Verdana"/>
                <a:cs typeface="Verdana"/>
              </a:rPr>
              <a:t>behavior,</a:t>
            </a:r>
            <a:r>
              <a:rPr dirty="0" sz="250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500" spc="-10">
                <a:solidFill>
                  <a:srgbClr val="332C2C"/>
                </a:solidFill>
                <a:latin typeface="Verdana"/>
                <a:cs typeface="Verdana"/>
              </a:rPr>
              <a:t>vehicle surroundings,</a:t>
            </a:r>
            <a:r>
              <a:rPr dirty="0" sz="250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500" spc="6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500" spc="-2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500" spc="-10">
                <a:solidFill>
                  <a:srgbClr val="332C2C"/>
                </a:solidFill>
                <a:latin typeface="Verdana"/>
                <a:cs typeface="Verdana"/>
              </a:rPr>
              <a:t>safety.</a:t>
            </a:r>
            <a:endParaRPr sz="2500">
              <a:latin typeface="Verdana"/>
              <a:cs typeface="Verdana"/>
            </a:endParaRPr>
          </a:p>
          <a:p>
            <a:pPr marL="12700" marR="61594">
              <a:lnSpc>
                <a:spcPct val="102499"/>
              </a:lnSpc>
              <a:spcBef>
                <a:spcPts val="3000"/>
              </a:spcBef>
            </a:pPr>
            <a:r>
              <a:rPr dirty="0" sz="2500" spc="-80">
                <a:solidFill>
                  <a:srgbClr val="332C2C"/>
                </a:solidFill>
                <a:latin typeface="Verdana"/>
                <a:cs typeface="Verdana"/>
              </a:rPr>
              <a:t>Server</a:t>
            </a:r>
            <a:r>
              <a:rPr dirty="0" sz="250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500" spc="-65">
                <a:solidFill>
                  <a:srgbClr val="332C2C"/>
                </a:solidFill>
                <a:latin typeface="Verdana"/>
                <a:cs typeface="Verdana"/>
              </a:rPr>
              <a:t>Hardware:</a:t>
            </a:r>
            <a:r>
              <a:rPr dirty="0" sz="2500" spc="-1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50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dirty="0" sz="2500" spc="-1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500" spc="-10">
                <a:solidFill>
                  <a:srgbClr val="332C2C"/>
                </a:solidFill>
                <a:latin typeface="Verdana"/>
                <a:cs typeface="Verdana"/>
              </a:rPr>
              <a:t>central</a:t>
            </a:r>
            <a:r>
              <a:rPr dirty="0" sz="2500" spc="-1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500" spc="-20">
                <a:solidFill>
                  <a:srgbClr val="332C2C"/>
                </a:solidFill>
                <a:latin typeface="Verdana"/>
                <a:cs typeface="Verdana"/>
              </a:rPr>
              <a:t>data </a:t>
            </a:r>
            <a:r>
              <a:rPr dirty="0" sz="2500">
                <a:solidFill>
                  <a:srgbClr val="332C2C"/>
                </a:solidFill>
                <a:latin typeface="Verdana"/>
                <a:cs typeface="Verdana"/>
              </a:rPr>
              <a:t>processing</a:t>
            </a:r>
            <a:r>
              <a:rPr dirty="0" sz="250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500" spc="6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500" spc="-1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500" spc="-25">
                <a:solidFill>
                  <a:srgbClr val="332C2C"/>
                </a:solidFill>
                <a:latin typeface="Verdana"/>
                <a:cs typeface="Verdana"/>
              </a:rPr>
              <a:t>storage</a:t>
            </a:r>
            <a:r>
              <a:rPr dirty="0" sz="2500" spc="-1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500" spc="-130">
                <a:solidFill>
                  <a:srgbClr val="332C2C"/>
                </a:solidFill>
                <a:latin typeface="Verdana"/>
                <a:cs typeface="Verdana"/>
              </a:rPr>
              <a:t>(if</a:t>
            </a:r>
            <a:r>
              <a:rPr dirty="0" sz="2500" spc="-1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500" spc="-25">
                <a:solidFill>
                  <a:srgbClr val="332C2C"/>
                </a:solidFill>
                <a:latin typeface="Verdana"/>
                <a:cs typeface="Verdana"/>
              </a:rPr>
              <a:t>on-</a:t>
            </a:r>
            <a:r>
              <a:rPr dirty="0" sz="2500" spc="-10">
                <a:solidFill>
                  <a:srgbClr val="332C2C"/>
                </a:solidFill>
                <a:latin typeface="Verdana"/>
                <a:cs typeface="Verdana"/>
              </a:rPr>
              <a:t>premises)</a:t>
            </a:r>
            <a:endParaRPr sz="2500">
              <a:latin typeface="Verdana"/>
              <a:cs typeface="Verdana"/>
            </a:endParaRPr>
          </a:p>
          <a:p>
            <a:pPr algn="just" marL="12700" marR="6985">
              <a:lnSpc>
                <a:spcPct val="101200"/>
              </a:lnSpc>
              <a:spcBef>
                <a:spcPts val="2965"/>
              </a:spcBef>
            </a:pPr>
            <a:r>
              <a:rPr dirty="0" sz="2500">
                <a:solidFill>
                  <a:srgbClr val="332C2C"/>
                </a:solidFill>
                <a:latin typeface="Verdana"/>
                <a:cs typeface="Verdana"/>
              </a:rPr>
              <a:t>Network</a:t>
            </a:r>
            <a:r>
              <a:rPr dirty="0" sz="2500" spc="-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500" spc="-75">
                <a:solidFill>
                  <a:srgbClr val="332C2C"/>
                </a:solidFill>
                <a:latin typeface="Verdana"/>
                <a:cs typeface="Verdana"/>
              </a:rPr>
              <a:t>Infrastructure:</a:t>
            </a:r>
            <a:r>
              <a:rPr dirty="0" sz="2500" spc="-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500">
                <a:solidFill>
                  <a:srgbClr val="332C2C"/>
                </a:solidFill>
                <a:latin typeface="Verdana"/>
                <a:cs typeface="Verdana"/>
              </a:rPr>
              <a:t>Robust</a:t>
            </a:r>
            <a:r>
              <a:rPr dirty="0" sz="2500" spc="-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500" spc="-10">
                <a:solidFill>
                  <a:srgbClr val="332C2C"/>
                </a:solidFill>
                <a:latin typeface="Verdana"/>
                <a:cs typeface="Verdana"/>
              </a:rPr>
              <a:t>internet </a:t>
            </a:r>
            <a:r>
              <a:rPr dirty="0" sz="2500">
                <a:solidFill>
                  <a:srgbClr val="332C2C"/>
                </a:solidFill>
                <a:latin typeface="Verdana"/>
                <a:cs typeface="Verdana"/>
              </a:rPr>
              <a:t>connectivity</a:t>
            </a:r>
            <a:r>
              <a:rPr dirty="0" sz="2500" spc="-1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500" spc="-45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dirty="0" sz="2500" spc="-11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500">
                <a:solidFill>
                  <a:srgbClr val="332C2C"/>
                </a:solidFill>
                <a:latin typeface="Verdana"/>
                <a:cs typeface="Verdana"/>
              </a:rPr>
              <a:t>data</a:t>
            </a:r>
            <a:r>
              <a:rPr dirty="0" sz="2500" spc="-11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500" spc="-100">
                <a:solidFill>
                  <a:srgbClr val="332C2C"/>
                </a:solidFill>
                <a:latin typeface="Verdana"/>
                <a:cs typeface="Verdana"/>
              </a:rPr>
              <a:t>transfer,</a:t>
            </a:r>
            <a:r>
              <a:rPr dirty="0" sz="2500" spc="-11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500" spc="-10">
                <a:solidFill>
                  <a:srgbClr val="332C2C"/>
                </a:solidFill>
                <a:latin typeface="Verdana"/>
                <a:cs typeface="Verdana"/>
              </a:rPr>
              <a:t>preferably </a:t>
            </a:r>
            <a:r>
              <a:rPr dirty="0" sz="2500">
                <a:solidFill>
                  <a:srgbClr val="332C2C"/>
                </a:solidFill>
                <a:latin typeface="Verdana"/>
                <a:cs typeface="Verdana"/>
              </a:rPr>
              <a:t>4G</a:t>
            </a:r>
            <a:r>
              <a:rPr dirty="0" sz="250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500" spc="-10">
                <a:solidFill>
                  <a:srgbClr val="332C2C"/>
                </a:solidFill>
                <a:latin typeface="Verdana"/>
                <a:cs typeface="Verdana"/>
              </a:rPr>
              <a:t>or</a:t>
            </a:r>
            <a:r>
              <a:rPr dirty="0" sz="250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500" spc="-110">
                <a:solidFill>
                  <a:srgbClr val="332C2C"/>
                </a:solidFill>
                <a:latin typeface="Verdana"/>
                <a:cs typeface="Verdana"/>
              </a:rPr>
              <a:t>5G</a:t>
            </a:r>
            <a:r>
              <a:rPr dirty="0" sz="250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500" spc="-35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dirty="0" sz="250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500" spc="-75">
                <a:solidFill>
                  <a:srgbClr val="332C2C"/>
                </a:solidFill>
                <a:latin typeface="Verdana"/>
                <a:cs typeface="Verdana"/>
              </a:rPr>
              <a:t>real-</a:t>
            </a:r>
            <a:r>
              <a:rPr dirty="0" sz="2500" spc="50">
                <a:solidFill>
                  <a:srgbClr val="332C2C"/>
                </a:solidFill>
                <a:latin typeface="Verdana"/>
                <a:cs typeface="Verdana"/>
              </a:rPr>
              <a:t>time</a:t>
            </a:r>
            <a:r>
              <a:rPr dirty="0" sz="2500" spc="-20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500" spc="-10">
                <a:solidFill>
                  <a:srgbClr val="332C2C"/>
                </a:solidFill>
                <a:latin typeface="Verdana"/>
                <a:cs typeface="Verdana"/>
              </a:rPr>
              <a:t>updates.</a:t>
            </a:r>
            <a:endParaRPr sz="2500">
              <a:latin typeface="Verdana"/>
              <a:cs typeface="Verdana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0727181" y="670020"/>
            <a:ext cx="5819775" cy="615315"/>
          </a:xfrm>
          <a:prstGeom prst="rect"/>
        </p:spPr>
        <p:txBody>
          <a:bodyPr wrap="square" lIns="0" tIns="1524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z="3850" spc="-105"/>
              <a:t>HARDWARE</a:t>
            </a:r>
            <a:r>
              <a:rPr dirty="0" sz="3850" spc="-70"/>
              <a:t> </a:t>
            </a:r>
            <a:r>
              <a:rPr dirty="0" sz="3850" spc="-55"/>
              <a:t>REQUIREMENT</a:t>
            </a:r>
            <a:endParaRPr sz="38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806410" y="2303524"/>
            <a:ext cx="6781800" cy="6781800"/>
            <a:chOff x="806410" y="2303524"/>
            <a:chExt cx="6781800" cy="6781800"/>
          </a:xfrm>
        </p:grpSpPr>
        <p:sp>
          <p:nvSpPr>
            <p:cNvPr id="3" name="object 3" descr=""/>
            <p:cNvSpPr/>
            <p:nvPr/>
          </p:nvSpPr>
          <p:spPr>
            <a:xfrm>
              <a:off x="806410" y="2303524"/>
              <a:ext cx="6781800" cy="6781800"/>
            </a:xfrm>
            <a:custGeom>
              <a:avLst/>
              <a:gdLst/>
              <a:ahLst/>
              <a:cxnLst/>
              <a:rect l="l" t="t" r="r" b="b"/>
              <a:pathLst>
                <a:path w="6781800" h="6781800">
                  <a:moveTo>
                    <a:pt x="6781800" y="0"/>
                  </a:moveTo>
                  <a:lnTo>
                    <a:pt x="0" y="0"/>
                  </a:lnTo>
                  <a:lnTo>
                    <a:pt x="0" y="6781800"/>
                  </a:lnTo>
                  <a:lnTo>
                    <a:pt x="6781800" y="6781800"/>
                  </a:lnTo>
                  <a:lnTo>
                    <a:pt x="6781800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98053" y="2375776"/>
              <a:ext cx="6610350" cy="6610349"/>
            </a:xfrm>
            <a:prstGeom prst="rect">
              <a:avLst/>
            </a:prstGeom>
          </p:spPr>
        </p:pic>
      </p:grpSp>
      <p:sp>
        <p:nvSpPr>
          <p:cNvPr id="5" name="object 5" descr=""/>
          <p:cNvSpPr/>
          <p:nvPr/>
        </p:nvSpPr>
        <p:spPr>
          <a:xfrm>
            <a:off x="13042213" y="5610076"/>
            <a:ext cx="5246370" cy="4677410"/>
          </a:xfrm>
          <a:custGeom>
            <a:avLst/>
            <a:gdLst/>
            <a:ahLst/>
            <a:cxnLst/>
            <a:rect l="l" t="t" r="r" b="b"/>
            <a:pathLst>
              <a:path w="5246369" h="4677409">
                <a:moveTo>
                  <a:pt x="5245785" y="0"/>
                </a:moveTo>
                <a:lnTo>
                  <a:pt x="5190872" y="5807"/>
                </a:lnTo>
                <a:lnTo>
                  <a:pt x="5140122" y="12097"/>
                </a:lnTo>
                <a:lnTo>
                  <a:pt x="5089918" y="19185"/>
                </a:lnTo>
                <a:lnTo>
                  <a:pt x="5040254" y="27063"/>
                </a:lnTo>
                <a:lnTo>
                  <a:pt x="4991124" y="35720"/>
                </a:lnTo>
                <a:lnTo>
                  <a:pt x="4942520" y="45146"/>
                </a:lnTo>
                <a:lnTo>
                  <a:pt x="4894437" y="55333"/>
                </a:lnTo>
                <a:lnTo>
                  <a:pt x="4846867" y="66271"/>
                </a:lnTo>
                <a:lnTo>
                  <a:pt x="4799805" y="77951"/>
                </a:lnTo>
                <a:lnTo>
                  <a:pt x="4753244" y="90362"/>
                </a:lnTo>
                <a:lnTo>
                  <a:pt x="4707177" y="103495"/>
                </a:lnTo>
                <a:lnTo>
                  <a:pt x="4661597" y="117341"/>
                </a:lnTo>
                <a:lnTo>
                  <a:pt x="4616499" y="131891"/>
                </a:lnTo>
                <a:lnTo>
                  <a:pt x="4571876" y="147134"/>
                </a:lnTo>
                <a:lnTo>
                  <a:pt x="4527722" y="163062"/>
                </a:lnTo>
                <a:lnTo>
                  <a:pt x="4484029" y="179664"/>
                </a:lnTo>
                <a:lnTo>
                  <a:pt x="4440791" y="196932"/>
                </a:lnTo>
                <a:lnTo>
                  <a:pt x="4398002" y="214855"/>
                </a:lnTo>
                <a:lnTo>
                  <a:pt x="4355656" y="233425"/>
                </a:lnTo>
                <a:lnTo>
                  <a:pt x="4313745" y="252632"/>
                </a:lnTo>
                <a:lnTo>
                  <a:pt x="4272263" y="272466"/>
                </a:lnTo>
                <a:lnTo>
                  <a:pt x="4231205" y="292917"/>
                </a:lnTo>
                <a:lnTo>
                  <a:pt x="4190562" y="313977"/>
                </a:lnTo>
                <a:lnTo>
                  <a:pt x="4150330" y="335636"/>
                </a:lnTo>
                <a:lnTo>
                  <a:pt x="4110500" y="357884"/>
                </a:lnTo>
                <a:lnTo>
                  <a:pt x="4071068" y="380712"/>
                </a:lnTo>
                <a:lnTo>
                  <a:pt x="4032026" y="404110"/>
                </a:lnTo>
                <a:lnTo>
                  <a:pt x="3993367" y="428069"/>
                </a:lnTo>
                <a:lnTo>
                  <a:pt x="3955086" y="452579"/>
                </a:lnTo>
                <a:lnTo>
                  <a:pt x="3917175" y="477630"/>
                </a:lnTo>
                <a:lnTo>
                  <a:pt x="3879629" y="503214"/>
                </a:lnTo>
                <a:lnTo>
                  <a:pt x="3842441" y="529321"/>
                </a:lnTo>
                <a:lnTo>
                  <a:pt x="3805604" y="555941"/>
                </a:lnTo>
                <a:lnTo>
                  <a:pt x="3769111" y="583065"/>
                </a:lnTo>
                <a:lnTo>
                  <a:pt x="3732957" y="610683"/>
                </a:lnTo>
                <a:lnTo>
                  <a:pt x="3697135" y="638786"/>
                </a:lnTo>
                <a:lnTo>
                  <a:pt x="3661638" y="667364"/>
                </a:lnTo>
                <a:lnTo>
                  <a:pt x="3626459" y="696407"/>
                </a:lnTo>
                <a:lnTo>
                  <a:pt x="3591593" y="725907"/>
                </a:lnTo>
                <a:lnTo>
                  <a:pt x="3557033" y="755853"/>
                </a:lnTo>
                <a:lnTo>
                  <a:pt x="3522771" y="786237"/>
                </a:lnTo>
                <a:lnTo>
                  <a:pt x="3488803" y="817049"/>
                </a:lnTo>
                <a:lnTo>
                  <a:pt x="3455121" y="848278"/>
                </a:lnTo>
                <a:lnTo>
                  <a:pt x="3421718" y="879917"/>
                </a:lnTo>
                <a:lnTo>
                  <a:pt x="3388589" y="911954"/>
                </a:lnTo>
                <a:lnTo>
                  <a:pt x="3355726" y="944381"/>
                </a:lnTo>
                <a:lnTo>
                  <a:pt x="3323124" y="977189"/>
                </a:lnTo>
                <a:lnTo>
                  <a:pt x="3290775" y="1010367"/>
                </a:lnTo>
                <a:lnTo>
                  <a:pt x="3258674" y="1043906"/>
                </a:lnTo>
                <a:lnTo>
                  <a:pt x="3226813" y="1077797"/>
                </a:lnTo>
                <a:lnTo>
                  <a:pt x="3195186" y="1112030"/>
                </a:lnTo>
                <a:lnTo>
                  <a:pt x="3163788" y="1146595"/>
                </a:lnTo>
                <a:lnTo>
                  <a:pt x="3132610" y="1181484"/>
                </a:lnTo>
                <a:lnTo>
                  <a:pt x="3101647" y="1216687"/>
                </a:lnTo>
                <a:lnTo>
                  <a:pt x="3070892" y="1252193"/>
                </a:lnTo>
                <a:lnTo>
                  <a:pt x="3040339" y="1287995"/>
                </a:lnTo>
                <a:lnTo>
                  <a:pt x="3009981" y="1324081"/>
                </a:lnTo>
                <a:lnTo>
                  <a:pt x="2979812" y="1360443"/>
                </a:lnTo>
                <a:lnTo>
                  <a:pt x="2949825" y="1397071"/>
                </a:lnTo>
                <a:lnTo>
                  <a:pt x="2920014" y="1433956"/>
                </a:lnTo>
                <a:lnTo>
                  <a:pt x="2890371" y="1471088"/>
                </a:lnTo>
                <a:lnTo>
                  <a:pt x="2860892" y="1508457"/>
                </a:lnTo>
                <a:lnTo>
                  <a:pt x="2831569" y="1546055"/>
                </a:lnTo>
                <a:lnTo>
                  <a:pt x="2802395" y="1583871"/>
                </a:lnTo>
                <a:lnTo>
                  <a:pt x="2773364" y="1621897"/>
                </a:lnTo>
                <a:lnTo>
                  <a:pt x="2744470" y="1660121"/>
                </a:lnTo>
                <a:lnTo>
                  <a:pt x="2715707" y="1698536"/>
                </a:lnTo>
                <a:lnTo>
                  <a:pt x="2687067" y="1737132"/>
                </a:lnTo>
                <a:lnTo>
                  <a:pt x="2658544" y="1775899"/>
                </a:lnTo>
                <a:lnTo>
                  <a:pt x="2630131" y="1814827"/>
                </a:lnTo>
                <a:lnTo>
                  <a:pt x="2601823" y="1853907"/>
                </a:lnTo>
                <a:lnTo>
                  <a:pt x="2573613" y="1893130"/>
                </a:lnTo>
                <a:lnTo>
                  <a:pt x="2545493" y="1932486"/>
                </a:lnTo>
                <a:lnTo>
                  <a:pt x="2517458" y="1971966"/>
                </a:lnTo>
                <a:lnTo>
                  <a:pt x="2489502" y="2011559"/>
                </a:lnTo>
                <a:lnTo>
                  <a:pt x="2461617" y="2051258"/>
                </a:lnTo>
                <a:lnTo>
                  <a:pt x="2433797" y="2091051"/>
                </a:lnTo>
                <a:lnTo>
                  <a:pt x="2406036" y="2130930"/>
                </a:lnTo>
                <a:lnTo>
                  <a:pt x="2378327" y="2170884"/>
                </a:lnTo>
                <a:lnTo>
                  <a:pt x="2350663" y="2210906"/>
                </a:lnTo>
                <a:lnTo>
                  <a:pt x="2323039" y="2250984"/>
                </a:lnTo>
                <a:lnTo>
                  <a:pt x="2295447" y="2291110"/>
                </a:lnTo>
                <a:lnTo>
                  <a:pt x="2267881" y="2331274"/>
                </a:lnTo>
                <a:lnTo>
                  <a:pt x="2240335" y="2371466"/>
                </a:lnTo>
                <a:lnTo>
                  <a:pt x="2212802" y="2411678"/>
                </a:lnTo>
                <a:lnTo>
                  <a:pt x="2185275" y="2451899"/>
                </a:lnTo>
                <a:lnTo>
                  <a:pt x="2157749" y="2492120"/>
                </a:lnTo>
                <a:lnTo>
                  <a:pt x="2130216" y="2532331"/>
                </a:lnTo>
                <a:lnTo>
                  <a:pt x="2102670" y="2572523"/>
                </a:lnTo>
                <a:lnTo>
                  <a:pt x="2075104" y="2612687"/>
                </a:lnTo>
                <a:lnTo>
                  <a:pt x="2047512" y="2652812"/>
                </a:lnTo>
                <a:lnTo>
                  <a:pt x="2019888" y="2692891"/>
                </a:lnTo>
                <a:lnTo>
                  <a:pt x="1992224" y="2732912"/>
                </a:lnTo>
                <a:lnTo>
                  <a:pt x="1964515" y="2772866"/>
                </a:lnTo>
                <a:lnTo>
                  <a:pt x="1936754" y="2812745"/>
                </a:lnTo>
                <a:lnTo>
                  <a:pt x="1908934" y="2852538"/>
                </a:lnTo>
                <a:lnTo>
                  <a:pt x="1881049" y="2892236"/>
                </a:lnTo>
                <a:lnTo>
                  <a:pt x="1853093" y="2931829"/>
                </a:lnTo>
                <a:lnTo>
                  <a:pt x="1825058" y="2971309"/>
                </a:lnTo>
                <a:lnTo>
                  <a:pt x="1796939" y="3010665"/>
                </a:lnTo>
                <a:lnTo>
                  <a:pt x="1768728" y="3049888"/>
                </a:lnTo>
                <a:lnTo>
                  <a:pt x="1740420" y="3088968"/>
                </a:lnTo>
                <a:lnTo>
                  <a:pt x="1712008" y="3127896"/>
                </a:lnTo>
                <a:lnTo>
                  <a:pt x="1683485" y="3166663"/>
                </a:lnTo>
                <a:lnTo>
                  <a:pt x="1654845" y="3205258"/>
                </a:lnTo>
                <a:lnTo>
                  <a:pt x="1626082" y="3243673"/>
                </a:lnTo>
                <a:lnTo>
                  <a:pt x="1597188" y="3281898"/>
                </a:lnTo>
                <a:lnTo>
                  <a:pt x="1568157" y="3319923"/>
                </a:lnTo>
                <a:lnTo>
                  <a:pt x="1538984" y="3357739"/>
                </a:lnTo>
                <a:lnTo>
                  <a:pt x="1509661" y="3395337"/>
                </a:lnTo>
                <a:lnTo>
                  <a:pt x="1480182" y="3432706"/>
                </a:lnTo>
                <a:lnTo>
                  <a:pt x="1450540" y="3469838"/>
                </a:lnTo>
                <a:lnTo>
                  <a:pt x="1420728" y="3506723"/>
                </a:lnTo>
                <a:lnTo>
                  <a:pt x="1390742" y="3543351"/>
                </a:lnTo>
                <a:lnTo>
                  <a:pt x="1360573" y="3579713"/>
                </a:lnTo>
                <a:lnTo>
                  <a:pt x="1330215" y="3615800"/>
                </a:lnTo>
                <a:lnTo>
                  <a:pt x="1299663" y="3651601"/>
                </a:lnTo>
                <a:lnTo>
                  <a:pt x="1268908" y="3687107"/>
                </a:lnTo>
                <a:lnTo>
                  <a:pt x="1237946" y="3722310"/>
                </a:lnTo>
                <a:lnTo>
                  <a:pt x="1206768" y="3757199"/>
                </a:lnTo>
                <a:lnTo>
                  <a:pt x="1175370" y="3791764"/>
                </a:lnTo>
                <a:lnTo>
                  <a:pt x="1143744" y="3825998"/>
                </a:lnTo>
                <a:lnTo>
                  <a:pt x="1111884" y="3859888"/>
                </a:lnTo>
                <a:lnTo>
                  <a:pt x="1079783" y="3893428"/>
                </a:lnTo>
                <a:lnTo>
                  <a:pt x="1047435" y="3926606"/>
                </a:lnTo>
                <a:lnTo>
                  <a:pt x="1014833" y="3959413"/>
                </a:lnTo>
                <a:lnTo>
                  <a:pt x="981971" y="3991840"/>
                </a:lnTo>
                <a:lnTo>
                  <a:pt x="948842" y="4023878"/>
                </a:lnTo>
                <a:lnTo>
                  <a:pt x="915441" y="4055516"/>
                </a:lnTo>
                <a:lnTo>
                  <a:pt x="881759" y="4086746"/>
                </a:lnTo>
                <a:lnTo>
                  <a:pt x="847791" y="4117557"/>
                </a:lnTo>
                <a:lnTo>
                  <a:pt x="813531" y="4147941"/>
                </a:lnTo>
                <a:lnTo>
                  <a:pt x="778971" y="4177888"/>
                </a:lnTo>
                <a:lnTo>
                  <a:pt x="744106" y="4207388"/>
                </a:lnTo>
                <a:lnTo>
                  <a:pt x="708929" y="4236431"/>
                </a:lnTo>
                <a:lnTo>
                  <a:pt x="673432" y="4265009"/>
                </a:lnTo>
                <a:lnTo>
                  <a:pt x="637611" y="4293112"/>
                </a:lnTo>
                <a:lnTo>
                  <a:pt x="601458" y="4320730"/>
                </a:lnTo>
                <a:lnTo>
                  <a:pt x="564967" y="4347854"/>
                </a:lnTo>
                <a:lnTo>
                  <a:pt x="528131" y="4374474"/>
                </a:lnTo>
                <a:lnTo>
                  <a:pt x="490943" y="4400581"/>
                </a:lnTo>
                <a:lnTo>
                  <a:pt x="453398" y="4426165"/>
                </a:lnTo>
                <a:lnTo>
                  <a:pt x="415489" y="4451217"/>
                </a:lnTo>
                <a:lnTo>
                  <a:pt x="377209" y="4475727"/>
                </a:lnTo>
                <a:lnTo>
                  <a:pt x="338552" y="4499686"/>
                </a:lnTo>
                <a:lnTo>
                  <a:pt x="299511" y="4523084"/>
                </a:lnTo>
                <a:lnTo>
                  <a:pt x="260080" y="4545912"/>
                </a:lnTo>
                <a:lnTo>
                  <a:pt x="220252" y="4568160"/>
                </a:lnTo>
                <a:lnTo>
                  <a:pt x="180021" y="4589819"/>
                </a:lnTo>
                <a:lnTo>
                  <a:pt x="139380" y="4610879"/>
                </a:lnTo>
                <a:lnTo>
                  <a:pt x="98323" y="4631331"/>
                </a:lnTo>
                <a:lnTo>
                  <a:pt x="56844" y="4651165"/>
                </a:lnTo>
                <a:lnTo>
                  <a:pt x="14935" y="4670371"/>
                </a:lnTo>
                <a:lnTo>
                  <a:pt x="0" y="4676921"/>
                </a:lnTo>
              </a:path>
            </a:pathLst>
          </a:custGeom>
          <a:ln w="24995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8542794" y="4484014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60909" y="0"/>
                </a:moveTo>
                <a:lnTo>
                  <a:pt x="53403" y="0"/>
                </a:lnTo>
                <a:lnTo>
                  <a:pt x="49682" y="368"/>
                </a:lnTo>
                <a:lnTo>
                  <a:pt x="14084" y="19392"/>
                </a:lnTo>
                <a:lnTo>
                  <a:pt x="0" y="53403"/>
                </a:lnTo>
                <a:lnTo>
                  <a:pt x="0" y="60909"/>
                </a:lnTo>
                <a:lnTo>
                  <a:pt x="19392" y="100215"/>
                </a:lnTo>
                <a:lnTo>
                  <a:pt x="53403" y="114300"/>
                </a:lnTo>
                <a:lnTo>
                  <a:pt x="60909" y="114300"/>
                </a:lnTo>
                <a:lnTo>
                  <a:pt x="100215" y="94907"/>
                </a:lnTo>
                <a:lnTo>
                  <a:pt x="114300" y="60909"/>
                </a:lnTo>
                <a:lnTo>
                  <a:pt x="114300" y="57150"/>
                </a:lnTo>
                <a:lnTo>
                  <a:pt x="114300" y="53403"/>
                </a:lnTo>
                <a:lnTo>
                  <a:pt x="94907" y="14084"/>
                </a:lnTo>
                <a:lnTo>
                  <a:pt x="64630" y="368"/>
                </a:lnTo>
                <a:lnTo>
                  <a:pt x="60909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8542794" y="5817514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60909" y="0"/>
                </a:moveTo>
                <a:lnTo>
                  <a:pt x="53403" y="0"/>
                </a:lnTo>
                <a:lnTo>
                  <a:pt x="49682" y="368"/>
                </a:lnTo>
                <a:lnTo>
                  <a:pt x="14084" y="19392"/>
                </a:lnTo>
                <a:lnTo>
                  <a:pt x="0" y="53403"/>
                </a:lnTo>
                <a:lnTo>
                  <a:pt x="0" y="60909"/>
                </a:lnTo>
                <a:lnTo>
                  <a:pt x="19392" y="100215"/>
                </a:lnTo>
                <a:lnTo>
                  <a:pt x="53403" y="114300"/>
                </a:lnTo>
                <a:lnTo>
                  <a:pt x="60909" y="114300"/>
                </a:lnTo>
                <a:lnTo>
                  <a:pt x="100215" y="94907"/>
                </a:lnTo>
                <a:lnTo>
                  <a:pt x="114300" y="60909"/>
                </a:lnTo>
                <a:lnTo>
                  <a:pt x="114300" y="57150"/>
                </a:lnTo>
                <a:lnTo>
                  <a:pt x="114300" y="53403"/>
                </a:lnTo>
                <a:lnTo>
                  <a:pt x="94907" y="14084"/>
                </a:lnTo>
                <a:lnTo>
                  <a:pt x="64630" y="368"/>
                </a:lnTo>
                <a:lnTo>
                  <a:pt x="60909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8542794" y="8027314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60909" y="0"/>
                </a:moveTo>
                <a:lnTo>
                  <a:pt x="53403" y="0"/>
                </a:lnTo>
                <a:lnTo>
                  <a:pt x="49682" y="368"/>
                </a:lnTo>
                <a:lnTo>
                  <a:pt x="14084" y="19392"/>
                </a:lnTo>
                <a:lnTo>
                  <a:pt x="0" y="53403"/>
                </a:lnTo>
                <a:lnTo>
                  <a:pt x="0" y="60909"/>
                </a:lnTo>
                <a:lnTo>
                  <a:pt x="19392" y="100215"/>
                </a:lnTo>
                <a:lnTo>
                  <a:pt x="53403" y="114300"/>
                </a:lnTo>
                <a:lnTo>
                  <a:pt x="60909" y="114300"/>
                </a:lnTo>
                <a:lnTo>
                  <a:pt x="100215" y="94907"/>
                </a:lnTo>
                <a:lnTo>
                  <a:pt x="114300" y="60909"/>
                </a:lnTo>
                <a:lnTo>
                  <a:pt x="114300" y="57150"/>
                </a:lnTo>
                <a:lnTo>
                  <a:pt x="114300" y="53403"/>
                </a:lnTo>
                <a:lnTo>
                  <a:pt x="94907" y="14084"/>
                </a:lnTo>
                <a:lnTo>
                  <a:pt x="64630" y="368"/>
                </a:lnTo>
                <a:lnTo>
                  <a:pt x="60909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8542794" y="4484014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60909" y="0"/>
                </a:moveTo>
                <a:lnTo>
                  <a:pt x="53403" y="0"/>
                </a:lnTo>
                <a:lnTo>
                  <a:pt x="49682" y="368"/>
                </a:lnTo>
                <a:lnTo>
                  <a:pt x="14084" y="19392"/>
                </a:lnTo>
                <a:lnTo>
                  <a:pt x="0" y="53403"/>
                </a:lnTo>
                <a:lnTo>
                  <a:pt x="0" y="60909"/>
                </a:lnTo>
                <a:lnTo>
                  <a:pt x="19392" y="100215"/>
                </a:lnTo>
                <a:lnTo>
                  <a:pt x="53403" y="114300"/>
                </a:lnTo>
                <a:lnTo>
                  <a:pt x="60909" y="114300"/>
                </a:lnTo>
                <a:lnTo>
                  <a:pt x="100215" y="94907"/>
                </a:lnTo>
                <a:lnTo>
                  <a:pt x="114300" y="60909"/>
                </a:lnTo>
                <a:lnTo>
                  <a:pt x="114300" y="57150"/>
                </a:lnTo>
                <a:lnTo>
                  <a:pt x="114300" y="53403"/>
                </a:lnTo>
                <a:lnTo>
                  <a:pt x="94907" y="14084"/>
                </a:lnTo>
                <a:lnTo>
                  <a:pt x="64630" y="368"/>
                </a:lnTo>
                <a:lnTo>
                  <a:pt x="60909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8542794" y="5817514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60909" y="0"/>
                </a:moveTo>
                <a:lnTo>
                  <a:pt x="53403" y="0"/>
                </a:lnTo>
                <a:lnTo>
                  <a:pt x="49682" y="368"/>
                </a:lnTo>
                <a:lnTo>
                  <a:pt x="14084" y="19392"/>
                </a:lnTo>
                <a:lnTo>
                  <a:pt x="0" y="53403"/>
                </a:lnTo>
                <a:lnTo>
                  <a:pt x="0" y="60909"/>
                </a:lnTo>
                <a:lnTo>
                  <a:pt x="19392" y="100215"/>
                </a:lnTo>
                <a:lnTo>
                  <a:pt x="53403" y="114300"/>
                </a:lnTo>
                <a:lnTo>
                  <a:pt x="60909" y="114300"/>
                </a:lnTo>
                <a:lnTo>
                  <a:pt x="100215" y="94907"/>
                </a:lnTo>
                <a:lnTo>
                  <a:pt x="114300" y="60909"/>
                </a:lnTo>
                <a:lnTo>
                  <a:pt x="114300" y="57150"/>
                </a:lnTo>
                <a:lnTo>
                  <a:pt x="114300" y="53403"/>
                </a:lnTo>
                <a:lnTo>
                  <a:pt x="94907" y="14084"/>
                </a:lnTo>
                <a:lnTo>
                  <a:pt x="64630" y="368"/>
                </a:lnTo>
                <a:lnTo>
                  <a:pt x="60909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8542794" y="8027314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60909" y="0"/>
                </a:moveTo>
                <a:lnTo>
                  <a:pt x="53403" y="0"/>
                </a:lnTo>
                <a:lnTo>
                  <a:pt x="49682" y="368"/>
                </a:lnTo>
                <a:lnTo>
                  <a:pt x="14084" y="19392"/>
                </a:lnTo>
                <a:lnTo>
                  <a:pt x="0" y="53403"/>
                </a:lnTo>
                <a:lnTo>
                  <a:pt x="0" y="60909"/>
                </a:lnTo>
                <a:lnTo>
                  <a:pt x="19392" y="100215"/>
                </a:lnTo>
                <a:lnTo>
                  <a:pt x="53403" y="114300"/>
                </a:lnTo>
                <a:lnTo>
                  <a:pt x="60909" y="114300"/>
                </a:lnTo>
                <a:lnTo>
                  <a:pt x="100215" y="94907"/>
                </a:lnTo>
                <a:lnTo>
                  <a:pt x="114300" y="60909"/>
                </a:lnTo>
                <a:lnTo>
                  <a:pt x="114300" y="57150"/>
                </a:lnTo>
                <a:lnTo>
                  <a:pt x="114300" y="53403"/>
                </a:lnTo>
                <a:lnTo>
                  <a:pt x="94907" y="14084"/>
                </a:lnTo>
                <a:lnTo>
                  <a:pt x="64630" y="368"/>
                </a:lnTo>
                <a:lnTo>
                  <a:pt x="60909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8822397" y="4257954"/>
            <a:ext cx="7403465" cy="4454525"/>
          </a:xfrm>
          <a:prstGeom prst="rect">
            <a:avLst/>
          </a:prstGeom>
        </p:spPr>
        <p:txBody>
          <a:bodyPr wrap="square" lIns="0" tIns="16510" rIns="0" bIns="0" rtlCol="0" vert="horz">
            <a:spAutoFit/>
          </a:bodyPr>
          <a:lstStyle/>
          <a:p>
            <a:pPr marL="12700" marR="353695">
              <a:lnSpc>
                <a:spcPct val="118600"/>
              </a:lnSpc>
              <a:spcBef>
                <a:spcPts val="130"/>
              </a:spcBef>
            </a:pPr>
            <a:r>
              <a:rPr dirty="0" sz="2450" spc="-10">
                <a:solidFill>
                  <a:srgbClr val="332C2C"/>
                </a:solidFill>
                <a:latin typeface="Verdana"/>
                <a:cs typeface="Verdana"/>
              </a:rPr>
              <a:t>Core</a:t>
            </a:r>
            <a:r>
              <a:rPr dirty="0" sz="2450" spc="-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332C2C"/>
                </a:solidFill>
                <a:latin typeface="Verdana"/>
                <a:cs typeface="Verdana"/>
              </a:rPr>
              <a:t>platform</a:t>
            </a:r>
            <a:r>
              <a:rPr dirty="0" sz="2450" spc="-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332C2C"/>
                </a:solidFill>
                <a:latin typeface="Verdana"/>
                <a:cs typeface="Verdana"/>
              </a:rPr>
              <a:t>that</a:t>
            </a:r>
            <a:r>
              <a:rPr dirty="0" sz="2450" spc="-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332C2C"/>
                </a:solidFill>
                <a:latin typeface="Verdana"/>
                <a:cs typeface="Verdana"/>
              </a:rPr>
              <a:t>supports</a:t>
            </a:r>
            <a:r>
              <a:rPr dirty="0" sz="2450" spc="-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332C2C"/>
                </a:solidFill>
                <a:latin typeface="Verdana"/>
                <a:cs typeface="Verdana"/>
              </a:rPr>
              <a:t>vehicle</a:t>
            </a:r>
            <a:r>
              <a:rPr dirty="0" sz="2450" spc="-3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-10">
                <a:solidFill>
                  <a:srgbClr val="332C2C"/>
                </a:solidFill>
                <a:latin typeface="Verdana"/>
                <a:cs typeface="Verdana"/>
              </a:rPr>
              <a:t>tracking, </a:t>
            </a:r>
            <a:r>
              <a:rPr dirty="0" sz="2450">
                <a:solidFill>
                  <a:srgbClr val="332C2C"/>
                </a:solidFill>
                <a:latin typeface="Verdana"/>
                <a:cs typeface="Verdana"/>
              </a:rPr>
              <a:t>reporting,</a:t>
            </a:r>
            <a:r>
              <a:rPr dirty="0" sz="2450" spc="-15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8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450" spc="-1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332C2C"/>
                </a:solidFill>
                <a:latin typeface="Verdana"/>
                <a:cs typeface="Verdana"/>
              </a:rPr>
              <a:t>data</a:t>
            </a:r>
            <a:r>
              <a:rPr dirty="0" sz="2450" spc="-1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332C2C"/>
                </a:solidFill>
                <a:latin typeface="Verdana"/>
                <a:cs typeface="Verdana"/>
              </a:rPr>
              <a:t>analytics</a:t>
            </a:r>
            <a:r>
              <a:rPr dirty="0" sz="2450" spc="-1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-215">
                <a:solidFill>
                  <a:srgbClr val="332C2C"/>
                </a:solidFill>
                <a:latin typeface="Verdana"/>
                <a:cs typeface="Verdana"/>
              </a:rPr>
              <a:t>(e.g.,</a:t>
            </a:r>
            <a:r>
              <a:rPr dirty="0" sz="2450" spc="-1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-10">
                <a:solidFill>
                  <a:srgbClr val="332C2C"/>
                </a:solidFill>
                <a:latin typeface="Verdana"/>
                <a:cs typeface="Verdana"/>
              </a:rPr>
              <a:t>Geotab, </a:t>
            </a:r>
            <a:r>
              <a:rPr dirty="0" sz="2450">
                <a:solidFill>
                  <a:srgbClr val="332C2C"/>
                </a:solidFill>
                <a:latin typeface="Verdana"/>
                <a:cs typeface="Verdana"/>
              </a:rPr>
              <a:t>Fleet </a:t>
            </a:r>
            <a:r>
              <a:rPr dirty="0" sz="2450" spc="-10">
                <a:solidFill>
                  <a:srgbClr val="332C2C"/>
                </a:solidFill>
                <a:latin typeface="Verdana"/>
                <a:cs typeface="Verdana"/>
              </a:rPr>
              <a:t>Complete).</a:t>
            </a:r>
            <a:endParaRPr sz="2450">
              <a:latin typeface="Verdana"/>
              <a:cs typeface="Verdana"/>
            </a:endParaRPr>
          </a:p>
          <a:p>
            <a:pPr marL="12700" marR="5080">
              <a:lnSpc>
                <a:spcPct val="118000"/>
              </a:lnSpc>
              <a:spcBef>
                <a:spcPts val="55"/>
              </a:spcBef>
            </a:pPr>
            <a:r>
              <a:rPr dirty="0" sz="2450" spc="80">
                <a:solidFill>
                  <a:srgbClr val="332C2C"/>
                </a:solidFill>
                <a:latin typeface="Verdana"/>
                <a:cs typeface="Verdana"/>
              </a:rPr>
              <a:t>Mobile</a:t>
            </a:r>
            <a:r>
              <a:rPr dirty="0" sz="2450" spc="-1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-60">
                <a:solidFill>
                  <a:srgbClr val="332C2C"/>
                </a:solidFill>
                <a:latin typeface="Verdana"/>
                <a:cs typeface="Verdana"/>
              </a:rPr>
              <a:t>App:</a:t>
            </a:r>
            <a:r>
              <a:rPr dirty="0" sz="2450" spc="-1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dirty="0" sz="2450" spc="-1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-40">
                <a:solidFill>
                  <a:srgbClr val="332C2C"/>
                </a:solidFill>
                <a:latin typeface="Verdana"/>
                <a:cs typeface="Verdana"/>
              </a:rPr>
              <a:t>drivers</a:t>
            </a:r>
            <a:r>
              <a:rPr dirty="0" sz="2450" spc="-1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8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450" spc="-1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332C2C"/>
                </a:solidFill>
                <a:latin typeface="Verdana"/>
                <a:cs typeface="Verdana"/>
              </a:rPr>
              <a:t>ﬂeet</a:t>
            </a:r>
            <a:r>
              <a:rPr dirty="0" sz="2450" spc="-1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332C2C"/>
                </a:solidFill>
                <a:latin typeface="Verdana"/>
                <a:cs typeface="Verdana"/>
              </a:rPr>
              <a:t>managers</a:t>
            </a:r>
            <a:r>
              <a:rPr dirty="0" sz="2450" spc="-12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-25">
                <a:solidFill>
                  <a:srgbClr val="332C2C"/>
                </a:solidFill>
                <a:latin typeface="Verdana"/>
                <a:cs typeface="Verdana"/>
              </a:rPr>
              <a:t>to </a:t>
            </a:r>
            <a:r>
              <a:rPr dirty="0" sz="2450" spc="50">
                <a:solidFill>
                  <a:srgbClr val="332C2C"/>
                </a:solidFill>
                <a:latin typeface="Verdana"/>
                <a:cs typeface="Verdana"/>
              </a:rPr>
              <a:t>monitor</a:t>
            </a:r>
            <a:r>
              <a:rPr dirty="0" sz="2450" spc="-1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332C2C"/>
                </a:solidFill>
                <a:latin typeface="Verdana"/>
                <a:cs typeface="Verdana"/>
              </a:rPr>
              <a:t>performance,</a:t>
            </a:r>
            <a:r>
              <a:rPr dirty="0" sz="2450" spc="-1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-20">
                <a:solidFill>
                  <a:srgbClr val="332C2C"/>
                </a:solidFill>
                <a:latin typeface="Verdana"/>
                <a:cs typeface="Verdana"/>
              </a:rPr>
              <a:t>receive</a:t>
            </a:r>
            <a:r>
              <a:rPr dirty="0" sz="24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-10">
                <a:solidFill>
                  <a:srgbClr val="332C2C"/>
                </a:solidFill>
                <a:latin typeface="Verdana"/>
                <a:cs typeface="Verdana"/>
              </a:rPr>
              <a:t>updates,</a:t>
            </a:r>
            <a:r>
              <a:rPr dirty="0" sz="2450" spc="-1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8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450" spc="-17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45">
                <a:solidFill>
                  <a:srgbClr val="332C2C"/>
                </a:solidFill>
                <a:latin typeface="Verdana"/>
                <a:cs typeface="Verdana"/>
              </a:rPr>
              <a:t>log </a:t>
            </a:r>
            <a:r>
              <a:rPr dirty="0" sz="2450" spc="-20">
                <a:solidFill>
                  <a:srgbClr val="332C2C"/>
                </a:solidFill>
                <a:latin typeface="Verdana"/>
                <a:cs typeface="Verdana"/>
              </a:rPr>
              <a:t>events.Database</a:t>
            </a:r>
            <a:r>
              <a:rPr dirty="0" sz="2450" spc="-1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95">
                <a:solidFill>
                  <a:srgbClr val="332C2C"/>
                </a:solidFill>
                <a:latin typeface="Verdana"/>
                <a:cs typeface="Verdana"/>
              </a:rPr>
              <a:t>Management</a:t>
            </a:r>
            <a:r>
              <a:rPr dirty="0" sz="2450" spc="-15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-114">
                <a:solidFill>
                  <a:srgbClr val="332C2C"/>
                </a:solidFill>
                <a:latin typeface="Verdana"/>
                <a:cs typeface="Verdana"/>
              </a:rPr>
              <a:t>System:</a:t>
            </a:r>
            <a:r>
              <a:rPr dirty="0" sz="2450" spc="-15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-25">
                <a:solidFill>
                  <a:srgbClr val="332C2C"/>
                </a:solidFill>
                <a:latin typeface="Verdana"/>
                <a:cs typeface="Verdana"/>
              </a:rPr>
              <a:t>For </a:t>
            </a:r>
            <a:r>
              <a:rPr dirty="0" sz="2450">
                <a:solidFill>
                  <a:srgbClr val="332C2C"/>
                </a:solidFill>
                <a:latin typeface="Verdana"/>
                <a:cs typeface="Verdana"/>
              </a:rPr>
              <a:t>storing</a:t>
            </a:r>
            <a:r>
              <a:rPr dirty="0" sz="2450" spc="-1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332C2C"/>
                </a:solidFill>
                <a:latin typeface="Verdana"/>
                <a:cs typeface="Verdana"/>
              </a:rPr>
              <a:t>ﬂeet</a:t>
            </a:r>
            <a:r>
              <a:rPr dirty="0" sz="2450" spc="-1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332C2C"/>
                </a:solidFill>
                <a:latin typeface="Verdana"/>
                <a:cs typeface="Verdana"/>
              </a:rPr>
              <a:t>data</a:t>
            </a:r>
            <a:r>
              <a:rPr dirty="0" sz="2450" spc="-1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-215">
                <a:solidFill>
                  <a:srgbClr val="332C2C"/>
                </a:solidFill>
                <a:latin typeface="Verdana"/>
                <a:cs typeface="Verdana"/>
              </a:rPr>
              <a:t>(e.g.,</a:t>
            </a:r>
            <a:r>
              <a:rPr dirty="0" sz="2450" spc="-114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-25">
                <a:solidFill>
                  <a:srgbClr val="332C2C"/>
                </a:solidFill>
                <a:latin typeface="Verdana"/>
                <a:cs typeface="Verdana"/>
              </a:rPr>
              <a:t>MySQL,</a:t>
            </a:r>
            <a:r>
              <a:rPr dirty="0" sz="2450" spc="-1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332C2C"/>
                </a:solidFill>
                <a:latin typeface="Verdana"/>
                <a:cs typeface="Verdana"/>
              </a:rPr>
              <a:t>PostgreSQL,</a:t>
            </a:r>
            <a:r>
              <a:rPr dirty="0" sz="2450" spc="-1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-25">
                <a:solidFill>
                  <a:srgbClr val="332C2C"/>
                </a:solidFill>
                <a:latin typeface="Verdana"/>
                <a:cs typeface="Verdana"/>
              </a:rPr>
              <a:t>or </a:t>
            </a:r>
            <a:r>
              <a:rPr dirty="0" sz="2450">
                <a:solidFill>
                  <a:srgbClr val="332C2C"/>
                </a:solidFill>
                <a:latin typeface="Verdana"/>
                <a:cs typeface="Verdana"/>
              </a:rPr>
              <a:t>cloud-based</a:t>
            </a:r>
            <a:r>
              <a:rPr dirty="0" sz="2450" spc="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-30">
                <a:solidFill>
                  <a:srgbClr val="332C2C"/>
                </a:solidFill>
                <a:latin typeface="Verdana"/>
                <a:cs typeface="Verdana"/>
              </a:rPr>
              <a:t>solutions).API</a:t>
            </a:r>
            <a:r>
              <a:rPr dirty="0" sz="2450" spc="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-10">
                <a:solidFill>
                  <a:srgbClr val="332C2C"/>
                </a:solidFill>
                <a:latin typeface="Verdana"/>
                <a:cs typeface="Verdana"/>
              </a:rPr>
              <a:t>Integration:</a:t>
            </a:r>
            <a:endParaRPr sz="2450">
              <a:latin typeface="Verdana"/>
              <a:cs typeface="Verdana"/>
            </a:endParaRPr>
          </a:p>
          <a:p>
            <a:pPr marL="12700" marR="471170">
              <a:lnSpc>
                <a:spcPct val="117300"/>
              </a:lnSpc>
              <a:spcBef>
                <a:spcPts val="80"/>
              </a:spcBef>
            </a:pPr>
            <a:r>
              <a:rPr dirty="0" sz="2450" spc="-10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24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75">
                <a:solidFill>
                  <a:srgbClr val="332C2C"/>
                </a:solidFill>
                <a:latin typeface="Verdana"/>
                <a:cs typeface="Verdana"/>
              </a:rPr>
              <a:t>connect</a:t>
            </a:r>
            <a:r>
              <a:rPr dirty="0" sz="24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70">
                <a:solidFill>
                  <a:srgbClr val="332C2C"/>
                </a:solidFill>
                <a:latin typeface="Verdana"/>
                <a:cs typeface="Verdana"/>
              </a:rPr>
              <a:t>with</a:t>
            </a:r>
            <a:r>
              <a:rPr dirty="0" sz="24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332C2C"/>
                </a:solidFill>
                <a:latin typeface="Verdana"/>
                <a:cs typeface="Verdana"/>
              </a:rPr>
              <a:t>third-</a:t>
            </a:r>
            <a:r>
              <a:rPr dirty="0" sz="2450" spc="-10">
                <a:solidFill>
                  <a:srgbClr val="332C2C"/>
                </a:solidFill>
                <a:latin typeface="Verdana"/>
                <a:cs typeface="Verdana"/>
              </a:rPr>
              <a:t>party</a:t>
            </a:r>
            <a:r>
              <a:rPr dirty="0" sz="24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-30">
                <a:solidFill>
                  <a:srgbClr val="332C2C"/>
                </a:solidFill>
                <a:latin typeface="Verdana"/>
                <a:cs typeface="Verdana"/>
              </a:rPr>
              <a:t>systems</a:t>
            </a:r>
            <a:r>
              <a:rPr dirty="0" sz="24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55">
                <a:solidFill>
                  <a:srgbClr val="332C2C"/>
                </a:solidFill>
                <a:latin typeface="Verdana"/>
                <a:cs typeface="Verdana"/>
              </a:rPr>
              <a:t>such</a:t>
            </a:r>
            <a:r>
              <a:rPr dirty="0" sz="24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-25">
                <a:solidFill>
                  <a:srgbClr val="332C2C"/>
                </a:solidFill>
                <a:latin typeface="Verdana"/>
                <a:cs typeface="Verdana"/>
              </a:rPr>
              <a:t>as </a:t>
            </a:r>
            <a:r>
              <a:rPr dirty="0" sz="2450">
                <a:solidFill>
                  <a:srgbClr val="332C2C"/>
                </a:solidFill>
                <a:latin typeface="Verdana"/>
                <a:cs typeface="Verdana"/>
              </a:rPr>
              <a:t>ERP,</a:t>
            </a:r>
            <a:r>
              <a:rPr dirty="0" sz="2450" spc="-18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332C2C"/>
                </a:solidFill>
                <a:latin typeface="Verdana"/>
                <a:cs typeface="Verdana"/>
              </a:rPr>
              <a:t>CRM,</a:t>
            </a:r>
            <a:r>
              <a:rPr dirty="0" sz="24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8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4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35">
                <a:solidFill>
                  <a:srgbClr val="332C2C"/>
                </a:solidFill>
                <a:latin typeface="Verdana"/>
                <a:cs typeface="Verdana"/>
              </a:rPr>
              <a:t>management.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485127" rIns="0" bIns="0" rtlCol="0" vert="horz">
            <a:spAutoFit/>
          </a:bodyPr>
          <a:lstStyle/>
          <a:p>
            <a:pPr marL="5466080" marR="5080">
              <a:lnSpc>
                <a:spcPts val="6300"/>
              </a:lnSpc>
              <a:spcBef>
                <a:spcPts val="1300"/>
              </a:spcBef>
            </a:pPr>
            <a:r>
              <a:rPr dirty="0" spc="-30"/>
              <a:t>SOFTWARE </a:t>
            </a:r>
            <a:r>
              <a:rPr dirty="0" spc="-135"/>
              <a:t>REQURIMENT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-12500" y="2201672"/>
            <a:ext cx="18300700" cy="8098790"/>
            <a:chOff x="-12500" y="2201672"/>
            <a:chExt cx="18300700" cy="8098790"/>
          </a:xfrm>
        </p:grpSpPr>
        <p:sp>
          <p:nvSpPr>
            <p:cNvPr id="3" name="object 3" descr=""/>
            <p:cNvSpPr/>
            <p:nvPr/>
          </p:nvSpPr>
          <p:spPr>
            <a:xfrm>
              <a:off x="0" y="4840146"/>
              <a:ext cx="5179060" cy="5447665"/>
            </a:xfrm>
            <a:custGeom>
              <a:avLst/>
              <a:gdLst/>
              <a:ahLst/>
              <a:cxnLst/>
              <a:rect l="l" t="t" r="r" b="b"/>
              <a:pathLst>
                <a:path w="5179060" h="5447665">
                  <a:moveTo>
                    <a:pt x="0" y="0"/>
                  </a:moveTo>
                  <a:lnTo>
                    <a:pt x="56648" y="10442"/>
                  </a:lnTo>
                  <a:lnTo>
                    <a:pt x="101517" y="19836"/>
                  </a:lnTo>
                  <a:lnTo>
                    <a:pt x="145914" y="30065"/>
                  </a:lnTo>
                  <a:lnTo>
                    <a:pt x="189846" y="41122"/>
                  </a:lnTo>
                  <a:lnTo>
                    <a:pt x="233318" y="52994"/>
                  </a:lnTo>
                  <a:lnTo>
                    <a:pt x="276336" y="65674"/>
                  </a:lnTo>
                  <a:lnTo>
                    <a:pt x="318906" y="79149"/>
                  </a:lnTo>
                  <a:lnTo>
                    <a:pt x="361033" y="93411"/>
                  </a:lnTo>
                  <a:lnTo>
                    <a:pt x="402722" y="108449"/>
                  </a:lnTo>
                  <a:lnTo>
                    <a:pt x="443981" y="124253"/>
                  </a:lnTo>
                  <a:lnTo>
                    <a:pt x="484813" y="140813"/>
                  </a:lnTo>
                  <a:lnTo>
                    <a:pt x="525226" y="158119"/>
                  </a:lnTo>
                  <a:lnTo>
                    <a:pt x="565224" y="176161"/>
                  </a:lnTo>
                  <a:lnTo>
                    <a:pt x="604813" y="194929"/>
                  </a:lnTo>
                  <a:lnTo>
                    <a:pt x="643999" y="214412"/>
                  </a:lnTo>
                  <a:lnTo>
                    <a:pt x="682788" y="234601"/>
                  </a:lnTo>
                  <a:lnTo>
                    <a:pt x="721185" y="255486"/>
                  </a:lnTo>
                  <a:lnTo>
                    <a:pt x="759197" y="277055"/>
                  </a:lnTo>
                  <a:lnTo>
                    <a:pt x="796827" y="299301"/>
                  </a:lnTo>
                  <a:lnTo>
                    <a:pt x="834084" y="322211"/>
                  </a:lnTo>
                  <a:lnTo>
                    <a:pt x="870971" y="345777"/>
                  </a:lnTo>
                  <a:lnTo>
                    <a:pt x="907495" y="369988"/>
                  </a:lnTo>
                  <a:lnTo>
                    <a:pt x="943661" y="394834"/>
                  </a:lnTo>
                  <a:lnTo>
                    <a:pt x="979476" y="420305"/>
                  </a:lnTo>
                  <a:lnTo>
                    <a:pt x="1014944" y="446391"/>
                  </a:lnTo>
                  <a:lnTo>
                    <a:pt x="1050071" y="473082"/>
                  </a:lnTo>
                  <a:lnTo>
                    <a:pt x="1084864" y="500367"/>
                  </a:lnTo>
                  <a:lnTo>
                    <a:pt x="1119327" y="528238"/>
                  </a:lnTo>
                  <a:lnTo>
                    <a:pt x="1153467" y="556682"/>
                  </a:lnTo>
                  <a:lnTo>
                    <a:pt x="1187289" y="585691"/>
                  </a:lnTo>
                  <a:lnTo>
                    <a:pt x="1220799" y="615255"/>
                  </a:lnTo>
                  <a:lnTo>
                    <a:pt x="1254002" y="645363"/>
                  </a:lnTo>
                  <a:lnTo>
                    <a:pt x="1286904" y="676005"/>
                  </a:lnTo>
                  <a:lnTo>
                    <a:pt x="1319511" y="707172"/>
                  </a:lnTo>
                  <a:lnTo>
                    <a:pt x="1351829" y="738852"/>
                  </a:lnTo>
                  <a:lnTo>
                    <a:pt x="1383863" y="771036"/>
                  </a:lnTo>
                  <a:lnTo>
                    <a:pt x="1415618" y="803715"/>
                  </a:lnTo>
                  <a:lnTo>
                    <a:pt x="1447102" y="836877"/>
                  </a:lnTo>
                  <a:lnTo>
                    <a:pt x="1478318" y="870513"/>
                  </a:lnTo>
                  <a:lnTo>
                    <a:pt x="1509273" y="904613"/>
                  </a:lnTo>
                  <a:lnTo>
                    <a:pt x="1539973" y="939166"/>
                  </a:lnTo>
                  <a:lnTo>
                    <a:pt x="1570423" y="974163"/>
                  </a:lnTo>
                  <a:lnTo>
                    <a:pt x="1600629" y="1009593"/>
                  </a:lnTo>
                  <a:lnTo>
                    <a:pt x="1630596" y="1045447"/>
                  </a:lnTo>
                  <a:lnTo>
                    <a:pt x="1660331" y="1081714"/>
                  </a:lnTo>
                  <a:lnTo>
                    <a:pt x="1689839" y="1118384"/>
                  </a:lnTo>
                  <a:lnTo>
                    <a:pt x="1719125" y="1155448"/>
                  </a:lnTo>
                  <a:lnTo>
                    <a:pt x="1748196" y="1192894"/>
                  </a:lnTo>
                  <a:lnTo>
                    <a:pt x="1777057" y="1230713"/>
                  </a:lnTo>
                  <a:lnTo>
                    <a:pt x="1805713" y="1268896"/>
                  </a:lnTo>
                  <a:lnTo>
                    <a:pt x="1834170" y="1307431"/>
                  </a:lnTo>
                  <a:lnTo>
                    <a:pt x="1862435" y="1346309"/>
                  </a:lnTo>
                  <a:lnTo>
                    <a:pt x="1890512" y="1385519"/>
                  </a:lnTo>
                  <a:lnTo>
                    <a:pt x="1918408" y="1425052"/>
                  </a:lnTo>
                  <a:lnTo>
                    <a:pt x="1946127" y="1464897"/>
                  </a:lnTo>
                  <a:lnTo>
                    <a:pt x="1973677" y="1505045"/>
                  </a:lnTo>
                  <a:lnTo>
                    <a:pt x="2001061" y="1545486"/>
                  </a:lnTo>
                  <a:lnTo>
                    <a:pt x="2028287" y="1586208"/>
                  </a:lnTo>
                  <a:lnTo>
                    <a:pt x="2055360" y="1627203"/>
                  </a:lnTo>
                  <a:lnTo>
                    <a:pt x="2082285" y="1668460"/>
                  </a:lnTo>
                  <a:lnTo>
                    <a:pt x="2109068" y="1709968"/>
                  </a:lnTo>
                  <a:lnTo>
                    <a:pt x="2135714" y="1751719"/>
                  </a:lnTo>
                  <a:lnTo>
                    <a:pt x="2162231" y="1793702"/>
                  </a:lnTo>
                  <a:lnTo>
                    <a:pt x="2188622" y="1835906"/>
                  </a:lnTo>
                  <a:lnTo>
                    <a:pt x="2214894" y="1878322"/>
                  </a:lnTo>
                  <a:lnTo>
                    <a:pt x="2241053" y="1920940"/>
                  </a:lnTo>
                  <a:lnTo>
                    <a:pt x="2267103" y="1963749"/>
                  </a:lnTo>
                  <a:lnTo>
                    <a:pt x="2293052" y="2006739"/>
                  </a:lnTo>
                  <a:lnTo>
                    <a:pt x="2318904" y="2049901"/>
                  </a:lnTo>
                  <a:lnTo>
                    <a:pt x="2344665" y="2093225"/>
                  </a:lnTo>
                  <a:lnTo>
                    <a:pt x="2370341" y="2136699"/>
                  </a:lnTo>
                  <a:lnTo>
                    <a:pt x="2395938" y="2180315"/>
                  </a:lnTo>
                  <a:lnTo>
                    <a:pt x="2421461" y="2224061"/>
                  </a:lnTo>
                  <a:lnTo>
                    <a:pt x="2446916" y="2267929"/>
                  </a:lnTo>
                  <a:lnTo>
                    <a:pt x="2472308" y="2311908"/>
                  </a:lnTo>
                  <a:lnTo>
                    <a:pt x="2497643" y="2355987"/>
                  </a:lnTo>
                  <a:lnTo>
                    <a:pt x="2522928" y="2400157"/>
                  </a:lnTo>
                  <a:lnTo>
                    <a:pt x="2548167" y="2444408"/>
                  </a:lnTo>
                  <a:lnTo>
                    <a:pt x="2573366" y="2488729"/>
                  </a:lnTo>
                  <a:lnTo>
                    <a:pt x="2598532" y="2533111"/>
                  </a:lnTo>
                  <a:lnTo>
                    <a:pt x="2623668" y="2577543"/>
                  </a:lnTo>
                  <a:lnTo>
                    <a:pt x="2648783" y="2622016"/>
                  </a:lnTo>
                  <a:lnTo>
                    <a:pt x="2673880" y="2666518"/>
                  </a:lnTo>
                  <a:lnTo>
                    <a:pt x="2698966" y="2711041"/>
                  </a:lnTo>
                  <a:lnTo>
                    <a:pt x="2724046" y="2755574"/>
                  </a:lnTo>
                  <a:lnTo>
                    <a:pt x="2749126" y="2800107"/>
                  </a:lnTo>
                  <a:lnTo>
                    <a:pt x="2774212" y="2844629"/>
                  </a:lnTo>
                  <a:lnTo>
                    <a:pt x="2799309" y="2889132"/>
                  </a:lnTo>
                  <a:lnTo>
                    <a:pt x="2824423" y="2933604"/>
                  </a:lnTo>
                  <a:lnTo>
                    <a:pt x="2849560" y="2978036"/>
                  </a:lnTo>
                  <a:lnTo>
                    <a:pt x="2874725" y="3022417"/>
                  </a:lnTo>
                  <a:lnTo>
                    <a:pt x="2899924" y="3066738"/>
                  </a:lnTo>
                  <a:lnTo>
                    <a:pt x="2925164" y="3110989"/>
                  </a:lnTo>
                  <a:lnTo>
                    <a:pt x="2950448" y="3155158"/>
                  </a:lnTo>
                  <a:lnTo>
                    <a:pt x="2975784" y="3199238"/>
                  </a:lnTo>
                  <a:lnTo>
                    <a:pt x="3001176" y="3243216"/>
                  </a:lnTo>
                  <a:lnTo>
                    <a:pt x="3026631" y="3287083"/>
                  </a:lnTo>
                  <a:lnTo>
                    <a:pt x="3052154" y="3330830"/>
                  </a:lnTo>
                  <a:lnTo>
                    <a:pt x="3077750" y="3374445"/>
                  </a:lnTo>
                  <a:lnTo>
                    <a:pt x="3103427" y="3417919"/>
                  </a:lnTo>
                  <a:lnTo>
                    <a:pt x="3129188" y="3461243"/>
                  </a:lnTo>
                  <a:lnTo>
                    <a:pt x="3155040" y="3504404"/>
                  </a:lnTo>
                  <a:lnTo>
                    <a:pt x="3180989" y="3547395"/>
                  </a:lnTo>
                  <a:lnTo>
                    <a:pt x="3207040" y="3590204"/>
                  </a:lnTo>
                  <a:lnTo>
                    <a:pt x="3233198" y="3632821"/>
                  </a:lnTo>
                  <a:lnTo>
                    <a:pt x="3259470" y="3675237"/>
                  </a:lnTo>
                  <a:lnTo>
                    <a:pt x="3285862" y="3717442"/>
                  </a:lnTo>
                  <a:lnTo>
                    <a:pt x="3312378" y="3759424"/>
                  </a:lnTo>
                  <a:lnTo>
                    <a:pt x="3339025" y="3801175"/>
                  </a:lnTo>
                  <a:lnTo>
                    <a:pt x="3365808" y="3842683"/>
                  </a:lnTo>
                  <a:lnTo>
                    <a:pt x="3392733" y="3883940"/>
                  </a:lnTo>
                  <a:lnTo>
                    <a:pt x="3419806" y="3924935"/>
                  </a:lnTo>
                  <a:lnTo>
                    <a:pt x="3447032" y="3965657"/>
                  </a:lnTo>
                  <a:lnTo>
                    <a:pt x="3474417" y="4006097"/>
                  </a:lnTo>
                  <a:lnTo>
                    <a:pt x="3501966" y="4046245"/>
                  </a:lnTo>
                  <a:lnTo>
                    <a:pt x="3529686" y="4086091"/>
                  </a:lnTo>
                  <a:lnTo>
                    <a:pt x="3557581" y="4125624"/>
                  </a:lnTo>
                  <a:lnTo>
                    <a:pt x="3585659" y="4164834"/>
                  </a:lnTo>
                  <a:lnTo>
                    <a:pt x="3613924" y="4203712"/>
                  </a:lnTo>
                  <a:lnTo>
                    <a:pt x="3642381" y="4242247"/>
                  </a:lnTo>
                  <a:lnTo>
                    <a:pt x="3671038" y="4280429"/>
                  </a:lnTo>
                  <a:lnTo>
                    <a:pt x="3699898" y="4318249"/>
                  </a:lnTo>
                  <a:lnTo>
                    <a:pt x="3728969" y="4355695"/>
                  </a:lnTo>
                  <a:lnTo>
                    <a:pt x="3758256" y="4392759"/>
                  </a:lnTo>
                  <a:lnTo>
                    <a:pt x="3787763" y="4429429"/>
                  </a:lnTo>
                  <a:lnTo>
                    <a:pt x="3817498" y="4465696"/>
                  </a:lnTo>
                  <a:lnTo>
                    <a:pt x="3847466" y="4501550"/>
                  </a:lnTo>
                  <a:lnTo>
                    <a:pt x="3877672" y="4536980"/>
                  </a:lnTo>
                  <a:lnTo>
                    <a:pt x="3908122" y="4571977"/>
                  </a:lnTo>
                  <a:lnTo>
                    <a:pt x="3938822" y="4606530"/>
                  </a:lnTo>
                  <a:lnTo>
                    <a:pt x="3969778" y="4640630"/>
                  </a:lnTo>
                  <a:lnTo>
                    <a:pt x="4000994" y="4674266"/>
                  </a:lnTo>
                  <a:lnTo>
                    <a:pt x="4032478" y="4707429"/>
                  </a:lnTo>
                  <a:lnTo>
                    <a:pt x="4064233" y="4740107"/>
                  </a:lnTo>
                  <a:lnTo>
                    <a:pt x="4096267" y="4772292"/>
                  </a:lnTo>
                  <a:lnTo>
                    <a:pt x="4128585" y="4803972"/>
                  </a:lnTo>
                  <a:lnTo>
                    <a:pt x="4161192" y="4835139"/>
                  </a:lnTo>
                  <a:lnTo>
                    <a:pt x="4194095" y="4865781"/>
                  </a:lnTo>
                  <a:lnTo>
                    <a:pt x="4227298" y="4895889"/>
                  </a:lnTo>
                  <a:lnTo>
                    <a:pt x="4260808" y="4925453"/>
                  </a:lnTo>
                  <a:lnTo>
                    <a:pt x="4294630" y="4954462"/>
                  </a:lnTo>
                  <a:lnTo>
                    <a:pt x="4328770" y="4982907"/>
                  </a:lnTo>
                  <a:lnTo>
                    <a:pt x="4363234" y="5010777"/>
                  </a:lnTo>
                  <a:lnTo>
                    <a:pt x="4398027" y="5038063"/>
                  </a:lnTo>
                  <a:lnTo>
                    <a:pt x="4433154" y="5064754"/>
                  </a:lnTo>
                  <a:lnTo>
                    <a:pt x="4468623" y="5090840"/>
                  </a:lnTo>
                  <a:lnTo>
                    <a:pt x="4504437" y="5116311"/>
                  </a:lnTo>
                  <a:lnTo>
                    <a:pt x="4540604" y="5141157"/>
                  </a:lnTo>
                  <a:lnTo>
                    <a:pt x="4577128" y="5165368"/>
                  </a:lnTo>
                  <a:lnTo>
                    <a:pt x="4614015" y="5188934"/>
                  </a:lnTo>
                  <a:lnTo>
                    <a:pt x="4651272" y="5211845"/>
                  </a:lnTo>
                  <a:lnTo>
                    <a:pt x="4688903" y="5234091"/>
                  </a:lnTo>
                  <a:lnTo>
                    <a:pt x="4726914" y="5255661"/>
                  </a:lnTo>
                  <a:lnTo>
                    <a:pt x="4765312" y="5276545"/>
                  </a:lnTo>
                  <a:lnTo>
                    <a:pt x="4804101" y="5296734"/>
                  </a:lnTo>
                  <a:lnTo>
                    <a:pt x="4843287" y="5316218"/>
                  </a:lnTo>
                  <a:lnTo>
                    <a:pt x="4882877" y="5334986"/>
                  </a:lnTo>
                  <a:lnTo>
                    <a:pt x="4922875" y="5353028"/>
                  </a:lnTo>
                  <a:lnTo>
                    <a:pt x="4963287" y="5370334"/>
                  </a:lnTo>
                  <a:lnTo>
                    <a:pt x="5004120" y="5386894"/>
                  </a:lnTo>
                  <a:lnTo>
                    <a:pt x="5045379" y="5402698"/>
                  </a:lnTo>
                  <a:lnTo>
                    <a:pt x="5087068" y="5417736"/>
                  </a:lnTo>
                  <a:lnTo>
                    <a:pt x="5129195" y="5431998"/>
                  </a:lnTo>
                  <a:lnTo>
                    <a:pt x="5171765" y="5445474"/>
                  </a:lnTo>
                  <a:lnTo>
                    <a:pt x="5179031" y="5447615"/>
                  </a:lnTo>
                </a:path>
              </a:pathLst>
            </a:custGeom>
            <a:ln w="25000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pic>
          <p:nvPicPr>
            <p:cNvPr id="4" name="object 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2201672"/>
              <a:ext cx="9617434" cy="6649720"/>
            </a:xfrm>
            <a:prstGeom prst="rect">
              <a:avLst/>
            </a:prstGeom>
          </p:spPr>
        </p:pic>
        <p:sp>
          <p:nvSpPr>
            <p:cNvPr id="5" name="object 5" descr=""/>
            <p:cNvSpPr/>
            <p:nvPr/>
          </p:nvSpPr>
          <p:spPr>
            <a:xfrm>
              <a:off x="1358" y="9752685"/>
              <a:ext cx="18286730" cy="47625"/>
            </a:xfrm>
            <a:custGeom>
              <a:avLst/>
              <a:gdLst/>
              <a:ahLst/>
              <a:cxnLst/>
              <a:rect l="l" t="t" r="r" b="b"/>
              <a:pathLst>
                <a:path w="18286730" h="47625">
                  <a:moveTo>
                    <a:pt x="18286629" y="0"/>
                  </a:moveTo>
                  <a:lnTo>
                    <a:pt x="0" y="0"/>
                  </a:lnTo>
                  <a:lnTo>
                    <a:pt x="0" y="47625"/>
                  </a:lnTo>
                  <a:lnTo>
                    <a:pt x="18286629" y="47625"/>
                  </a:lnTo>
                  <a:lnTo>
                    <a:pt x="18286629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0515079" y="1535024"/>
            <a:ext cx="5822950" cy="82550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5250"/>
              <a:t>TECHNOLOGY</a:t>
            </a:r>
            <a:r>
              <a:rPr dirty="0" sz="5250" spc="-229"/>
              <a:t> </a:t>
            </a:r>
            <a:r>
              <a:rPr dirty="0" sz="5250" spc="-20"/>
              <a:t>USED</a:t>
            </a:r>
            <a:endParaRPr sz="5250"/>
          </a:p>
        </p:txBody>
      </p:sp>
      <p:sp>
        <p:nvSpPr>
          <p:cNvPr id="7" name="object 7" descr=""/>
          <p:cNvSpPr/>
          <p:nvPr/>
        </p:nvSpPr>
        <p:spPr>
          <a:xfrm>
            <a:off x="9753829" y="3484143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53403"/>
                </a:moveTo>
                <a:lnTo>
                  <a:pt x="94907" y="14084"/>
                </a:lnTo>
                <a:lnTo>
                  <a:pt x="60896" y="0"/>
                </a:lnTo>
                <a:lnTo>
                  <a:pt x="53390" y="0"/>
                </a:lnTo>
                <a:lnTo>
                  <a:pt x="14084" y="19392"/>
                </a:lnTo>
                <a:lnTo>
                  <a:pt x="0" y="53403"/>
                </a:lnTo>
                <a:lnTo>
                  <a:pt x="0" y="60909"/>
                </a:lnTo>
                <a:lnTo>
                  <a:pt x="19392" y="100215"/>
                </a:lnTo>
                <a:lnTo>
                  <a:pt x="53390" y="114300"/>
                </a:lnTo>
                <a:lnTo>
                  <a:pt x="60896" y="114300"/>
                </a:lnTo>
                <a:lnTo>
                  <a:pt x="100215" y="94907"/>
                </a:lnTo>
                <a:lnTo>
                  <a:pt x="114300" y="60909"/>
                </a:lnTo>
                <a:lnTo>
                  <a:pt x="114300" y="57150"/>
                </a:lnTo>
                <a:lnTo>
                  <a:pt x="114300" y="53403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9753829" y="5189118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53403"/>
                </a:moveTo>
                <a:lnTo>
                  <a:pt x="94907" y="14084"/>
                </a:lnTo>
                <a:lnTo>
                  <a:pt x="60896" y="0"/>
                </a:lnTo>
                <a:lnTo>
                  <a:pt x="53390" y="0"/>
                </a:lnTo>
                <a:lnTo>
                  <a:pt x="14084" y="19392"/>
                </a:lnTo>
                <a:lnTo>
                  <a:pt x="0" y="53403"/>
                </a:lnTo>
                <a:lnTo>
                  <a:pt x="0" y="60909"/>
                </a:lnTo>
                <a:lnTo>
                  <a:pt x="19392" y="100215"/>
                </a:lnTo>
                <a:lnTo>
                  <a:pt x="53390" y="114300"/>
                </a:lnTo>
                <a:lnTo>
                  <a:pt x="60896" y="114300"/>
                </a:lnTo>
                <a:lnTo>
                  <a:pt x="100215" y="94907"/>
                </a:lnTo>
                <a:lnTo>
                  <a:pt x="114300" y="60909"/>
                </a:lnTo>
                <a:lnTo>
                  <a:pt x="114300" y="57150"/>
                </a:lnTo>
                <a:lnTo>
                  <a:pt x="114300" y="53403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9753829" y="7313206"/>
            <a:ext cx="114300" cy="114300"/>
          </a:xfrm>
          <a:custGeom>
            <a:avLst/>
            <a:gdLst/>
            <a:ahLst/>
            <a:cxnLst/>
            <a:rect l="l" t="t" r="r" b="b"/>
            <a:pathLst>
              <a:path w="114300" h="114300">
                <a:moveTo>
                  <a:pt x="114300" y="53390"/>
                </a:moveTo>
                <a:lnTo>
                  <a:pt x="94907" y="14071"/>
                </a:lnTo>
                <a:lnTo>
                  <a:pt x="60896" y="0"/>
                </a:lnTo>
                <a:lnTo>
                  <a:pt x="53390" y="0"/>
                </a:lnTo>
                <a:lnTo>
                  <a:pt x="14084" y="19380"/>
                </a:lnTo>
                <a:lnTo>
                  <a:pt x="0" y="53390"/>
                </a:lnTo>
                <a:lnTo>
                  <a:pt x="0" y="60909"/>
                </a:lnTo>
                <a:lnTo>
                  <a:pt x="19392" y="100203"/>
                </a:lnTo>
                <a:lnTo>
                  <a:pt x="53390" y="114300"/>
                </a:lnTo>
                <a:lnTo>
                  <a:pt x="60896" y="114300"/>
                </a:lnTo>
                <a:lnTo>
                  <a:pt x="100215" y="94907"/>
                </a:lnTo>
                <a:lnTo>
                  <a:pt x="114300" y="60909"/>
                </a:lnTo>
                <a:lnTo>
                  <a:pt x="114300" y="57150"/>
                </a:lnTo>
                <a:lnTo>
                  <a:pt x="114300" y="5339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 txBox="1"/>
          <p:nvPr/>
        </p:nvSpPr>
        <p:spPr>
          <a:xfrm>
            <a:off x="10040124" y="3292945"/>
            <a:ext cx="7127875" cy="5551170"/>
          </a:xfrm>
          <a:prstGeom prst="rect">
            <a:avLst/>
          </a:prstGeom>
        </p:spPr>
        <p:txBody>
          <a:bodyPr wrap="square" lIns="0" tIns="8890" rIns="0" bIns="0" rtlCol="0" vert="horz">
            <a:spAutoFit/>
          </a:bodyPr>
          <a:lstStyle/>
          <a:p>
            <a:pPr algn="just" marL="12700" marR="5080">
              <a:lnSpc>
                <a:spcPct val="101099"/>
              </a:lnSpc>
              <a:spcBef>
                <a:spcPts val="70"/>
              </a:spcBef>
            </a:pPr>
            <a:r>
              <a:rPr dirty="0" sz="2750" spc="30">
                <a:solidFill>
                  <a:srgbClr val="332C2C"/>
                </a:solidFill>
                <a:latin typeface="Verdana"/>
                <a:cs typeface="Verdana"/>
              </a:rPr>
              <a:t>GPS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60">
                <a:solidFill>
                  <a:srgbClr val="332C2C"/>
                </a:solidFill>
                <a:latin typeface="Verdana"/>
                <a:cs typeface="Verdana"/>
              </a:rPr>
              <a:t>&amp;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220">
                <a:solidFill>
                  <a:srgbClr val="332C2C"/>
                </a:solidFill>
                <a:latin typeface="Verdana"/>
                <a:cs typeface="Verdana"/>
              </a:rPr>
              <a:t>IoT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25">
                <a:solidFill>
                  <a:srgbClr val="332C2C"/>
                </a:solidFill>
                <a:latin typeface="Verdana"/>
                <a:cs typeface="Verdana"/>
              </a:rPr>
              <a:t>Sensors: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5">
                <a:solidFill>
                  <a:srgbClr val="332C2C"/>
                </a:solidFill>
                <a:latin typeface="Verdana"/>
                <a:cs typeface="Verdana"/>
              </a:rPr>
              <a:t>Collect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75">
                <a:solidFill>
                  <a:srgbClr val="332C2C"/>
                </a:solidFill>
                <a:latin typeface="Verdana"/>
                <a:cs typeface="Verdana"/>
              </a:rPr>
              <a:t>real-</a:t>
            </a:r>
            <a:r>
              <a:rPr dirty="0" sz="2750" spc="60">
                <a:solidFill>
                  <a:srgbClr val="332C2C"/>
                </a:solidFill>
                <a:latin typeface="Verdana"/>
                <a:cs typeface="Verdana"/>
              </a:rPr>
              <a:t>time</a:t>
            </a:r>
            <a:r>
              <a:rPr dirty="0" sz="27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20">
                <a:solidFill>
                  <a:srgbClr val="332C2C"/>
                </a:solidFill>
                <a:latin typeface="Verdana"/>
                <a:cs typeface="Verdana"/>
              </a:rPr>
              <a:t>data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dirty="0" sz="2750" spc="53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15">
                <a:solidFill>
                  <a:srgbClr val="332C2C"/>
                </a:solidFill>
                <a:latin typeface="Verdana"/>
                <a:cs typeface="Verdana"/>
              </a:rPr>
              <a:t>tracking</a:t>
            </a:r>
            <a:r>
              <a:rPr dirty="0" sz="2750" spc="53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65">
                <a:solidFill>
                  <a:srgbClr val="332C2C"/>
                </a:solidFill>
                <a:latin typeface="Verdana"/>
                <a:cs typeface="Verdana"/>
              </a:rPr>
              <a:t>vehicles,</a:t>
            </a:r>
            <a:r>
              <a:rPr dirty="0" sz="2750" spc="53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55">
                <a:solidFill>
                  <a:srgbClr val="332C2C"/>
                </a:solidFill>
                <a:latin typeface="Verdana"/>
                <a:cs typeface="Verdana"/>
              </a:rPr>
              <a:t>cargo,</a:t>
            </a:r>
            <a:r>
              <a:rPr dirty="0" sz="2750" spc="53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53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40">
                <a:solidFill>
                  <a:srgbClr val="332C2C"/>
                </a:solidFill>
                <a:latin typeface="Verdana"/>
                <a:cs typeface="Verdana"/>
              </a:rPr>
              <a:t>driver</a:t>
            </a:r>
            <a:r>
              <a:rPr dirty="0" sz="2750" spc="-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50">
                <a:solidFill>
                  <a:srgbClr val="332C2C"/>
                </a:solidFill>
                <a:latin typeface="Verdana"/>
                <a:cs typeface="Verdana"/>
              </a:rPr>
              <a:t>behavior.</a:t>
            </a:r>
            <a:endParaRPr sz="275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2750">
              <a:latin typeface="Verdana"/>
              <a:cs typeface="Verdana"/>
            </a:endParaRPr>
          </a:p>
          <a:p>
            <a:pPr algn="just" marL="12700" marR="5080">
              <a:lnSpc>
                <a:spcPct val="101499"/>
              </a:lnSpc>
            </a:pPr>
            <a:r>
              <a:rPr dirty="0" sz="2750" spc="60">
                <a:solidFill>
                  <a:srgbClr val="332C2C"/>
                </a:solidFill>
                <a:latin typeface="Verdana"/>
                <a:cs typeface="Verdana"/>
              </a:rPr>
              <a:t>Cloud</a:t>
            </a: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 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Computing:</a:t>
            </a: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 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Data</a:t>
            </a: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 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is</a:t>
            </a:r>
            <a:r>
              <a:rPr dirty="0" sz="2750" spc="-120">
                <a:solidFill>
                  <a:srgbClr val="332C2C"/>
                </a:solidFill>
                <a:latin typeface="Verdana"/>
                <a:cs typeface="Verdana"/>
              </a:rPr>
              <a:t> 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stored</a:t>
            </a:r>
            <a:r>
              <a:rPr dirty="0" sz="2750" spc="-114">
                <a:solidFill>
                  <a:srgbClr val="332C2C"/>
                </a:solidFill>
                <a:latin typeface="Verdana"/>
                <a:cs typeface="Verdana"/>
              </a:rPr>
              <a:t> 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processed</a:t>
            </a:r>
            <a:r>
              <a:rPr dirty="0" sz="2750" spc="-95">
                <a:solidFill>
                  <a:srgbClr val="332C2C"/>
                </a:solidFill>
                <a:latin typeface="Verdana"/>
                <a:cs typeface="Verdana"/>
              </a:rPr>
              <a:t>  </a:t>
            </a:r>
            <a:r>
              <a:rPr dirty="0" sz="2750" spc="80">
                <a:solidFill>
                  <a:srgbClr val="332C2C"/>
                </a:solidFill>
                <a:latin typeface="Verdana"/>
                <a:cs typeface="Verdana"/>
              </a:rPr>
              <a:t>on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 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  </a:t>
            </a:r>
            <a:r>
              <a:rPr dirty="0" sz="2750" spc="70">
                <a:solidFill>
                  <a:srgbClr val="332C2C"/>
                </a:solidFill>
                <a:latin typeface="Verdana"/>
                <a:cs typeface="Verdana"/>
              </a:rPr>
              <a:t>cloud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 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dirty="0" sz="2750" spc="-90">
                <a:solidFill>
                  <a:srgbClr val="332C2C"/>
                </a:solidFill>
                <a:latin typeface="Verdana"/>
                <a:cs typeface="Verdana"/>
              </a:rPr>
              <a:t> 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scalability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140">
                <a:solidFill>
                  <a:srgbClr val="332C2C"/>
                </a:solidFill>
                <a:latin typeface="Verdana"/>
                <a:cs typeface="Verdana"/>
              </a:rPr>
              <a:t> 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accessibility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 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(e.g.,</a:t>
            </a:r>
            <a:r>
              <a:rPr dirty="0" sz="2750" spc="140">
                <a:solidFill>
                  <a:srgbClr val="332C2C"/>
                </a:solidFill>
                <a:latin typeface="Verdana"/>
                <a:cs typeface="Verdana"/>
              </a:rPr>
              <a:t> 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AWS,</a:t>
            </a:r>
            <a:r>
              <a:rPr dirty="0" sz="2750" spc="145">
                <a:solidFill>
                  <a:srgbClr val="332C2C"/>
                </a:solidFill>
                <a:latin typeface="Verdana"/>
                <a:cs typeface="Verdana"/>
              </a:rPr>
              <a:t> 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Google Cloud).</a:t>
            </a:r>
            <a:endParaRPr sz="2750">
              <a:latin typeface="Verdana"/>
              <a:cs typeface="Verdana"/>
            </a:endParaRPr>
          </a:p>
          <a:p>
            <a:pPr algn="just" marL="12700" marR="5080">
              <a:lnSpc>
                <a:spcPct val="101499"/>
              </a:lnSpc>
              <a:spcBef>
                <a:spcPts val="3325"/>
              </a:spcBef>
            </a:pPr>
            <a:r>
              <a:rPr dirty="0" sz="2750" spc="110">
                <a:solidFill>
                  <a:srgbClr val="332C2C"/>
                </a:solidFill>
                <a:latin typeface="Verdana"/>
                <a:cs typeface="Verdana"/>
              </a:rPr>
              <a:t>Big</a:t>
            </a:r>
            <a:r>
              <a:rPr dirty="0" sz="2750" spc="525">
                <a:solidFill>
                  <a:srgbClr val="332C2C"/>
                </a:solidFill>
                <a:latin typeface="Verdana"/>
                <a:cs typeface="Verdana"/>
              </a:rPr>
              <a:t> 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Data</a:t>
            </a:r>
            <a:r>
              <a:rPr dirty="0" sz="2750" spc="530">
                <a:solidFill>
                  <a:srgbClr val="332C2C"/>
                </a:solidFill>
                <a:latin typeface="Verdana"/>
                <a:cs typeface="Verdana"/>
              </a:rPr>
              <a:t> 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Analytics:</a:t>
            </a:r>
            <a:r>
              <a:rPr dirty="0" sz="2750" spc="535">
                <a:solidFill>
                  <a:srgbClr val="332C2C"/>
                </a:solidFill>
                <a:latin typeface="Verdana"/>
                <a:cs typeface="Verdana"/>
              </a:rPr>
              <a:t> 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Analyzing</a:t>
            </a:r>
            <a:r>
              <a:rPr dirty="0" sz="2750" spc="535">
                <a:solidFill>
                  <a:srgbClr val="332C2C"/>
                </a:solidFill>
                <a:latin typeface="Verdana"/>
                <a:cs typeface="Verdana"/>
              </a:rPr>
              <a:t> 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vast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amounts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 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of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 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data</a:t>
            </a:r>
            <a:r>
              <a:rPr dirty="0" sz="2750" spc="-25">
                <a:solidFill>
                  <a:srgbClr val="332C2C"/>
                </a:solidFill>
                <a:latin typeface="Verdana"/>
                <a:cs typeface="Verdana"/>
              </a:rPr>
              <a:t> 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 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identify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  </a:t>
            </a:r>
            <a:r>
              <a:rPr dirty="0" sz="2750" spc="-20">
                <a:solidFill>
                  <a:srgbClr val="332C2C"/>
                </a:solidFill>
                <a:latin typeface="Verdana"/>
                <a:cs typeface="Verdana"/>
              </a:rPr>
              <a:t>patterns,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improve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  </a:t>
            </a:r>
            <a:r>
              <a:rPr dirty="0" sz="2750">
                <a:solidFill>
                  <a:srgbClr val="332C2C"/>
                </a:solidFill>
                <a:latin typeface="Verdana"/>
                <a:cs typeface="Verdana"/>
              </a:rPr>
              <a:t>decision-making,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  </a:t>
            </a:r>
            <a:r>
              <a:rPr dirty="0" sz="2750" spc="75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750" spc="-30">
                <a:solidFill>
                  <a:srgbClr val="332C2C"/>
                </a:solidFill>
                <a:latin typeface="Verdana"/>
                <a:cs typeface="Verdana"/>
              </a:rPr>
              <a:t>  </a:t>
            </a:r>
            <a:r>
              <a:rPr dirty="0" sz="2750" spc="35">
                <a:solidFill>
                  <a:srgbClr val="332C2C"/>
                </a:solidFill>
                <a:latin typeface="Verdana"/>
                <a:cs typeface="Verdana"/>
              </a:rPr>
              <a:t>predict </a:t>
            </a:r>
            <a:r>
              <a:rPr dirty="0" sz="2750" spc="50">
                <a:solidFill>
                  <a:srgbClr val="332C2C"/>
                </a:solidFill>
                <a:latin typeface="Verdana"/>
                <a:cs typeface="Verdana"/>
              </a:rPr>
              <a:t>maintenance</a:t>
            </a:r>
            <a:r>
              <a:rPr dirty="0" sz="2750" spc="-2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750" spc="-10">
                <a:solidFill>
                  <a:srgbClr val="332C2C"/>
                </a:solidFill>
                <a:latin typeface="Verdana"/>
                <a:cs typeface="Verdana"/>
              </a:rPr>
              <a:t>needs.</a:t>
            </a:r>
            <a:endParaRPr sz="2750">
              <a:latin typeface="Verdana"/>
              <a:cs typeface="Verdana"/>
            </a:endParaRPr>
          </a:p>
        </p:txBody>
      </p:sp>
      <p:sp>
        <p:nvSpPr>
          <p:cNvPr id="11" name="object 11" descr=""/>
          <p:cNvSpPr/>
          <p:nvPr/>
        </p:nvSpPr>
        <p:spPr>
          <a:xfrm>
            <a:off x="1054" y="548843"/>
            <a:ext cx="18287365" cy="47625"/>
          </a:xfrm>
          <a:custGeom>
            <a:avLst/>
            <a:gdLst/>
            <a:ahLst/>
            <a:cxnLst/>
            <a:rect l="l" t="t" r="r" b="b"/>
            <a:pathLst>
              <a:path w="18287365" h="47625">
                <a:moveTo>
                  <a:pt x="18286934" y="0"/>
                </a:moveTo>
                <a:lnTo>
                  <a:pt x="0" y="0"/>
                </a:lnTo>
                <a:lnTo>
                  <a:pt x="0" y="47625"/>
                </a:lnTo>
                <a:lnTo>
                  <a:pt x="18286934" y="47625"/>
                </a:lnTo>
                <a:lnTo>
                  <a:pt x="18286934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9116186" y="1529143"/>
            <a:ext cx="9184640" cy="8770620"/>
            <a:chOff x="9116186" y="1529143"/>
            <a:chExt cx="9184640" cy="8770620"/>
          </a:xfrm>
        </p:grpSpPr>
        <p:sp>
          <p:nvSpPr>
            <p:cNvPr id="3" name="object 3" descr=""/>
            <p:cNvSpPr/>
            <p:nvPr/>
          </p:nvSpPr>
          <p:spPr>
            <a:xfrm>
              <a:off x="13042213" y="5610076"/>
              <a:ext cx="5246370" cy="4677410"/>
            </a:xfrm>
            <a:custGeom>
              <a:avLst/>
              <a:gdLst/>
              <a:ahLst/>
              <a:cxnLst/>
              <a:rect l="l" t="t" r="r" b="b"/>
              <a:pathLst>
                <a:path w="5246369" h="4677409">
                  <a:moveTo>
                    <a:pt x="5245785" y="0"/>
                  </a:moveTo>
                  <a:lnTo>
                    <a:pt x="5190872" y="5807"/>
                  </a:lnTo>
                  <a:lnTo>
                    <a:pt x="5140122" y="12097"/>
                  </a:lnTo>
                  <a:lnTo>
                    <a:pt x="5089918" y="19185"/>
                  </a:lnTo>
                  <a:lnTo>
                    <a:pt x="5040254" y="27063"/>
                  </a:lnTo>
                  <a:lnTo>
                    <a:pt x="4991124" y="35720"/>
                  </a:lnTo>
                  <a:lnTo>
                    <a:pt x="4942520" y="45146"/>
                  </a:lnTo>
                  <a:lnTo>
                    <a:pt x="4894437" y="55333"/>
                  </a:lnTo>
                  <a:lnTo>
                    <a:pt x="4846867" y="66271"/>
                  </a:lnTo>
                  <a:lnTo>
                    <a:pt x="4799805" y="77951"/>
                  </a:lnTo>
                  <a:lnTo>
                    <a:pt x="4753244" y="90362"/>
                  </a:lnTo>
                  <a:lnTo>
                    <a:pt x="4707177" y="103495"/>
                  </a:lnTo>
                  <a:lnTo>
                    <a:pt x="4661597" y="117341"/>
                  </a:lnTo>
                  <a:lnTo>
                    <a:pt x="4616499" y="131891"/>
                  </a:lnTo>
                  <a:lnTo>
                    <a:pt x="4571876" y="147134"/>
                  </a:lnTo>
                  <a:lnTo>
                    <a:pt x="4527722" y="163062"/>
                  </a:lnTo>
                  <a:lnTo>
                    <a:pt x="4484029" y="179664"/>
                  </a:lnTo>
                  <a:lnTo>
                    <a:pt x="4440791" y="196932"/>
                  </a:lnTo>
                  <a:lnTo>
                    <a:pt x="4398002" y="214855"/>
                  </a:lnTo>
                  <a:lnTo>
                    <a:pt x="4355656" y="233425"/>
                  </a:lnTo>
                  <a:lnTo>
                    <a:pt x="4313745" y="252632"/>
                  </a:lnTo>
                  <a:lnTo>
                    <a:pt x="4272263" y="272466"/>
                  </a:lnTo>
                  <a:lnTo>
                    <a:pt x="4231205" y="292917"/>
                  </a:lnTo>
                  <a:lnTo>
                    <a:pt x="4190562" y="313977"/>
                  </a:lnTo>
                  <a:lnTo>
                    <a:pt x="4150330" y="335636"/>
                  </a:lnTo>
                  <a:lnTo>
                    <a:pt x="4110500" y="357884"/>
                  </a:lnTo>
                  <a:lnTo>
                    <a:pt x="4071068" y="380712"/>
                  </a:lnTo>
                  <a:lnTo>
                    <a:pt x="4032026" y="404110"/>
                  </a:lnTo>
                  <a:lnTo>
                    <a:pt x="3993367" y="428069"/>
                  </a:lnTo>
                  <a:lnTo>
                    <a:pt x="3955086" y="452579"/>
                  </a:lnTo>
                  <a:lnTo>
                    <a:pt x="3917175" y="477630"/>
                  </a:lnTo>
                  <a:lnTo>
                    <a:pt x="3879629" y="503214"/>
                  </a:lnTo>
                  <a:lnTo>
                    <a:pt x="3842441" y="529321"/>
                  </a:lnTo>
                  <a:lnTo>
                    <a:pt x="3805604" y="555941"/>
                  </a:lnTo>
                  <a:lnTo>
                    <a:pt x="3769111" y="583065"/>
                  </a:lnTo>
                  <a:lnTo>
                    <a:pt x="3732957" y="610683"/>
                  </a:lnTo>
                  <a:lnTo>
                    <a:pt x="3697135" y="638786"/>
                  </a:lnTo>
                  <a:lnTo>
                    <a:pt x="3661638" y="667364"/>
                  </a:lnTo>
                  <a:lnTo>
                    <a:pt x="3626459" y="696407"/>
                  </a:lnTo>
                  <a:lnTo>
                    <a:pt x="3591593" y="725907"/>
                  </a:lnTo>
                  <a:lnTo>
                    <a:pt x="3557033" y="755853"/>
                  </a:lnTo>
                  <a:lnTo>
                    <a:pt x="3522771" y="786237"/>
                  </a:lnTo>
                  <a:lnTo>
                    <a:pt x="3488803" y="817049"/>
                  </a:lnTo>
                  <a:lnTo>
                    <a:pt x="3455121" y="848278"/>
                  </a:lnTo>
                  <a:lnTo>
                    <a:pt x="3421718" y="879917"/>
                  </a:lnTo>
                  <a:lnTo>
                    <a:pt x="3388589" y="911954"/>
                  </a:lnTo>
                  <a:lnTo>
                    <a:pt x="3355726" y="944381"/>
                  </a:lnTo>
                  <a:lnTo>
                    <a:pt x="3323124" y="977189"/>
                  </a:lnTo>
                  <a:lnTo>
                    <a:pt x="3290775" y="1010367"/>
                  </a:lnTo>
                  <a:lnTo>
                    <a:pt x="3258674" y="1043906"/>
                  </a:lnTo>
                  <a:lnTo>
                    <a:pt x="3226813" y="1077797"/>
                  </a:lnTo>
                  <a:lnTo>
                    <a:pt x="3195186" y="1112030"/>
                  </a:lnTo>
                  <a:lnTo>
                    <a:pt x="3163788" y="1146595"/>
                  </a:lnTo>
                  <a:lnTo>
                    <a:pt x="3132610" y="1181484"/>
                  </a:lnTo>
                  <a:lnTo>
                    <a:pt x="3101647" y="1216687"/>
                  </a:lnTo>
                  <a:lnTo>
                    <a:pt x="3070892" y="1252193"/>
                  </a:lnTo>
                  <a:lnTo>
                    <a:pt x="3040339" y="1287995"/>
                  </a:lnTo>
                  <a:lnTo>
                    <a:pt x="3009981" y="1324081"/>
                  </a:lnTo>
                  <a:lnTo>
                    <a:pt x="2979812" y="1360443"/>
                  </a:lnTo>
                  <a:lnTo>
                    <a:pt x="2949825" y="1397071"/>
                  </a:lnTo>
                  <a:lnTo>
                    <a:pt x="2920014" y="1433956"/>
                  </a:lnTo>
                  <a:lnTo>
                    <a:pt x="2890371" y="1471088"/>
                  </a:lnTo>
                  <a:lnTo>
                    <a:pt x="2860892" y="1508457"/>
                  </a:lnTo>
                  <a:lnTo>
                    <a:pt x="2831569" y="1546055"/>
                  </a:lnTo>
                  <a:lnTo>
                    <a:pt x="2802395" y="1583871"/>
                  </a:lnTo>
                  <a:lnTo>
                    <a:pt x="2773364" y="1621897"/>
                  </a:lnTo>
                  <a:lnTo>
                    <a:pt x="2744470" y="1660121"/>
                  </a:lnTo>
                  <a:lnTo>
                    <a:pt x="2715707" y="1698536"/>
                  </a:lnTo>
                  <a:lnTo>
                    <a:pt x="2687067" y="1737132"/>
                  </a:lnTo>
                  <a:lnTo>
                    <a:pt x="2658544" y="1775899"/>
                  </a:lnTo>
                  <a:lnTo>
                    <a:pt x="2630131" y="1814827"/>
                  </a:lnTo>
                  <a:lnTo>
                    <a:pt x="2601823" y="1853907"/>
                  </a:lnTo>
                  <a:lnTo>
                    <a:pt x="2573613" y="1893130"/>
                  </a:lnTo>
                  <a:lnTo>
                    <a:pt x="2545493" y="1932486"/>
                  </a:lnTo>
                  <a:lnTo>
                    <a:pt x="2517458" y="1971966"/>
                  </a:lnTo>
                  <a:lnTo>
                    <a:pt x="2489502" y="2011559"/>
                  </a:lnTo>
                  <a:lnTo>
                    <a:pt x="2461617" y="2051258"/>
                  </a:lnTo>
                  <a:lnTo>
                    <a:pt x="2433797" y="2091051"/>
                  </a:lnTo>
                  <a:lnTo>
                    <a:pt x="2406036" y="2130930"/>
                  </a:lnTo>
                  <a:lnTo>
                    <a:pt x="2378327" y="2170884"/>
                  </a:lnTo>
                  <a:lnTo>
                    <a:pt x="2350663" y="2210906"/>
                  </a:lnTo>
                  <a:lnTo>
                    <a:pt x="2323039" y="2250984"/>
                  </a:lnTo>
                  <a:lnTo>
                    <a:pt x="2295447" y="2291110"/>
                  </a:lnTo>
                  <a:lnTo>
                    <a:pt x="2267881" y="2331274"/>
                  </a:lnTo>
                  <a:lnTo>
                    <a:pt x="2240335" y="2371466"/>
                  </a:lnTo>
                  <a:lnTo>
                    <a:pt x="2212802" y="2411678"/>
                  </a:lnTo>
                  <a:lnTo>
                    <a:pt x="2185275" y="2451899"/>
                  </a:lnTo>
                  <a:lnTo>
                    <a:pt x="2157749" y="2492120"/>
                  </a:lnTo>
                  <a:lnTo>
                    <a:pt x="2130216" y="2532331"/>
                  </a:lnTo>
                  <a:lnTo>
                    <a:pt x="2102670" y="2572523"/>
                  </a:lnTo>
                  <a:lnTo>
                    <a:pt x="2075104" y="2612687"/>
                  </a:lnTo>
                  <a:lnTo>
                    <a:pt x="2047512" y="2652812"/>
                  </a:lnTo>
                  <a:lnTo>
                    <a:pt x="2019888" y="2692891"/>
                  </a:lnTo>
                  <a:lnTo>
                    <a:pt x="1992224" y="2732912"/>
                  </a:lnTo>
                  <a:lnTo>
                    <a:pt x="1964515" y="2772866"/>
                  </a:lnTo>
                  <a:lnTo>
                    <a:pt x="1936754" y="2812745"/>
                  </a:lnTo>
                  <a:lnTo>
                    <a:pt x="1908934" y="2852538"/>
                  </a:lnTo>
                  <a:lnTo>
                    <a:pt x="1881049" y="2892236"/>
                  </a:lnTo>
                  <a:lnTo>
                    <a:pt x="1853093" y="2931829"/>
                  </a:lnTo>
                  <a:lnTo>
                    <a:pt x="1825058" y="2971309"/>
                  </a:lnTo>
                  <a:lnTo>
                    <a:pt x="1796939" y="3010665"/>
                  </a:lnTo>
                  <a:lnTo>
                    <a:pt x="1768728" y="3049888"/>
                  </a:lnTo>
                  <a:lnTo>
                    <a:pt x="1740420" y="3088968"/>
                  </a:lnTo>
                  <a:lnTo>
                    <a:pt x="1712008" y="3127896"/>
                  </a:lnTo>
                  <a:lnTo>
                    <a:pt x="1683485" y="3166663"/>
                  </a:lnTo>
                  <a:lnTo>
                    <a:pt x="1654845" y="3205258"/>
                  </a:lnTo>
                  <a:lnTo>
                    <a:pt x="1626082" y="3243673"/>
                  </a:lnTo>
                  <a:lnTo>
                    <a:pt x="1597188" y="3281898"/>
                  </a:lnTo>
                  <a:lnTo>
                    <a:pt x="1568157" y="3319923"/>
                  </a:lnTo>
                  <a:lnTo>
                    <a:pt x="1538984" y="3357739"/>
                  </a:lnTo>
                  <a:lnTo>
                    <a:pt x="1509661" y="3395337"/>
                  </a:lnTo>
                  <a:lnTo>
                    <a:pt x="1480182" y="3432706"/>
                  </a:lnTo>
                  <a:lnTo>
                    <a:pt x="1450540" y="3469838"/>
                  </a:lnTo>
                  <a:lnTo>
                    <a:pt x="1420728" y="3506723"/>
                  </a:lnTo>
                  <a:lnTo>
                    <a:pt x="1390742" y="3543351"/>
                  </a:lnTo>
                  <a:lnTo>
                    <a:pt x="1360573" y="3579713"/>
                  </a:lnTo>
                  <a:lnTo>
                    <a:pt x="1330215" y="3615800"/>
                  </a:lnTo>
                  <a:lnTo>
                    <a:pt x="1299663" y="3651601"/>
                  </a:lnTo>
                  <a:lnTo>
                    <a:pt x="1268908" y="3687107"/>
                  </a:lnTo>
                  <a:lnTo>
                    <a:pt x="1237946" y="3722310"/>
                  </a:lnTo>
                  <a:lnTo>
                    <a:pt x="1206768" y="3757199"/>
                  </a:lnTo>
                  <a:lnTo>
                    <a:pt x="1175370" y="3791764"/>
                  </a:lnTo>
                  <a:lnTo>
                    <a:pt x="1143744" y="3825998"/>
                  </a:lnTo>
                  <a:lnTo>
                    <a:pt x="1111884" y="3859888"/>
                  </a:lnTo>
                  <a:lnTo>
                    <a:pt x="1079783" y="3893428"/>
                  </a:lnTo>
                  <a:lnTo>
                    <a:pt x="1047435" y="3926606"/>
                  </a:lnTo>
                  <a:lnTo>
                    <a:pt x="1014833" y="3959413"/>
                  </a:lnTo>
                  <a:lnTo>
                    <a:pt x="981971" y="3991840"/>
                  </a:lnTo>
                  <a:lnTo>
                    <a:pt x="948842" y="4023878"/>
                  </a:lnTo>
                  <a:lnTo>
                    <a:pt x="915441" y="4055516"/>
                  </a:lnTo>
                  <a:lnTo>
                    <a:pt x="881759" y="4086746"/>
                  </a:lnTo>
                  <a:lnTo>
                    <a:pt x="847791" y="4117557"/>
                  </a:lnTo>
                  <a:lnTo>
                    <a:pt x="813531" y="4147941"/>
                  </a:lnTo>
                  <a:lnTo>
                    <a:pt x="778971" y="4177888"/>
                  </a:lnTo>
                  <a:lnTo>
                    <a:pt x="744106" y="4207388"/>
                  </a:lnTo>
                  <a:lnTo>
                    <a:pt x="708929" y="4236431"/>
                  </a:lnTo>
                  <a:lnTo>
                    <a:pt x="673432" y="4265009"/>
                  </a:lnTo>
                  <a:lnTo>
                    <a:pt x="637611" y="4293112"/>
                  </a:lnTo>
                  <a:lnTo>
                    <a:pt x="601458" y="4320730"/>
                  </a:lnTo>
                  <a:lnTo>
                    <a:pt x="564967" y="4347854"/>
                  </a:lnTo>
                  <a:lnTo>
                    <a:pt x="528131" y="4374474"/>
                  </a:lnTo>
                  <a:lnTo>
                    <a:pt x="490943" y="4400581"/>
                  </a:lnTo>
                  <a:lnTo>
                    <a:pt x="453398" y="4426165"/>
                  </a:lnTo>
                  <a:lnTo>
                    <a:pt x="415489" y="4451217"/>
                  </a:lnTo>
                  <a:lnTo>
                    <a:pt x="377209" y="4475727"/>
                  </a:lnTo>
                  <a:lnTo>
                    <a:pt x="338552" y="4499686"/>
                  </a:lnTo>
                  <a:lnTo>
                    <a:pt x="299511" y="4523084"/>
                  </a:lnTo>
                  <a:lnTo>
                    <a:pt x="260080" y="4545912"/>
                  </a:lnTo>
                  <a:lnTo>
                    <a:pt x="220252" y="4568160"/>
                  </a:lnTo>
                  <a:lnTo>
                    <a:pt x="180021" y="4589819"/>
                  </a:lnTo>
                  <a:lnTo>
                    <a:pt x="139380" y="4610879"/>
                  </a:lnTo>
                  <a:lnTo>
                    <a:pt x="98323" y="4631331"/>
                  </a:lnTo>
                  <a:lnTo>
                    <a:pt x="56844" y="4651165"/>
                  </a:lnTo>
                  <a:lnTo>
                    <a:pt x="14935" y="4670371"/>
                  </a:lnTo>
                  <a:lnTo>
                    <a:pt x="0" y="4676921"/>
                  </a:lnTo>
                </a:path>
              </a:pathLst>
            </a:custGeom>
            <a:ln w="24995">
              <a:solidFill>
                <a:srgbClr val="332C2C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11096307" y="3131096"/>
              <a:ext cx="5229225" cy="5229225"/>
            </a:xfrm>
            <a:custGeom>
              <a:avLst/>
              <a:gdLst/>
              <a:ahLst/>
              <a:cxnLst/>
              <a:rect l="l" t="t" r="r" b="b"/>
              <a:pathLst>
                <a:path w="5229225" h="5229225">
                  <a:moveTo>
                    <a:pt x="5229225" y="0"/>
                  </a:moveTo>
                  <a:lnTo>
                    <a:pt x="0" y="0"/>
                  </a:lnTo>
                  <a:lnTo>
                    <a:pt x="0" y="5229225"/>
                  </a:lnTo>
                  <a:lnTo>
                    <a:pt x="5229225" y="5229225"/>
                  </a:lnTo>
                  <a:lnTo>
                    <a:pt x="5229225" y="0"/>
                  </a:lnTo>
                  <a:close/>
                </a:path>
              </a:pathLst>
            </a:custGeom>
            <a:solidFill>
              <a:srgbClr val="332C2C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116186" y="1529143"/>
              <a:ext cx="8982074" cy="7433779"/>
            </a:xfrm>
            <a:prstGeom prst="rect">
              <a:avLst/>
            </a:prstGeom>
          </p:spPr>
        </p:pic>
      </p:grpSp>
      <p:sp>
        <p:nvSpPr>
          <p:cNvPr id="6" name="object 6" descr=""/>
          <p:cNvSpPr/>
          <p:nvPr/>
        </p:nvSpPr>
        <p:spPr>
          <a:xfrm>
            <a:off x="0" y="5482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817705" y="4443298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65976" y="0"/>
                </a:moveTo>
                <a:lnTo>
                  <a:pt x="57844" y="0"/>
                </a:lnTo>
                <a:lnTo>
                  <a:pt x="53821" y="393"/>
                </a:lnTo>
                <a:lnTo>
                  <a:pt x="15260" y="21018"/>
                </a:lnTo>
                <a:lnTo>
                  <a:pt x="0" y="57848"/>
                </a:lnTo>
                <a:lnTo>
                  <a:pt x="0" y="65989"/>
                </a:lnTo>
                <a:lnTo>
                  <a:pt x="15260" y="102819"/>
                </a:lnTo>
                <a:lnTo>
                  <a:pt x="53821" y="123431"/>
                </a:lnTo>
                <a:lnTo>
                  <a:pt x="57844" y="123825"/>
                </a:lnTo>
                <a:lnTo>
                  <a:pt x="65976" y="123825"/>
                </a:lnTo>
                <a:lnTo>
                  <a:pt x="102815" y="108572"/>
                </a:lnTo>
                <a:lnTo>
                  <a:pt x="123428" y="70002"/>
                </a:lnTo>
                <a:lnTo>
                  <a:pt x="123825" y="65989"/>
                </a:lnTo>
                <a:lnTo>
                  <a:pt x="123825" y="61912"/>
                </a:lnTo>
                <a:lnTo>
                  <a:pt x="123825" y="57848"/>
                </a:lnTo>
                <a:lnTo>
                  <a:pt x="108565" y="21018"/>
                </a:lnTo>
                <a:lnTo>
                  <a:pt x="70003" y="393"/>
                </a:lnTo>
                <a:lnTo>
                  <a:pt x="65976" y="0"/>
                </a:lnTo>
                <a:close/>
              </a:path>
            </a:pathLst>
          </a:custGeom>
          <a:solidFill>
            <a:srgbClr val="2C2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817705" y="6767398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65976" y="0"/>
                </a:moveTo>
                <a:lnTo>
                  <a:pt x="57844" y="0"/>
                </a:lnTo>
                <a:lnTo>
                  <a:pt x="53821" y="393"/>
                </a:lnTo>
                <a:lnTo>
                  <a:pt x="15260" y="21018"/>
                </a:lnTo>
                <a:lnTo>
                  <a:pt x="0" y="57848"/>
                </a:lnTo>
                <a:lnTo>
                  <a:pt x="0" y="65989"/>
                </a:lnTo>
                <a:lnTo>
                  <a:pt x="15260" y="102819"/>
                </a:lnTo>
                <a:lnTo>
                  <a:pt x="53821" y="123431"/>
                </a:lnTo>
                <a:lnTo>
                  <a:pt x="57844" y="123825"/>
                </a:lnTo>
                <a:lnTo>
                  <a:pt x="65976" y="123825"/>
                </a:lnTo>
                <a:lnTo>
                  <a:pt x="102815" y="108572"/>
                </a:lnTo>
                <a:lnTo>
                  <a:pt x="123428" y="70002"/>
                </a:lnTo>
                <a:lnTo>
                  <a:pt x="123825" y="65989"/>
                </a:lnTo>
                <a:lnTo>
                  <a:pt x="123825" y="61912"/>
                </a:lnTo>
                <a:lnTo>
                  <a:pt x="123825" y="57848"/>
                </a:lnTo>
                <a:lnTo>
                  <a:pt x="108565" y="21018"/>
                </a:lnTo>
                <a:lnTo>
                  <a:pt x="70003" y="393"/>
                </a:lnTo>
                <a:lnTo>
                  <a:pt x="65976" y="0"/>
                </a:lnTo>
                <a:close/>
              </a:path>
            </a:pathLst>
          </a:custGeom>
          <a:solidFill>
            <a:srgbClr val="2C2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817705" y="7700848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65976" y="0"/>
                </a:moveTo>
                <a:lnTo>
                  <a:pt x="57844" y="0"/>
                </a:lnTo>
                <a:lnTo>
                  <a:pt x="53821" y="393"/>
                </a:lnTo>
                <a:lnTo>
                  <a:pt x="15260" y="21018"/>
                </a:lnTo>
                <a:lnTo>
                  <a:pt x="0" y="57848"/>
                </a:lnTo>
                <a:lnTo>
                  <a:pt x="0" y="65989"/>
                </a:lnTo>
                <a:lnTo>
                  <a:pt x="15260" y="102819"/>
                </a:lnTo>
                <a:lnTo>
                  <a:pt x="53821" y="123431"/>
                </a:lnTo>
                <a:lnTo>
                  <a:pt x="57844" y="123825"/>
                </a:lnTo>
                <a:lnTo>
                  <a:pt x="65976" y="123825"/>
                </a:lnTo>
                <a:lnTo>
                  <a:pt x="102815" y="108572"/>
                </a:lnTo>
                <a:lnTo>
                  <a:pt x="123428" y="70002"/>
                </a:lnTo>
                <a:lnTo>
                  <a:pt x="123825" y="65989"/>
                </a:lnTo>
                <a:lnTo>
                  <a:pt x="123825" y="61912"/>
                </a:lnTo>
                <a:lnTo>
                  <a:pt x="123825" y="57848"/>
                </a:lnTo>
                <a:lnTo>
                  <a:pt x="108565" y="21018"/>
                </a:lnTo>
                <a:lnTo>
                  <a:pt x="70003" y="393"/>
                </a:lnTo>
                <a:lnTo>
                  <a:pt x="65976" y="0"/>
                </a:lnTo>
                <a:close/>
              </a:path>
            </a:pathLst>
          </a:custGeom>
          <a:solidFill>
            <a:srgbClr val="2C2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817705" y="8634298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65976" y="0"/>
                </a:moveTo>
                <a:lnTo>
                  <a:pt x="57844" y="0"/>
                </a:lnTo>
                <a:lnTo>
                  <a:pt x="53821" y="393"/>
                </a:lnTo>
                <a:lnTo>
                  <a:pt x="15260" y="21018"/>
                </a:lnTo>
                <a:lnTo>
                  <a:pt x="0" y="57848"/>
                </a:lnTo>
                <a:lnTo>
                  <a:pt x="0" y="65989"/>
                </a:lnTo>
                <a:lnTo>
                  <a:pt x="15260" y="102819"/>
                </a:lnTo>
                <a:lnTo>
                  <a:pt x="53821" y="123431"/>
                </a:lnTo>
                <a:lnTo>
                  <a:pt x="57844" y="123825"/>
                </a:lnTo>
                <a:lnTo>
                  <a:pt x="65976" y="123825"/>
                </a:lnTo>
                <a:lnTo>
                  <a:pt x="102815" y="108572"/>
                </a:lnTo>
                <a:lnTo>
                  <a:pt x="123428" y="70002"/>
                </a:lnTo>
                <a:lnTo>
                  <a:pt x="123825" y="65989"/>
                </a:lnTo>
                <a:lnTo>
                  <a:pt x="123825" y="61912"/>
                </a:lnTo>
                <a:lnTo>
                  <a:pt x="123825" y="57848"/>
                </a:lnTo>
                <a:lnTo>
                  <a:pt x="108565" y="21018"/>
                </a:lnTo>
                <a:lnTo>
                  <a:pt x="70003" y="393"/>
                </a:lnTo>
                <a:lnTo>
                  <a:pt x="65976" y="0"/>
                </a:lnTo>
                <a:close/>
              </a:path>
            </a:pathLst>
          </a:custGeom>
          <a:solidFill>
            <a:srgbClr val="2C2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817705" y="4443298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65976" y="0"/>
                </a:moveTo>
                <a:lnTo>
                  <a:pt x="57844" y="0"/>
                </a:lnTo>
                <a:lnTo>
                  <a:pt x="53821" y="393"/>
                </a:lnTo>
                <a:lnTo>
                  <a:pt x="15260" y="21018"/>
                </a:lnTo>
                <a:lnTo>
                  <a:pt x="0" y="57848"/>
                </a:lnTo>
                <a:lnTo>
                  <a:pt x="0" y="65989"/>
                </a:lnTo>
                <a:lnTo>
                  <a:pt x="15260" y="102819"/>
                </a:lnTo>
                <a:lnTo>
                  <a:pt x="53821" y="123431"/>
                </a:lnTo>
                <a:lnTo>
                  <a:pt x="57844" y="123825"/>
                </a:lnTo>
                <a:lnTo>
                  <a:pt x="65976" y="123825"/>
                </a:lnTo>
                <a:lnTo>
                  <a:pt x="102815" y="108572"/>
                </a:lnTo>
                <a:lnTo>
                  <a:pt x="123428" y="70002"/>
                </a:lnTo>
                <a:lnTo>
                  <a:pt x="123825" y="65989"/>
                </a:lnTo>
                <a:lnTo>
                  <a:pt x="123825" y="61912"/>
                </a:lnTo>
                <a:lnTo>
                  <a:pt x="123825" y="57848"/>
                </a:lnTo>
                <a:lnTo>
                  <a:pt x="108565" y="21018"/>
                </a:lnTo>
                <a:lnTo>
                  <a:pt x="70003" y="393"/>
                </a:lnTo>
                <a:lnTo>
                  <a:pt x="65976" y="0"/>
                </a:lnTo>
                <a:close/>
              </a:path>
            </a:pathLst>
          </a:custGeom>
          <a:solidFill>
            <a:srgbClr val="2C2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817705" y="6767398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65976" y="0"/>
                </a:moveTo>
                <a:lnTo>
                  <a:pt x="57844" y="0"/>
                </a:lnTo>
                <a:lnTo>
                  <a:pt x="53821" y="393"/>
                </a:lnTo>
                <a:lnTo>
                  <a:pt x="15260" y="21018"/>
                </a:lnTo>
                <a:lnTo>
                  <a:pt x="0" y="57848"/>
                </a:lnTo>
                <a:lnTo>
                  <a:pt x="0" y="65989"/>
                </a:lnTo>
                <a:lnTo>
                  <a:pt x="15260" y="102819"/>
                </a:lnTo>
                <a:lnTo>
                  <a:pt x="53821" y="123431"/>
                </a:lnTo>
                <a:lnTo>
                  <a:pt x="57844" y="123825"/>
                </a:lnTo>
                <a:lnTo>
                  <a:pt x="65976" y="123825"/>
                </a:lnTo>
                <a:lnTo>
                  <a:pt x="102815" y="108572"/>
                </a:lnTo>
                <a:lnTo>
                  <a:pt x="123428" y="70002"/>
                </a:lnTo>
                <a:lnTo>
                  <a:pt x="123825" y="65989"/>
                </a:lnTo>
                <a:lnTo>
                  <a:pt x="123825" y="61912"/>
                </a:lnTo>
                <a:lnTo>
                  <a:pt x="123825" y="57848"/>
                </a:lnTo>
                <a:lnTo>
                  <a:pt x="108565" y="21018"/>
                </a:lnTo>
                <a:lnTo>
                  <a:pt x="70003" y="393"/>
                </a:lnTo>
                <a:lnTo>
                  <a:pt x="65976" y="0"/>
                </a:lnTo>
                <a:close/>
              </a:path>
            </a:pathLst>
          </a:custGeom>
          <a:solidFill>
            <a:srgbClr val="2C2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/>
          <p:nvPr/>
        </p:nvSpPr>
        <p:spPr>
          <a:xfrm>
            <a:off x="817705" y="7700848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65976" y="0"/>
                </a:moveTo>
                <a:lnTo>
                  <a:pt x="57844" y="0"/>
                </a:lnTo>
                <a:lnTo>
                  <a:pt x="53821" y="393"/>
                </a:lnTo>
                <a:lnTo>
                  <a:pt x="15260" y="21018"/>
                </a:lnTo>
                <a:lnTo>
                  <a:pt x="0" y="57848"/>
                </a:lnTo>
                <a:lnTo>
                  <a:pt x="0" y="65989"/>
                </a:lnTo>
                <a:lnTo>
                  <a:pt x="15260" y="102819"/>
                </a:lnTo>
                <a:lnTo>
                  <a:pt x="53821" y="123431"/>
                </a:lnTo>
                <a:lnTo>
                  <a:pt x="57844" y="123825"/>
                </a:lnTo>
                <a:lnTo>
                  <a:pt x="65976" y="123825"/>
                </a:lnTo>
                <a:lnTo>
                  <a:pt x="102815" y="108572"/>
                </a:lnTo>
                <a:lnTo>
                  <a:pt x="123428" y="70002"/>
                </a:lnTo>
                <a:lnTo>
                  <a:pt x="123825" y="65989"/>
                </a:lnTo>
                <a:lnTo>
                  <a:pt x="123825" y="61912"/>
                </a:lnTo>
                <a:lnTo>
                  <a:pt x="123825" y="57848"/>
                </a:lnTo>
                <a:lnTo>
                  <a:pt x="108565" y="21018"/>
                </a:lnTo>
                <a:lnTo>
                  <a:pt x="70003" y="393"/>
                </a:lnTo>
                <a:lnTo>
                  <a:pt x="65976" y="0"/>
                </a:lnTo>
                <a:close/>
              </a:path>
            </a:pathLst>
          </a:custGeom>
          <a:solidFill>
            <a:srgbClr val="2C2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 descr=""/>
          <p:cNvSpPr/>
          <p:nvPr/>
        </p:nvSpPr>
        <p:spPr>
          <a:xfrm>
            <a:off x="817705" y="8634298"/>
            <a:ext cx="123825" cy="123825"/>
          </a:xfrm>
          <a:custGeom>
            <a:avLst/>
            <a:gdLst/>
            <a:ahLst/>
            <a:cxnLst/>
            <a:rect l="l" t="t" r="r" b="b"/>
            <a:pathLst>
              <a:path w="123825" h="123825">
                <a:moveTo>
                  <a:pt x="65976" y="0"/>
                </a:moveTo>
                <a:lnTo>
                  <a:pt x="57844" y="0"/>
                </a:lnTo>
                <a:lnTo>
                  <a:pt x="53821" y="393"/>
                </a:lnTo>
                <a:lnTo>
                  <a:pt x="15260" y="21018"/>
                </a:lnTo>
                <a:lnTo>
                  <a:pt x="0" y="57848"/>
                </a:lnTo>
                <a:lnTo>
                  <a:pt x="0" y="65989"/>
                </a:lnTo>
                <a:lnTo>
                  <a:pt x="15260" y="102819"/>
                </a:lnTo>
                <a:lnTo>
                  <a:pt x="53821" y="123431"/>
                </a:lnTo>
                <a:lnTo>
                  <a:pt x="57844" y="123825"/>
                </a:lnTo>
                <a:lnTo>
                  <a:pt x="65976" y="123825"/>
                </a:lnTo>
                <a:lnTo>
                  <a:pt x="102815" y="108572"/>
                </a:lnTo>
                <a:lnTo>
                  <a:pt x="123428" y="70002"/>
                </a:lnTo>
                <a:lnTo>
                  <a:pt x="123825" y="65989"/>
                </a:lnTo>
                <a:lnTo>
                  <a:pt x="123825" y="61912"/>
                </a:lnTo>
                <a:lnTo>
                  <a:pt x="123825" y="57848"/>
                </a:lnTo>
                <a:lnTo>
                  <a:pt x="108565" y="21018"/>
                </a:lnTo>
                <a:lnTo>
                  <a:pt x="70003" y="393"/>
                </a:lnTo>
                <a:lnTo>
                  <a:pt x="65976" y="0"/>
                </a:lnTo>
                <a:close/>
              </a:path>
            </a:pathLst>
          </a:custGeom>
          <a:solidFill>
            <a:srgbClr val="2C2C3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6985" rIns="0" bIns="0" rtlCol="0" vert="horz">
            <a:spAutoFit/>
          </a:bodyPr>
          <a:lstStyle/>
          <a:p>
            <a:pPr marL="12700" marR="81915">
              <a:lnSpc>
                <a:spcPct val="101600"/>
              </a:lnSpc>
              <a:spcBef>
                <a:spcPts val="55"/>
              </a:spcBef>
            </a:pPr>
            <a:r>
              <a:rPr dirty="0"/>
              <a:t>Diagram</a:t>
            </a:r>
            <a:r>
              <a:rPr dirty="0" spc="-100"/>
              <a:t> </a:t>
            </a:r>
            <a:r>
              <a:rPr dirty="0" spc="-30"/>
              <a:t>Description:</a:t>
            </a:r>
            <a:r>
              <a:rPr dirty="0" spc="-100"/>
              <a:t> </a:t>
            </a:r>
            <a:r>
              <a:rPr dirty="0" spc="100"/>
              <a:t>A</a:t>
            </a:r>
            <a:r>
              <a:rPr dirty="0" spc="-100"/>
              <a:t> </a:t>
            </a:r>
            <a:r>
              <a:rPr dirty="0"/>
              <a:t>diagram</a:t>
            </a:r>
            <a:r>
              <a:rPr dirty="0" spc="-100"/>
              <a:t> </a:t>
            </a:r>
            <a:r>
              <a:rPr dirty="0" spc="-20"/>
              <a:t>that </a:t>
            </a:r>
            <a:r>
              <a:rPr dirty="0"/>
              <a:t>shows</a:t>
            </a:r>
            <a:r>
              <a:rPr dirty="0" spc="-210"/>
              <a:t> </a:t>
            </a:r>
            <a:r>
              <a:rPr dirty="0" spc="55"/>
              <a:t>the</a:t>
            </a:r>
            <a:r>
              <a:rPr dirty="0" spc="-210"/>
              <a:t> </a:t>
            </a:r>
            <a:r>
              <a:rPr dirty="0" spc="-50"/>
              <a:t>various</a:t>
            </a:r>
            <a:r>
              <a:rPr dirty="0" spc="-210"/>
              <a:t> </a:t>
            </a:r>
            <a:r>
              <a:rPr dirty="0" spc="80"/>
              <a:t>components</a:t>
            </a:r>
            <a:r>
              <a:rPr dirty="0" spc="-210"/>
              <a:t> </a:t>
            </a:r>
            <a:r>
              <a:rPr dirty="0" spc="60"/>
              <a:t>and </a:t>
            </a:r>
            <a:r>
              <a:rPr dirty="0"/>
              <a:t>their</a:t>
            </a:r>
            <a:r>
              <a:rPr dirty="0" spc="-210"/>
              <a:t> </a:t>
            </a:r>
            <a:r>
              <a:rPr dirty="0" spc="-35"/>
              <a:t>interactions.</a:t>
            </a:r>
            <a:r>
              <a:rPr dirty="0" spc="-210"/>
              <a:t> </a:t>
            </a:r>
            <a:r>
              <a:rPr dirty="0" spc="-165"/>
              <a:t>It</a:t>
            </a:r>
            <a:r>
              <a:rPr dirty="0" spc="-210"/>
              <a:t> </a:t>
            </a:r>
            <a:r>
              <a:rPr dirty="0" spc="70"/>
              <a:t>could </a:t>
            </a:r>
            <a:r>
              <a:rPr dirty="0" spc="-25"/>
              <a:t>include:Vehicle</a:t>
            </a:r>
            <a:r>
              <a:rPr dirty="0" spc="-195"/>
              <a:t> </a:t>
            </a:r>
            <a:r>
              <a:rPr dirty="0"/>
              <a:t>(onboard</a:t>
            </a:r>
            <a:r>
              <a:rPr dirty="0" spc="-190"/>
              <a:t> </a:t>
            </a:r>
            <a:r>
              <a:rPr dirty="0" spc="-130"/>
              <a:t>devices):</a:t>
            </a:r>
            <a:r>
              <a:rPr dirty="0" spc="-195"/>
              <a:t> </a:t>
            </a:r>
            <a:r>
              <a:rPr dirty="0" spc="-20"/>
              <a:t>GPS, </a:t>
            </a:r>
            <a:r>
              <a:rPr dirty="0" spc="-85"/>
              <a:t>sensors,</a:t>
            </a:r>
            <a:r>
              <a:rPr dirty="0" spc="-210"/>
              <a:t> </a:t>
            </a:r>
            <a:r>
              <a:rPr dirty="0" spc="-65"/>
              <a:t>cameras,</a:t>
            </a:r>
            <a:r>
              <a:rPr dirty="0" spc="-210"/>
              <a:t> </a:t>
            </a:r>
            <a:r>
              <a:rPr dirty="0" spc="-20"/>
              <a:t>etc.</a:t>
            </a:r>
          </a:p>
          <a:p>
            <a:pPr marL="12700" marR="1365885">
              <a:lnSpc>
                <a:spcPct val="102099"/>
              </a:lnSpc>
            </a:pPr>
            <a:r>
              <a:rPr dirty="0" spc="90"/>
              <a:t>Mobile</a:t>
            </a:r>
            <a:r>
              <a:rPr dirty="0" spc="-235"/>
              <a:t> </a:t>
            </a:r>
            <a:r>
              <a:rPr dirty="0" spc="-85"/>
              <a:t>App:</a:t>
            </a:r>
            <a:r>
              <a:rPr dirty="0" spc="-229"/>
              <a:t> </a:t>
            </a:r>
            <a:r>
              <a:rPr dirty="0"/>
              <a:t>For</a:t>
            </a:r>
            <a:r>
              <a:rPr dirty="0" spc="-229"/>
              <a:t> </a:t>
            </a:r>
            <a:r>
              <a:rPr dirty="0" spc="-50"/>
              <a:t>drivers</a:t>
            </a:r>
            <a:r>
              <a:rPr dirty="0" spc="-229"/>
              <a:t> </a:t>
            </a:r>
            <a:r>
              <a:rPr dirty="0" spc="85"/>
              <a:t>and</a:t>
            </a:r>
            <a:r>
              <a:rPr dirty="0" spc="-235"/>
              <a:t> </a:t>
            </a:r>
            <a:r>
              <a:rPr dirty="0" spc="-20"/>
              <a:t>ﬂeet </a:t>
            </a:r>
            <a:r>
              <a:rPr dirty="0"/>
              <a:t>managers</a:t>
            </a:r>
            <a:r>
              <a:rPr dirty="0" spc="-165"/>
              <a:t> </a:t>
            </a:r>
            <a:r>
              <a:rPr dirty="0"/>
              <a:t>to</a:t>
            </a:r>
            <a:r>
              <a:rPr dirty="0" spc="-165"/>
              <a:t> </a:t>
            </a:r>
            <a:r>
              <a:rPr dirty="0" spc="-10"/>
              <a:t>access</a:t>
            </a:r>
            <a:r>
              <a:rPr dirty="0" spc="-160"/>
              <a:t> </a:t>
            </a:r>
            <a:r>
              <a:rPr dirty="0" spc="55"/>
              <a:t>the</a:t>
            </a:r>
            <a:r>
              <a:rPr dirty="0" spc="-165"/>
              <a:t> </a:t>
            </a:r>
            <a:r>
              <a:rPr dirty="0" spc="-10"/>
              <a:t>system. </a:t>
            </a:r>
            <a:r>
              <a:rPr dirty="0" spc="70"/>
              <a:t>Cloud</a:t>
            </a:r>
            <a:r>
              <a:rPr dirty="0" spc="-215"/>
              <a:t> </a:t>
            </a:r>
            <a:r>
              <a:rPr dirty="0" spc="-180"/>
              <a:t>Server:</a:t>
            </a:r>
            <a:r>
              <a:rPr dirty="0" spc="-215"/>
              <a:t> </a:t>
            </a:r>
            <a:r>
              <a:rPr dirty="0" spc="-10"/>
              <a:t>Centralized</a:t>
            </a:r>
            <a:r>
              <a:rPr dirty="0" spc="-215"/>
              <a:t> </a:t>
            </a:r>
            <a:r>
              <a:rPr dirty="0" spc="-20"/>
              <a:t>data </a:t>
            </a:r>
            <a:r>
              <a:rPr dirty="0"/>
              <a:t>processing</a:t>
            </a:r>
            <a:r>
              <a:rPr dirty="0" spc="-110"/>
              <a:t> </a:t>
            </a:r>
            <a:r>
              <a:rPr dirty="0" spc="85"/>
              <a:t>and</a:t>
            </a:r>
            <a:r>
              <a:rPr dirty="0" spc="-105"/>
              <a:t> </a:t>
            </a:r>
            <a:r>
              <a:rPr dirty="0" spc="-10"/>
              <a:t>storage.</a:t>
            </a:r>
          </a:p>
          <a:p>
            <a:pPr marL="12700" marR="5080">
              <a:lnSpc>
                <a:spcPct val="100000"/>
              </a:lnSpc>
              <a:spcBef>
                <a:spcPts val="75"/>
              </a:spcBef>
            </a:pPr>
            <a:r>
              <a:rPr dirty="0"/>
              <a:t>Fleet</a:t>
            </a:r>
            <a:r>
              <a:rPr dirty="0" spc="-160"/>
              <a:t> </a:t>
            </a:r>
            <a:r>
              <a:rPr dirty="0" spc="100"/>
              <a:t>Management</a:t>
            </a:r>
            <a:r>
              <a:rPr dirty="0" spc="-160"/>
              <a:t> </a:t>
            </a:r>
            <a:r>
              <a:rPr dirty="0" spc="-110"/>
              <a:t>Software:</a:t>
            </a:r>
            <a:r>
              <a:rPr dirty="0" spc="-160"/>
              <a:t> </a:t>
            </a:r>
            <a:r>
              <a:rPr dirty="0" spc="-10"/>
              <a:t>Interfaces </a:t>
            </a:r>
            <a:r>
              <a:rPr dirty="0" spc="80"/>
              <a:t>with</a:t>
            </a:r>
            <a:r>
              <a:rPr dirty="0" spc="-204"/>
              <a:t> </a:t>
            </a:r>
            <a:r>
              <a:rPr dirty="0"/>
              <a:t>database</a:t>
            </a:r>
            <a:r>
              <a:rPr dirty="0" spc="-204"/>
              <a:t> </a:t>
            </a:r>
            <a:r>
              <a:rPr dirty="0" spc="85"/>
              <a:t>and</a:t>
            </a:r>
            <a:r>
              <a:rPr dirty="0" spc="-204"/>
              <a:t> </a:t>
            </a:r>
            <a:r>
              <a:rPr dirty="0" spc="-10"/>
              <a:t>provides</a:t>
            </a:r>
            <a:r>
              <a:rPr dirty="0" spc="-204"/>
              <a:t> </a:t>
            </a:r>
            <a:r>
              <a:rPr dirty="0" spc="-10"/>
              <a:t>analytics.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624746" y="396436"/>
            <a:ext cx="5746750" cy="2693670"/>
          </a:xfrm>
          <a:prstGeom prst="rect"/>
        </p:spPr>
        <p:txBody>
          <a:bodyPr wrap="square" lIns="0" tIns="179705" rIns="0" bIns="0" rtlCol="0" vert="horz">
            <a:spAutoFit/>
          </a:bodyPr>
          <a:lstStyle/>
          <a:p>
            <a:pPr marL="12700" marR="5080">
              <a:lnSpc>
                <a:spcPct val="83500"/>
              </a:lnSpc>
              <a:spcBef>
                <a:spcPts val="1415"/>
              </a:spcBef>
            </a:pPr>
            <a:r>
              <a:rPr dirty="0" sz="6550" spc="-10">
                <a:solidFill>
                  <a:srgbClr val="2C2C33"/>
                </a:solidFill>
              </a:rPr>
              <a:t>SYSTEM </a:t>
            </a:r>
            <a:r>
              <a:rPr dirty="0" sz="6550" spc="-70">
                <a:solidFill>
                  <a:srgbClr val="2C2C33"/>
                </a:solidFill>
              </a:rPr>
              <a:t>ARCHITECTURE </a:t>
            </a:r>
            <a:r>
              <a:rPr dirty="0" sz="6550" spc="-10">
                <a:solidFill>
                  <a:srgbClr val="2C2C33"/>
                </a:solidFill>
              </a:rPr>
              <a:t>DIAGRAM</a:t>
            </a:r>
            <a:endParaRPr sz="655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315" y="2016582"/>
            <a:ext cx="11049000" cy="3798506"/>
          </a:xfrm>
          <a:prstGeom prst="rect">
            <a:avLst/>
          </a:prstGeom>
        </p:spPr>
      </p:pic>
      <p:sp>
        <p:nvSpPr>
          <p:cNvPr id="3" name="object 3" descr=""/>
          <p:cNvSpPr/>
          <p:nvPr/>
        </p:nvSpPr>
        <p:spPr>
          <a:xfrm>
            <a:off x="15307054" y="7877020"/>
            <a:ext cx="2981325" cy="2410460"/>
          </a:xfrm>
          <a:custGeom>
            <a:avLst/>
            <a:gdLst/>
            <a:ahLst/>
            <a:cxnLst/>
            <a:rect l="l" t="t" r="r" b="b"/>
            <a:pathLst>
              <a:path w="2981325" h="2410459">
                <a:moveTo>
                  <a:pt x="2980880" y="0"/>
                </a:moveTo>
                <a:lnTo>
                  <a:pt x="2950531" y="44320"/>
                </a:lnTo>
                <a:lnTo>
                  <a:pt x="2922981" y="84512"/>
                </a:lnTo>
                <a:lnTo>
                  <a:pt x="2895412" y="124676"/>
                </a:lnTo>
                <a:lnTo>
                  <a:pt x="2867817" y="164801"/>
                </a:lnTo>
                <a:lnTo>
                  <a:pt x="2840189" y="204879"/>
                </a:lnTo>
                <a:lnTo>
                  <a:pt x="2812522" y="244900"/>
                </a:lnTo>
                <a:lnTo>
                  <a:pt x="2784810" y="284855"/>
                </a:lnTo>
                <a:lnTo>
                  <a:pt x="2757046" y="324734"/>
                </a:lnTo>
                <a:lnTo>
                  <a:pt x="2729224" y="364527"/>
                </a:lnTo>
                <a:lnTo>
                  <a:pt x="2701337" y="404224"/>
                </a:lnTo>
                <a:lnTo>
                  <a:pt x="2673378" y="443818"/>
                </a:lnTo>
                <a:lnTo>
                  <a:pt x="2645341" y="483297"/>
                </a:lnTo>
                <a:lnTo>
                  <a:pt x="2617219" y="522653"/>
                </a:lnTo>
                <a:lnTo>
                  <a:pt x="2589007" y="561876"/>
                </a:lnTo>
                <a:lnTo>
                  <a:pt x="2560697" y="600956"/>
                </a:lnTo>
                <a:lnTo>
                  <a:pt x="2532283" y="639884"/>
                </a:lnTo>
                <a:lnTo>
                  <a:pt x="2503759" y="678651"/>
                </a:lnTo>
                <a:lnTo>
                  <a:pt x="2475118" y="717246"/>
                </a:lnTo>
                <a:lnTo>
                  <a:pt x="2446353" y="755661"/>
                </a:lnTo>
                <a:lnTo>
                  <a:pt x="2417458" y="793886"/>
                </a:lnTo>
                <a:lnTo>
                  <a:pt x="2388426" y="831911"/>
                </a:lnTo>
                <a:lnTo>
                  <a:pt x="2359252" y="869727"/>
                </a:lnTo>
                <a:lnTo>
                  <a:pt x="2329928" y="907325"/>
                </a:lnTo>
                <a:lnTo>
                  <a:pt x="2300447" y="944694"/>
                </a:lnTo>
                <a:lnTo>
                  <a:pt x="2270805" y="981826"/>
                </a:lnTo>
                <a:lnTo>
                  <a:pt x="2240993" y="1018711"/>
                </a:lnTo>
                <a:lnTo>
                  <a:pt x="2211006" y="1055339"/>
                </a:lnTo>
                <a:lnTo>
                  <a:pt x="2180836" y="1091701"/>
                </a:lnTo>
                <a:lnTo>
                  <a:pt x="2150478" y="1127787"/>
                </a:lnTo>
                <a:lnTo>
                  <a:pt x="2119925" y="1163588"/>
                </a:lnTo>
                <a:lnTo>
                  <a:pt x="2089170" y="1199095"/>
                </a:lnTo>
                <a:lnTo>
                  <a:pt x="2058208" y="1234297"/>
                </a:lnTo>
                <a:lnTo>
                  <a:pt x="2027030" y="1269186"/>
                </a:lnTo>
                <a:lnTo>
                  <a:pt x="1995632" y="1303752"/>
                </a:lnTo>
                <a:lnTo>
                  <a:pt x="1964005" y="1337985"/>
                </a:lnTo>
                <a:lnTo>
                  <a:pt x="1932145" y="1371876"/>
                </a:lnTo>
                <a:lnTo>
                  <a:pt x="1900044" y="1405415"/>
                </a:lnTo>
                <a:lnTo>
                  <a:pt x="1867696" y="1438593"/>
                </a:lnTo>
                <a:lnTo>
                  <a:pt x="1835095" y="1471400"/>
                </a:lnTo>
                <a:lnTo>
                  <a:pt x="1802233" y="1503828"/>
                </a:lnTo>
                <a:lnTo>
                  <a:pt x="1769104" y="1535865"/>
                </a:lnTo>
                <a:lnTo>
                  <a:pt x="1735703" y="1567504"/>
                </a:lnTo>
                <a:lnTo>
                  <a:pt x="1702021" y="1598733"/>
                </a:lnTo>
                <a:lnTo>
                  <a:pt x="1668054" y="1629545"/>
                </a:lnTo>
                <a:lnTo>
                  <a:pt x="1633794" y="1659928"/>
                </a:lnTo>
                <a:lnTo>
                  <a:pt x="1599234" y="1689875"/>
                </a:lnTo>
                <a:lnTo>
                  <a:pt x="1564369" y="1719375"/>
                </a:lnTo>
                <a:lnTo>
                  <a:pt x="1529192" y="1748419"/>
                </a:lnTo>
                <a:lnTo>
                  <a:pt x="1493696" y="1776997"/>
                </a:lnTo>
                <a:lnTo>
                  <a:pt x="1457875" y="1805099"/>
                </a:lnTo>
                <a:lnTo>
                  <a:pt x="1421722" y="1832717"/>
                </a:lnTo>
                <a:lnTo>
                  <a:pt x="1385231" y="1859841"/>
                </a:lnTo>
                <a:lnTo>
                  <a:pt x="1348395" y="1886461"/>
                </a:lnTo>
                <a:lnTo>
                  <a:pt x="1311208" y="1912568"/>
                </a:lnTo>
                <a:lnTo>
                  <a:pt x="1273663" y="1938152"/>
                </a:lnTo>
                <a:lnTo>
                  <a:pt x="1235754" y="1963204"/>
                </a:lnTo>
                <a:lnTo>
                  <a:pt x="1197474" y="1987714"/>
                </a:lnTo>
                <a:lnTo>
                  <a:pt x="1158817" y="2011673"/>
                </a:lnTo>
                <a:lnTo>
                  <a:pt x="1119776" y="2035071"/>
                </a:lnTo>
                <a:lnTo>
                  <a:pt x="1080345" y="2057899"/>
                </a:lnTo>
                <a:lnTo>
                  <a:pt x="1040517" y="2080147"/>
                </a:lnTo>
                <a:lnTo>
                  <a:pt x="1000286" y="2101806"/>
                </a:lnTo>
                <a:lnTo>
                  <a:pt x="959644" y="2122866"/>
                </a:lnTo>
                <a:lnTo>
                  <a:pt x="918587" y="2143318"/>
                </a:lnTo>
                <a:lnTo>
                  <a:pt x="877107" y="2163152"/>
                </a:lnTo>
                <a:lnTo>
                  <a:pt x="835198" y="2182358"/>
                </a:lnTo>
                <a:lnTo>
                  <a:pt x="792852" y="2200928"/>
                </a:lnTo>
                <a:lnTo>
                  <a:pt x="750065" y="2218852"/>
                </a:lnTo>
                <a:lnTo>
                  <a:pt x="706829" y="2236120"/>
                </a:lnTo>
                <a:lnTo>
                  <a:pt x="663137" y="2252722"/>
                </a:lnTo>
                <a:lnTo>
                  <a:pt x="618983" y="2268650"/>
                </a:lnTo>
                <a:lnTo>
                  <a:pt x="574361" y="2283893"/>
                </a:lnTo>
                <a:lnTo>
                  <a:pt x="529265" y="2298443"/>
                </a:lnTo>
                <a:lnTo>
                  <a:pt x="483687" y="2312289"/>
                </a:lnTo>
                <a:lnTo>
                  <a:pt x="437621" y="2325423"/>
                </a:lnTo>
                <a:lnTo>
                  <a:pt x="391060" y="2337834"/>
                </a:lnTo>
                <a:lnTo>
                  <a:pt x="343999" y="2349513"/>
                </a:lnTo>
                <a:lnTo>
                  <a:pt x="296430" y="2360451"/>
                </a:lnTo>
                <a:lnTo>
                  <a:pt x="248348" y="2370638"/>
                </a:lnTo>
                <a:lnTo>
                  <a:pt x="199745" y="2380065"/>
                </a:lnTo>
                <a:lnTo>
                  <a:pt x="150615" y="2388721"/>
                </a:lnTo>
                <a:lnTo>
                  <a:pt x="100952" y="2396599"/>
                </a:lnTo>
                <a:lnTo>
                  <a:pt x="50749" y="2403688"/>
                </a:lnTo>
                <a:lnTo>
                  <a:pt x="0" y="2409977"/>
                </a:lnTo>
              </a:path>
            </a:pathLst>
          </a:custGeom>
          <a:ln w="24996">
            <a:solidFill>
              <a:srgbClr val="332C2C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0" y="548220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0" y="9754908"/>
            <a:ext cx="18288000" cy="47625"/>
          </a:xfrm>
          <a:custGeom>
            <a:avLst/>
            <a:gdLst/>
            <a:ahLst/>
            <a:cxnLst/>
            <a:rect l="l" t="t" r="r" b="b"/>
            <a:pathLst>
              <a:path w="18288000" h="47625">
                <a:moveTo>
                  <a:pt x="18287988" y="0"/>
                </a:moveTo>
                <a:lnTo>
                  <a:pt x="0" y="0"/>
                </a:lnTo>
                <a:lnTo>
                  <a:pt x="0" y="47625"/>
                </a:lnTo>
                <a:lnTo>
                  <a:pt x="18287988" y="47625"/>
                </a:lnTo>
                <a:lnTo>
                  <a:pt x="18287988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11343106" y="2406802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55829" y="0"/>
                </a:moveTo>
                <a:lnTo>
                  <a:pt x="48945" y="0"/>
                </a:lnTo>
                <a:lnTo>
                  <a:pt x="45542" y="330"/>
                </a:lnTo>
                <a:lnTo>
                  <a:pt x="10744" y="20408"/>
                </a:lnTo>
                <a:lnTo>
                  <a:pt x="0" y="48933"/>
                </a:lnTo>
                <a:lnTo>
                  <a:pt x="0" y="55816"/>
                </a:lnTo>
                <a:lnTo>
                  <a:pt x="330" y="59232"/>
                </a:lnTo>
                <a:lnTo>
                  <a:pt x="1016" y="62598"/>
                </a:lnTo>
                <a:lnTo>
                  <a:pt x="1676" y="65976"/>
                </a:lnTo>
                <a:lnTo>
                  <a:pt x="26136" y="97853"/>
                </a:lnTo>
                <a:lnTo>
                  <a:pt x="48945" y="104775"/>
                </a:lnTo>
                <a:lnTo>
                  <a:pt x="55829" y="104775"/>
                </a:lnTo>
                <a:lnTo>
                  <a:pt x="91859" y="86995"/>
                </a:lnTo>
                <a:lnTo>
                  <a:pt x="104775" y="55816"/>
                </a:lnTo>
                <a:lnTo>
                  <a:pt x="104775" y="52387"/>
                </a:lnTo>
                <a:lnTo>
                  <a:pt x="104775" y="48933"/>
                </a:lnTo>
                <a:lnTo>
                  <a:pt x="86995" y="12903"/>
                </a:lnTo>
                <a:lnTo>
                  <a:pt x="59232" y="330"/>
                </a:lnTo>
                <a:lnTo>
                  <a:pt x="55829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/>
          <p:nvPr/>
        </p:nvSpPr>
        <p:spPr>
          <a:xfrm>
            <a:off x="11343106" y="3921277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55829" y="0"/>
                </a:moveTo>
                <a:lnTo>
                  <a:pt x="48945" y="0"/>
                </a:lnTo>
                <a:lnTo>
                  <a:pt x="45542" y="330"/>
                </a:lnTo>
                <a:lnTo>
                  <a:pt x="10744" y="20408"/>
                </a:lnTo>
                <a:lnTo>
                  <a:pt x="0" y="48933"/>
                </a:lnTo>
                <a:lnTo>
                  <a:pt x="0" y="55816"/>
                </a:lnTo>
                <a:lnTo>
                  <a:pt x="330" y="59232"/>
                </a:lnTo>
                <a:lnTo>
                  <a:pt x="1016" y="62598"/>
                </a:lnTo>
                <a:lnTo>
                  <a:pt x="1676" y="65976"/>
                </a:lnTo>
                <a:lnTo>
                  <a:pt x="26136" y="97853"/>
                </a:lnTo>
                <a:lnTo>
                  <a:pt x="52387" y="104775"/>
                </a:lnTo>
                <a:lnTo>
                  <a:pt x="55829" y="104762"/>
                </a:lnTo>
                <a:lnTo>
                  <a:pt x="91859" y="86995"/>
                </a:lnTo>
                <a:lnTo>
                  <a:pt x="104775" y="55816"/>
                </a:lnTo>
                <a:lnTo>
                  <a:pt x="104775" y="52387"/>
                </a:lnTo>
                <a:lnTo>
                  <a:pt x="104775" y="48933"/>
                </a:lnTo>
                <a:lnTo>
                  <a:pt x="86995" y="12903"/>
                </a:lnTo>
                <a:lnTo>
                  <a:pt x="59232" y="330"/>
                </a:lnTo>
                <a:lnTo>
                  <a:pt x="55829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 descr=""/>
          <p:cNvSpPr/>
          <p:nvPr/>
        </p:nvSpPr>
        <p:spPr>
          <a:xfrm>
            <a:off x="11343106" y="6940702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55829" y="0"/>
                </a:moveTo>
                <a:lnTo>
                  <a:pt x="48945" y="0"/>
                </a:lnTo>
                <a:lnTo>
                  <a:pt x="45542" y="330"/>
                </a:lnTo>
                <a:lnTo>
                  <a:pt x="10744" y="20408"/>
                </a:lnTo>
                <a:lnTo>
                  <a:pt x="0" y="48933"/>
                </a:lnTo>
                <a:lnTo>
                  <a:pt x="0" y="55816"/>
                </a:lnTo>
                <a:lnTo>
                  <a:pt x="330" y="59232"/>
                </a:lnTo>
                <a:lnTo>
                  <a:pt x="1016" y="62598"/>
                </a:lnTo>
                <a:lnTo>
                  <a:pt x="1676" y="65976"/>
                </a:lnTo>
                <a:lnTo>
                  <a:pt x="26136" y="97853"/>
                </a:lnTo>
                <a:lnTo>
                  <a:pt x="48945" y="104762"/>
                </a:lnTo>
                <a:lnTo>
                  <a:pt x="55829" y="104762"/>
                </a:lnTo>
                <a:lnTo>
                  <a:pt x="91859" y="86995"/>
                </a:lnTo>
                <a:lnTo>
                  <a:pt x="104775" y="55816"/>
                </a:lnTo>
                <a:lnTo>
                  <a:pt x="104775" y="52387"/>
                </a:lnTo>
                <a:lnTo>
                  <a:pt x="104775" y="48933"/>
                </a:lnTo>
                <a:lnTo>
                  <a:pt x="86995" y="12903"/>
                </a:lnTo>
                <a:lnTo>
                  <a:pt x="59232" y="330"/>
                </a:lnTo>
                <a:lnTo>
                  <a:pt x="55829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 descr=""/>
          <p:cNvSpPr/>
          <p:nvPr/>
        </p:nvSpPr>
        <p:spPr>
          <a:xfrm>
            <a:off x="11343106" y="7693165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55829" y="0"/>
                </a:moveTo>
                <a:lnTo>
                  <a:pt x="48945" y="0"/>
                </a:lnTo>
                <a:lnTo>
                  <a:pt x="45542" y="342"/>
                </a:lnTo>
                <a:lnTo>
                  <a:pt x="10744" y="20421"/>
                </a:lnTo>
                <a:lnTo>
                  <a:pt x="0" y="48945"/>
                </a:lnTo>
                <a:lnTo>
                  <a:pt x="0" y="55829"/>
                </a:lnTo>
                <a:lnTo>
                  <a:pt x="17780" y="91871"/>
                </a:lnTo>
                <a:lnTo>
                  <a:pt x="48945" y="104775"/>
                </a:lnTo>
                <a:lnTo>
                  <a:pt x="55829" y="104775"/>
                </a:lnTo>
                <a:lnTo>
                  <a:pt x="91859" y="87007"/>
                </a:lnTo>
                <a:lnTo>
                  <a:pt x="104775" y="55829"/>
                </a:lnTo>
                <a:lnTo>
                  <a:pt x="104775" y="52387"/>
                </a:lnTo>
                <a:lnTo>
                  <a:pt x="104775" y="48945"/>
                </a:lnTo>
                <a:lnTo>
                  <a:pt x="86995" y="12915"/>
                </a:lnTo>
                <a:lnTo>
                  <a:pt x="59232" y="342"/>
                </a:lnTo>
                <a:lnTo>
                  <a:pt x="55829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 descr=""/>
          <p:cNvSpPr/>
          <p:nvPr/>
        </p:nvSpPr>
        <p:spPr>
          <a:xfrm>
            <a:off x="11343106" y="2406802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55829" y="0"/>
                </a:moveTo>
                <a:lnTo>
                  <a:pt x="48945" y="0"/>
                </a:lnTo>
                <a:lnTo>
                  <a:pt x="45542" y="330"/>
                </a:lnTo>
                <a:lnTo>
                  <a:pt x="10744" y="20408"/>
                </a:lnTo>
                <a:lnTo>
                  <a:pt x="0" y="48933"/>
                </a:lnTo>
                <a:lnTo>
                  <a:pt x="0" y="55816"/>
                </a:lnTo>
                <a:lnTo>
                  <a:pt x="330" y="59232"/>
                </a:lnTo>
                <a:lnTo>
                  <a:pt x="1016" y="62598"/>
                </a:lnTo>
                <a:lnTo>
                  <a:pt x="1676" y="65976"/>
                </a:lnTo>
                <a:lnTo>
                  <a:pt x="26136" y="97853"/>
                </a:lnTo>
                <a:lnTo>
                  <a:pt x="48945" y="104775"/>
                </a:lnTo>
                <a:lnTo>
                  <a:pt x="55829" y="104775"/>
                </a:lnTo>
                <a:lnTo>
                  <a:pt x="91859" y="86995"/>
                </a:lnTo>
                <a:lnTo>
                  <a:pt x="104775" y="55816"/>
                </a:lnTo>
                <a:lnTo>
                  <a:pt x="104775" y="52387"/>
                </a:lnTo>
                <a:lnTo>
                  <a:pt x="104775" y="48933"/>
                </a:lnTo>
                <a:lnTo>
                  <a:pt x="86995" y="12903"/>
                </a:lnTo>
                <a:lnTo>
                  <a:pt x="59232" y="330"/>
                </a:lnTo>
                <a:lnTo>
                  <a:pt x="55829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 descr=""/>
          <p:cNvSpPr/>
          <p:nvPr/>
        </p:nvSpPr>
        <p:spPr>
          <a:xfrm>
            <a:off x="11343106" y="3921277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55829" y="0"/>
                </a:moveTo>
                <a:lnTo>
                  <a:pt x="48945" y="0"/>
                </a:lnTo>
                <a:lnTo>
                  <a:pt x="45542" y="330"/>
                </a:lnTo>
                <a:lnTo>
                  <a:pt x="10744" y="20408"/>
                </a:lnTo>
                <a:lnTo>
                  <a:pt x="0" y="48933"/>
                </a:lnTo>
                <a:lnTo>
                  <a:pt x="0" y="55816"/>
                </a:lnTo>
                <a:lnTo>
                  <a:pt x="330" y="59232"/>
                </a:lnTo>
                <a:lnTo>
                  <a:pt x="1016" y="62598"/>
                </a:lnTo>
                <a:lnTo>
                  <a:pt x="1676" y="65976"/>
                </a:lnTo>
                <a:lnTo>
                  <a:pt x="26136" y="97853"/>
                </a:lnTo>
                <a:lnTo>
                  <a:pt x="52387" y="104775"/>
                </a:lnTo>
                <a:lnTo>
                  <a:pt x="55829" y="104762"/>
                </a:lnTo>
                <a:lnTo>
                  <a:pt x="91859" y="86995"/>
                </a:lnTo>
                <a:lnTo>
                  <a:pt x="104775" y="55816"/>
                </a:lnTo>
                <a:lnTo>
                  <a:pt x="104775" y="52387"/>
                </a:lnTo>
                <a:lnTo>
                  <a:pt x="104775" y="48933"/>
                </a:lnTo>
                <a:lnTo>
                  <a:pt x="86995" y="12903"/>
                </a:lnTo>
                <a:lnTo>
                  <a:pt x="59232" y="330"/>
                </a:lnTo>
                <a:lnTo>
                  <a:pt x="55829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 descr=""/>
          <p:cNvSpPr/>
          <p:nvPr/>
        </p:nvSpPr>
        <p:spPr>
          <a:xfrm>
            <a:off x="11343106" y="6940702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55829" y="0"/>
                </a:moveTo>
                <a:lnTo>
                  <a:pt x="48945" y="0"/>
                </a:lnTo>
                <a:lnTo>
                  <a:pt x="45542" y="330"/>
                </a:lnTo>
                <a:lnTo>
                  <a:pt x="10744" y="20408"/>
                </a:lnTo>
                <a:lnTo>
                  <a:pt x="0" y="48933"/>
                </a:lnTo>
                <a:lnTo>
                  <a:pt x="0" y="55816"/>
                </a:lnTo>
                <a:lnTo>
                  <a:pt x="330" y="59232"/>
                </a:lnTo>
                <a:lnTo>
                  <a:pt x="1016" y="62598"/>
                </a:lnTo>
                <a:lnTo>
                  <a:pt x="1676" y="65976"/>
                </a:lnTo>
                <a:lnTo>
                  <a:pt x="26136" y="97853"/>
                </a:lnTo>
                <a:lnTo>
                  <a:pt x="48945" y="104762"/>
                </a:lnTo>
                <a:lnTo>
                  <a:pt x="55829" y="104762"/>
                </a:lnTo>
                <a:lnTo>
                  <a:pt x="91859" y="86995"/>
                </a:lnTo>
                <a:lnTo>
                  <a:pt x="104775" y="55816"/>
                </a:lnTo>
                <a:lnTo>
                  <a:pt x="104775" y="52387"/>
                </a:lnTo>
                <a:lnTo>
                  <a:pt x="104775" y="48933"/>
                </a:lnTo>
                <a:lnTo>
                  <a:pt x="86995" y="12903"/>
                </a:lnTo>
                <a:lnTo>
                  <a:pt x="59232" y="330"/>
                </a:lnTo>
                <a:lnTo>
                  <a:pt x="55829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 descr=""/>
          <p:cNvSpPr/>
          <p:nvPr/>
        </p:nvSpPr>
        <p:spPr>
          <a:xfrm>
            <a:off x="11343106" y="7693165"/>
            <a:ext cx="104775" cy="104775"/>
          </a:xfrm>
          <a:custGeom>
            <a:avLst/>
            <a:gdLst/>
            <a:ahLst/>
            <a:cxnLst/>
            <a:rect l="l" t="t" r="r" b="b"/>
            <a:pathLst>
              <a:path w="104775" h="104775">
                <a:moveTo>
                  <a:pt x="55829" y="0"/>
                </a:moveTo>
                <a:lnTo>
                  <a:pt x="48945" y="0"/>
                </a:lnTo>
                <a:lnTo>
                  <a:pt x="45542" y="342"/>
                </a:lnTo>
                <a:lnTo>
                  <a:pt x="10744" y="20421"/>
                </a:lnTo>
                <a:lnTo>
                  <a:pt x="0" y="48945"/>
                </a:lnTo>
                <a:lnTo>
                  <a:pt x="0" y="55829"/>
                </a:lnTo>
                <a:lnTo>
                  <a:pt x="17780" y="91871"/>
                </a:lnTo>
                <a:lnTo>
                  <a:pt x="48945" y="104775"/>
                </a:lnTo>
                <a:lnTo>
                  <a:pt x="55829" y="104775"/>
                </a:lnTo>
                <a:lnTo>
                  <a:pt x="91859" y="87007"/>
                </a:lnTo>
                <a:lnTo>
                  <a:pt x="104775" y="55829"/>
                </a:lnTo>
                <a:lnTo>
                  <a:pt x="104775" y="52387"/>
                </a:lnTo>
                <a:lnTo>
                  <a:pt x="104775" y="48945"/>
                </a:lnTo>
                <a:lnTo>
                  <a:pt x="86995" y="12915"/>
                </a:lnTo>
                <a:lnTo>
                  <a:pt x="59232" y="342"/>
                </a:lnTo>
                <a:lnTo>
                  <a:pt x="55829" y="0"/>
                </a:lnTo>
                <a:close/>
              </a:path>
            </a:pathLst>
          </a:custGeom>
          <a:solidFill>
            <a:srgbClr val="332C2C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 descr=""/>
          <p:cNvSpPr txBox="1"/>
          <p:nvPr/>
        </p:nvSpPr>
        <p:spPr>
          <a:xfrm>
            <a:off x="11597258" y="2235511"/>
            <a:ext cx="6319520" cy="6437630"/>
          </a:xfrm>
          <a:prstGeom prst="rect">
            <a:avLst/>
          </a:prstGeom>
        </p:spPr>
        <p:txBody>
          <a:bodyPr wrap="square" lIns="0" tIns="8255" rIns="0" bIns="0" rtlCol="0" vert="horz">
            <a:spAutoFit/>
          </a:bodyPr>
          <a:lstStyle/>
          <a:p>
            <a:pPr marL="12700" marR="5080" indent="81280">
              <a:lnSpc>
                <a:spcPct val="101099"/>
              </a:lnSpc>
              <a:spcBef>
                <a:spcPts val="65"/>
              </a:spcBef>
            </a:pPr>
            <a:r>
              <a:rPr dirty="0" sz="2450" spc="70">
                <a:solidFill>
                  <a:srgbClr val="332C2C"/>
                </a:solidFill>
                <a:latin typeface="Verdana"/>
                <a:cs typeface="Verdana"/>
              </a:rPr>
              <a:t>Planning</a:t>
            </a:r>
            <a:r>
              <a:rPr dirty="0" sz="24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-150">
                <a:solidFill>
                  <a:srgbClr val="332C2C"/>
                </a:solidFill>
                <a:latin typeface="Verdana"/>
                <a:cs typeface="Verdana"/>
              </a:rPr>
              <a:t>&amp;</a:t>
            </a:r>
            <a:r>
              <a:rPr dirty="0" sz="2450" spc="-21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-10">
                <a:solidFill>
                  <a:srgbClr val="332C2C"/>
                </a:solidFill>
                <a:latin typeface="Verdana"/>
                <a:cs typeface="Verdana"/>
              </a:rPr>
              <a:t>Requirements </a:t>
            </a:r>
            <a:r>
              <a:rPr dirty="0" sz="2450">
                <a:solidFill>
                  <a:srgbClr val="332C2C"/>
                </a:solidFill>
                <a:latin typeface="Verdana"/>
                <a:cs typeface="Verdana"/>
              </a:rPr>
              <a:t>GatheringUnderstand</a:t>
            </a:r>
            <a:r>
              <a:rPr dirty="0" sz="2450" spc="-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-10">
                <a:solidFill>
                  <a:srgbClr val="332C2C"/>
                </a:solidFill>
                <a:latin typeface="Verdana"/>
                <a:cs typeface="Verdana"/>
              </a:rPr>
              <a:t>ﬂeet</a:t>
            </a:r>
            <a:r>
              <a:rPr dirty="0" sz="2450" spc="-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-50">
                <a:solidFill>
                  <a:srgbClr val="332C2C"/>
                </a:solidFill>
                <a:latin typeface="Verdana"/>
                <a:cs typeface="Verdana"/>
              </a:rPr>
              <a:t>needs,</a:t>
            </a:r>
            <a:r>
              <a:rPr dirty="0" sz="2450" spc="-4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-20">
                <a:solidFill>
                  <a:srgbClr val="332C2C"/>
                </a:solidFill>
                <a:latin typeface="Verdana"/>
                <a:cs typeface="Verdana"/>
              </a:rPr>
              <a:t>data requirements,</a:t>
            </a:r>
            <a:r>
              <a:rPr dirty="0" sz="24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5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4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-10">
                <a:solidFill>
                  <a:srgbClr val="332C2C"/>
                </a:solidFill>
                <a:latin typeface="Verdana"/>
                <a:cs typeface="Verdana"/>
              </a:rPr>
              <a:t>integration points.Deﬁne</a:t>
            </a:r>
            <a:r>
              <a:rPr dirty="0" sz="24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-30">
                <a:solidFill>
                  <a:srgbClr val="332C2C"/>
                </a:solidFill>
                <a:latin typeface="Verdana"/>
                <a:cs typeface="Verdana"/>
              </a:rPr>
              <a:t>KPIs</a:t>
            </a:r>
            <a:r>
              <a:rPr dirty="0" sz="24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-4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dirty="0" sz="24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-10">
                <a:solidFill>
                  <a:srgbClr val="332C2C"/>
                </a:solidFill>
                <a:latin typeface="Verdana"/>
                <a:cs typeface="Verdana"/>
              </a:rPr>
              <a:t>ﬂeet</a:t>
            </a:r>
            <a:r>
              <a:rPr dirty="0" sz="24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-10">
                <a:solidFill>
                  <a:srgbClr val="332C2C"/>
                </a:solidFill>
                <a:latin typeface="Verdana"/>
                <a:cs typeface="Verdana"/>
              </a:rPr>
              <a:t>performance. </a:t>
            </a:r>
            <a:r>
              <a:rPr dirty="0" sz="2450" spc="-55">
                <a:solidFill>
                  <a:srgbClr val="332C2C"/>
                </a:solidFill>
                <a:latin typeface="Verdana"/>
                <a:cs typeface="Verdana"/>
              </a:rPr>
              <a:t>System</a:t>
            </a:r>
            <a:r>
              <a:rPr dirty="0" sz="2450" spc="-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332C2C"/>
                </a:solidFill>
                <a:latin typeface="Verdana"/>
                <a:cs typeface="Verdana"/>
              </a:rPr>
              <a:t>Design</a:t>
            </a:r>
            <a:r>
              <a:rPr dirty="0" sz="2450" spc="-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-50">
                <a:solidFill>
                  <a:srgbClr val="332C2C"/>
                </a:solidFill>
                <a:latin typeface="Verdana"/>
                <a:cs typeface="Verdana"/>
              </a:rPr>
              <a:t>&amp; </a:t>
            </a:r>
            <a:r>
              <a:rPr dirty="0" sz="2450">
                <a:solidFill>
                  <a:srgbClr val="332C2C"/>
                </a:solidFill>
                <a:latin typeface="Verdana"/>
                <a:cs typeface="Verdana"/>
              </a:rPr>
              <a:t>CustomizationConﬁgure</a:t>
            </a:r>
            <a:r>
              <a:rPr dirty="0" sz="2450" spc="13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-10">
                <a:solidFill>
                  <a:srgbClr val="332C2C"/>
                </a:solidFill>
                <a:latin typeface="Verdana"/>
                <a:cs typeface="Verdana"/>
              </a:rPr>
              <a:t>software, </a:t>
            </a:r>
            <a:r>
              <a:rPr dirty="0" sz="2450">
                <a:solidFill>
                  <a:srgbClr val="332C2C"/>
                </a:solidFill>
                <a:latin typeface="Verdana"/>
                <a:cs typeface="Verdana"/>
              </a:rPr>
              <a:t>design</a:t>
            </a:r>
            <a:r>
              <a:rPr dirty="0" sz="2450" spc="-1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-25">
                <a:solidFill>
                  <a:srgbClr val="332C2C"/>
                </a:solidFill>
                <a:latin typeface="Verdana"/>
                <a:cs typeface="Verdana"/>
              </a:rPr>
              <a:t>user</a:t>
            </a:r>
            <a:r>
              <a:rPr dirty="0" sz="2450" spc="-1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-55">
                <a:solidFill>
                  <a:srgbClr val="332C2C"/>
                </a:solidFill>
                <a:latin typeface="Verdana"/>
                <a:cs typeface="Verdana"/>
              </a:rPr>
              <a:t>interfaces,</a:t>
            </a:r>
            <a:r>
              <a:rPr dirty="0" sz="2450" spc="-1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5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450" spc="-1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-25">
                <a:solidFill>
                  <a:srgbClr val="332C2C"/>
                </a:solidFill>
                <a:latin typeface="Verdana"/>
                <a:cs typeface="Verdana"/>
              </a:rPr>
              <a:t>set</a:t>
            </a:r>
            <a:r>
              <a:rPr dirty="0" sz="2450" spc="-1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80">
                <a:solidFill>
                  <a:srgbClr val="332C2C"/>
                </a:solidFill>
                <a:latin typeface="Verdana"/>
                <a:cs typeface="Verdana"/>
              </a:rPr>
              <a:t>up </a:t>
            </a:r>
            <a:r>
              <a:rPr dirty="0" sz="2450">
                <a:solidFill>
                  <a:srgbClr val="332C2C"/>
                </a:solidFill>
                <a:latin typeface="Verdana"/>
                <a:cs typeface="Verdana"/>
              </a:rPr>
              <a:t>database</a:t>
            </a:r>
            <a:r>
              <a:rPr dirty="0" sz="2450" spc="-1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-25">
                <a:solidFill>
                  <a:srgbClr val="332C2C"/>
                </a:solidFill>
                <a:latin typeface="Verdana"/>
                <a:cs typeface="Verdana"/>
              </a:rPr>
              <a:t>structures.Customize</a:t>
            </a:r>
            <a:r>
              <a:rPr dirty="0" sz="2450" spc="-13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-10">
                <a:solidFill>
                  <a:srgbClr val="332C2C"/>
                </a:solidFill>
                <a:latin typeface="Verdana"/>
                <a:cs typeface="Verdana"/>
              </a:rPr>
              <a:t>features </a:t>
            </a:r>
            <a:r>
              <a:rPr dirty="0" sz="2450">
                <a:solidFill>
                  <a:srgbClr val="332C2C"/>
                </a:solidFill>
                <a:latin typeface="Verdana"/>
                <a:cs typeface="Verdana"/>
              </a:rPr>
              <a:t>based</a:t>
            </a:r>
            <a:r>
              <a:rPr dirty="0" sz="2450" spc="-1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65">
                <a:solidFill>
                  <a:srgbClr val="332C2C"/>
                </a:solidFill>
                <a:latin typeface="Verdana"/>
                <a:cs typeface="Verdana"/>
              </a:rPr>
              <a:t>on</a:t>
            </a:r>
            <a:r>
              <a:rPr dirty="0" sz="2450" spc="-1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332C2C"/>
                </a:solidFill>
                <a:latin typeface="Verdana"/>
                <a:cs typeface="Verdana"/>
              </a:rPr>
              <a:t>speciﬁc</a:t>
            </a:r>
            <a:r>
              <a:rPr dirty="0" sz="2450" spc="-15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-10">
                <a:solidFill>
                  <a:srgbClr val="332C2C"/>
                </a:solidFill>
                <a:latin typeface="Verdana"/>
                <a:cs typeface="Verdana"/>
              </a:rPr>
              <a:t>business</a:t>
            </a:r>
            <a:r>
              <a:rPr dirty="0" sz="2450" spc="-14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-10">
                <a:solidFill>
                  <a:srgbClr val="332C2C"/>
                </a:solidFill>
                <a:latin typeface="Verdana"/>
                <a:cs typeface="Verdana"/>
              </a:rPr>
              <a:t>needs.</a:t>
            </a:r>
            <a:endParaRPr sz="2450">
              <a:latin typeface="Verdana"/>
              <a:cs typeface="Verdana"/>
            </a:endParaRPr>
          </a:p>
          <a:p>
            <a:pPr marL="12700" marR="549275">
              <a:lnSpc>
                <a:spcPct val="100800"/>
              </a:lnSpc>
              <a:spcBef>
                <a:spcPts val="35"/>
              </a:spcBef>
            </a:pPr>
            <a:r>
              <a:rPr dirty="0" sz="2450">
                <a:solidFill>
                  <a:srgbClr val="332C2C"/>
                </a:solidFill>
                <a:latin typeface="Verdana"/>
                <a:cs typeface="Verdana"/>
              </a:rPr>
              <a:t>Hardware</a:t>
            </a:r>
            <a:r>
              <a:rPr dirty="0" sz="2450" spc="-10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-45">
                <a:solidFill>
                  <a:srgbClr val="332C2C"/>
                </a:solidFill>
                <a:latin typeface="Verdana"/>
                <a:cs typeface="Verdana"/>
              </a:rPr>
              <a:t>InstallationInstall</a:t>
            </a:r>
            <a:r>
              <a:rPr dirty="0" sz="2450" spc="-10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-25">
                <a:solidFill>
                  <a:srgbClr val="332C2C"/>
                </a:solidFill>
                <a:latin typeface="Verdana"/>
                <a:cs typeface="Verdana"/>
              </a:rPr>
              <a:t>GPS </a:t>
            </a:r>
            <a:r>
              <a:rPr dirty="0" sz="2450" spc="-60">
                <a:solidFill>
                  <a:srgbClr val="332C2C"/>
                </a:solidFill>
                <a:latin typeface="Verdana"/>
                <a:cs typeface="Verdana"/>
              </a:rPr>
              <a:t>devices,</a:t>
            </a:r>
            <a:r>
              <a:rPr dirty="0" sz="24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-30">
                <a:solidFill>
                  <a:srgbClr val="332C2C"/>
                </a:solidFill>
                <a:latin typeface="Verdana"/>
                <a:cs typeface="Verdana"/>
              </a:rPr>
              <a:t>telematics,</a:t>
            </a:r>
            <a:r>
              <a:rPr dirty="0" sz="24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5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4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-40">
                <a:solidFill>
                  <a:srgbClr val="332C2C"/>
                </a:solidFill>
                <a:latin typeface="Verdana"/>
                <a:cs typeface="Verdana"/>
              </a:rPr>
              <a:t>sensors</a:t>
            </a:r>
            <a:r>
              <a:rPr dirty="0" sz="24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332C2C"/>
                </a:solidFill>
                <a:latin typeface="Verdana"/>
                <a:cs typeface="Verdana"/>
              </a:rPr>
              <a:t>in</a:t>
            </a:r>
            <a:r>
              <a:rPr dirty="0" sz="24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-25">
                <a:solidFill>
                  <a:srgbClr val="332C2C"/>
                </a:solidFill>
                <a:latin typeface="Verdana"/>
                <a:cs typeface="Verdana"/>
              </a:rPr>
              <a:t>all </a:t>
            </a:r>
            <a:r>
              <a:rPr dirty="0" sz="2450" spc="-10">
                <a:solidFill>
                  <a:srgbClr val="332C2C"/>
                </a:solidFill>
                <a:latin typeface="Verdana"/>
                <a:cs typeface="Verdana"/>
              </a:rPr>
              <a:t>vehicles.</a:t>
            </a:r>
            <a:endParaRPr sz="2450">
              <a:latin typeface="Verdana"/>
              <a:cs typeface="Verdana"/>
            </a:endParaRPr>
          </a:p>
          <a:p>
            <a:pPr marL="12700" marR="110489" indent="81280">
              <a:lnSpc>
                <a:spcPts val="2930"/>
              </a:lnSpc>
              <a:spcBef>
                <a:spcPts val="165"/>
              </a:spcBef>
            </a:pPr>
            <a:r>
              <a:rPr dirty="0" sz="2450">
                <a:solidFill>
                  <a:srgbClr val="332C2C"/>
                </a:solidFill>
                <a:latin typeface="Verdana"/>
                <a:cs typeface="Verdana"/>
              </a:rPr>
              <a:t>Provide</a:t>
            </a:r>
            <a:r>
              <a:rPr dirty="0" sz="2450" spc="-16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332C2C"/>
                </a:solidFill>
                <a:latin typeface="Verdana"/>
                <a:cs typeface="Verdana"/>
              </a:rPr>
              <a:t>training</a:t>
            </a:r>
            <a:r>
              <a:rPr dirty="0" sz="2450" spc="-1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-40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r>
              <a:rPr dirty="0" sz="2450" spc="-15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-10">
                <a:solidFill>
                  <a:srgbClr val="332C2C"/>
                </a:solidFill>
                <a:latin typeface="Verdana"/>
                <a:cs typeface="Verdana"/>
              </a:rPr>
              <a:t>ﬂeet</a:t>
            </a:r>
            <a:r>
              <a:rPr dirty="0" sz="2450" spc="-1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332C2C"/>
                </a:solidFill>
                <a:latin typeface="Verdana"/>
                <a:cs typeface="Verdana"/>
              </a:rPr>
              <a:t>managers</a:t>
            </a:r>
            <a:r>
              <a:rPr dirty="0" sz="2450" spc="-16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25">
                <a:solidFill>
                  <a:srgbClr val="332C2C"/>
                </a:solidFill>
                <a:latin typeface="Verdana"/>
                <a:cs typeface="Verdana"/>
              </a:rPr>
              <a:t>and </a:t>
            </a:r>
            <a:r>
              <a:rPr dirty="0" sz="2450" spc="-55">
                <a:solidFill>
                  <a:srgbClr val="332C2C"/>
                </a:solidFill>
                <a:latin typeface="Verdana"/>
                <a:cs typeface="Verdana"/>
              </a:rPr>
              <a:t>drivers</a:t>
            </a:r>
            <a:r>
              <a:rPr dirty="0" sz="24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65">
                <a:solidFill>
                  <a:srgbClr val="332C2C"/>
                </a:solidFill>
                <a:latin typeface="Verdana"/>
                <a:cs typeface="Verdana"/>
              </a:rPr>
              <a:t>on</a:t>
            </a:r>
            <a:r>
              <a:rPr dirty="0" sz="24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75">
                <a:solidFill>
                  <a:srgbClr val="332C2C"/>
                </a:solidFill>
                <a:latin typeface="Verdana"/>
                <a:cs typeface="Verdana"/>
              </a:rPr>
              <a:t>how</a:t>
            </a:r>
            <a:r>
              <a:rPr dirty="0" sz="24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332C2C"/>
                </a:solidFill>
                <a:latin typeface="Verdana"/>
                <a:cs typeface="Verdana"/>
              </a:rPr>
              <a:t>to</a:t>
            </a:r>
            <a:r>
              <a:rPr dirty="0" sz="24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332C2C"/>
                </a:solidFill>
                <a:latin typeface="Verdana"/>
                <a:cs typeface="Verdana"/>
              </a:rPr>
              <a:t>use</a:t>
            </a:r>
            <a:r>
              <a:rPr dirty="0" sz="24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4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70">
                <a:solidFill>
                  <a:srgbClr val="332C2C"/>
                </a:solidFill>
                <a:latin typeface="Verdana"/>
                <a:cs typeface="Verdana"/>
              </a:rPr>
              <a:t>new</a:t>
            </a:r>
            <a:r>
              <a:rPr dirty="0" sz="24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-10">
                <a:solidFill>
                  <a:srgbClr val="332C2C"/>
                </a:solidFill>
                <a:latin typeface="Verdana"/>
                <a:cs typeface="Verdana"/>
              </a:rPr>
              <a:t>system.</a:t>
            </a:r>
            <a:endParaRPr sz="2450">
              <a:latin typeface="Verdana"/>
              <a:cs typeface="Verdana"/>
            </a:endParaRPr>
          </a:p>
          <a:p>
            <a:pPr marL="93980">
              <a:lnSpc>
                <a:spcPts val="2900"/>
              </a:lnSpc>
            </a:pPr>
            <a:r>
              <a:rPr dirty="0" sz="2450" spc="-55">
                <a:solidFill>
                  <a:srgbClr val="332C2C"/>
                </a:solidFill>
                <a:latin typeface="Verdana"/>
                <a:cs typeface="Verdana"/>
              </a:rPr>
              <a:t>Go-</a:t>
            </a:r>
            <a:r>
              <a:rPr dirty="0" sz="2450" spc="-35">
                <a:solidFill>
                  <a:srgbClr val="332C2C"/>
                </a:solidFill>
                <a:latin typeface="Verdana"/>
                <a:cs typeface="Verdana"/>
              </a:rPr>
              <a:t>Live</a:t>
            </a:r>
            <a:r>
              <a:rPr dirty="0" sz="2450" spc="-13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-150">
                <a:solidFill>
                  <a:srgbClr val="332C2C"/>
                </a:solidFill>
                <a:latin typeface="Verdana"/>
                <a:cs typeface="Verdana"/>
              </a:rPr>
              <a:t>&amp;</a:t>
            </a:r>
            <a:r>
              <a:rPr dirty="0" sz="2450" spc="-13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332C2C"/>
                </a:solidFill>
                <a:latin typeface="Verdana"/>
                <a:cs typeface="Verdana"/>
              </a:rPr>
              <a:t>SupportDeploy</a:t>
            </a:r>
            <a:r>
              <a:rPr dirty="0" sz="2450" spc="-13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>
                <a:solidFill>
                  <a:srgbClr val="332C2C"/>
                </a:solidFill>
                <a:latin typeface="Verdana"/>
                <a:cs typeface="Verdana"/>
              </a:rPr>
              <a:t>the</a:t>
            </a:r>
            <a:r>
              <a:rPr dirty="0" sz="2450" spc="-13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-35">
                <a:solidFill>
                  <a:srgbClr val="332C2C"/>
                </a:solidFill>
                <a:latin typeface="Verdana"/>
                <a:cs typeface="Verdana"/>
              </a:rPr>
              <a:t>system</a:t>
            </a:r>
            <a:r>
              <a:rPr dirty="0" sz="2450" spc="-13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-25">
                <a:solidFill>
                  <a:srgbClr val="332C2C"/>
                </a:solidFill>
                <a:latin typeface="Verdana"/>
                <a:cs typeface="Verdana"/>
              </a:rPr>
              <a:t>for</a:t>
            </a:r>
            <a:endParaRPr sz="2450">
              <a:latin typeface="Verdana"/>
              <a:cs typeface="Verdana"/>
            </a:endParaRPr>
          </a:p>
          <a:p>
            <a:pPr marL="12700" marR="421640">
              <a:lnSpc>
                <a:spcPts val="2930"/>
              </a:lnSpc>
              <a:spcBef>
                <a:spcPts val="165"/>
              </a:spcBef>
            </a:pPr>
            <a:r>
              <a:rPr dirty="0" sz="2450" spc="-30">
                <a:solidFill>
                  <a:srgbClr val="332C2C"/>
                </a:solidFill>
                <a:latin typeface="Verdana"/>
                <a:cs typeface="Verdana"/>
              </a:rPr>
              <a:t>daily</a:t>
            </a:r>
            <a:r>
              <a:rPr dirty="0" sz="24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-35">
                <a:solidFill>
                  <a:srgbClr val="332C2C"/>
                </a:solidFill>
                <a:latin typeface="Verdana"/>
                <a:cs typeface="Verdana"/>
              </a:rPr>
              <a:t>use.Provide</a:t>
            </a:r>
            <a:r>
              <a:rPr dirty="0" sz="2450" spc="-17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70">
                <a:solidFill>
                  <a:srgbClr val="332C2C"/>
                </a:solidFill>
                <a:latin typeface="Verdana"/>
                <a:cs typeface="Verdana"/>
              </a:rPr>
              <a:t>ongoing</a:t>
            </a:r>
            <a:r>
              <a:rPr dirty="0" sz="2450" spc="-18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-10">
                <a:solidFill>
                  <a:srgbClr val="332C2C"/>
                </a:solidFill>
                <a:latin typeface="Verdana"/>
                <a:cs typeface="Verdana"/>
              </a:rPr>
              <a:t>support, </a:t>
            </a:r>
            <a:r>
              <a:rPr dirty="0" sz="2450">
                <a:solidFill>
                  <a:srgbClr val="332C2C"/>
                </a:solidFill>
                <a:latin typeface="Verdana"/>
                <a:cs typeface="Verdana"/>
              </a:rPr>
              <a:t>troubleshooting,</a:t>
            </a:r>
            <a:r>
              <a:rPr dirty="0" sz="2450" spc="-195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50">
                <a:solidFill>
                  <a:srgbClr val="332C2C"/>
                </a:solidFill>
                <a:latin typeface="Verdana"/>
                <a:cs typeface="Verdana"/>
              </a:rPr>
              <a:t>and</a:t>
            </a:r>
            <a:r>
              <a:rPr dirty="0" sz="24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-35">
                <a:solidFill>
                  <a:srgbClr val="332C2C"/>
                </a:solidFill>
                <a:latin typeface="Verdana"/>
                <a:cs typeface="Verdana"/>
              </a:rPr>
              <a:t>system</a:t>
            </a:r>
            <a:r>
              <a:rPr dirty="0" sz="2450" spc="-190">
                <a:solidFill>
                  <a:srgbClr val="332C2C"/>
                </a:solidFill>
                <a:latin typeface="Verdana"/>
                <a:cs typeface="Verdana"/>
              </a:rPr>
              <a:t> </a:t>
            </a:r>
            <a:r>
              <a:rPr dirty="0" sz="2450" spc="-10">
                <a:solidFill>
                  <a:srgbClr val="332C2C"/>
                </a:solidFill>
                <a:latin typeface="Verdana"/>
                <a:cs typeface="Verdana"/>
              </a:rPr>
              <a:t>updates.</a:t>
            </a:r>
            <a:endParaRPr sz="245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xfrm>
            <a:off x="11193411" y="471138"/>
            <a:ext cx="4756785" cy="787400"/>
          </a:xfrm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 sz="5000" spc="-110"/>
              <a:t>IMPLEMENTTION</a:t>
            </a:r>
            <a:endParaRPr sz="5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6718649" y="593956"/>
            <a:ext cx="5175885" cy="3397885"/>
          </a:xfrm>
          <a:prstGeom prst="rect">
            <a:avLst/>
          </a:prstGeom>
        </p:spPr>
        <p:txBody>
          <a:bodyPr wrap="square" lIns="0" tIns="111760" rIns="0" bIns="0" rtlCol="0" vert="horz">
            <a:spAutoFit/>
          </a:bodyPr>
          <a:lstStyle/>
          <a:p>
            <a:pPr algn="ctr">
              <a:lnSpc>
                <a:spcPts val="13325"/>
              </a:lnSpc>
              <a:spcBef>
                <a:spcPts val="880"/>
              </a:spcBef>
            </a:pPr>
            <a:r>
              <a:rPr dirty="0" sz="11450" spc="300">
                <a:solidFill>
                  <a:srgbClr val="332C2C"/>
                </a:solidFill>
                <a:latin typeface="Georgia"/>
                <a:cs typeface="Georgia"/>
              </a:rPr>
              <a:t>T</a:t>
            </a:r>
            <a:r>
              <a:rPr dirty="0" sz="11450" spc="300">
                <a:solidFill>
                  <a:srgbClr val="332C2C"/>
                </a:solidFill>
                <a:latin typeface="Georgia"/>
                <a:cs typeface="Georgia"/>
              </a:rPr>
              <a:t>h</a:t>
            </a:r>
            <a:r>
              <a:rPr dirty="0" sz="11450" spc="300">
                <a:solidFill>
                  <a:srgbClr val="332C2C"/>
                </a:solidFill>
                <a:latin typeface="Georgia"/>
                <a:cs typeface="Georgia"/>
              </a:rPr>
              <a:t>a</a:t>
            </a:r>
            <a:r>
              <a:rPr dirty="0" sz="11450" spc="300">
                <a:solidFill>
                  <a:srgbClr val="332C2C"/>
                </a:solidFill>
                <a:latin typeface="Georgia"/>
                <a:cs typeface="Georgia"/>
              </a:rPr>
              <a:t>n</a:t>
            </a:r>
            <a:r>
              <a:rPr dirty="0" baseline="-1213" sz="17175" spc="450">
                <a:solidFill>
                  <a:srgbClr val="332C2C"/>
                </a:solidFill>
                <a:latin typeface="Georgia"/>
                <a:cs typeface="Georgia"/>
              </a:rPr>
              <a:t>k</a:t>
            </a:r>
            <a:r>
              <a:rPr dirty="0" baseline="-1698" sz="17175" spc="450">
                <a:solidFill>
                  <a:srgbClr val="332C2C"/>
                </a:solidFill>
                <a:latin typeface="Georgia"/>
                <a:cs typeface="Georgia"/>
              </a:rPr>
              <a:t>s</a:t>
            </a:r>
            <a:endParaRPr baseline="-1698" sz="17175">
              <a:latin typeface="Georgia"/>
              <a:cs typeface="Georgia"/>
            </a:endParaRPr>
          </a:p>
          <a:p>
            <a:pPr algn="ctr" marR="27305">
              <a:lnSpc>
                <a:spcPts val="11465"/>
              </a:lnSpc>
            </a:pPr>
            <a:r>
              <a:rPr dirty="0" sz="9900" spc="-1125">
                <a:solidFill>
                  <a:srgbClr val="332C2C"/>
                </a:solidFill>
                <a:latin typeface="Georgia"/>
                <a:cs typeface="Georgia"/>
              </a:rPr>
              <a:t>Y</a:t>
            </a:r>
            <a:r>
              <a:rPr dirty="0" sz="9900" spc="-465">
                <a:solidFill>
                  <a:srgbClr val="332C2C"/>
                </a:solidFill>
                <a:latin typeface="Georgia"/>
                <a:cs typeface="Georgia"/>
              </a:rPr>
              <a:t>O</a:t>
            </a:r>
            <a:r>
              <a:rPr dirty="0" sz="9900" spc="-204">
                <a:solidFill>
                  <a:srgbClr val="332C2C"/>
                </a:solidFill>
                <a:latin typeface="Georgia"/>
                <a:cs typeface="Georgia"/>
              </a:rPr>
              <a:t>U</a:t>
            </a:r>
            <a:endParaRPr sz="9900">
              <a:latin typeface="Georgia"/>
              <a:cs typeface="Georg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terms:created xsi:type="dcterms:W3CDTF">2025-02-19T05:46:42Z</dcterms:created>
  <dcterms:modified xsi:type="dcterms:W3CDTF">2025-02-19T05:46:42Z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2025-02-19T00:00:00Z</vt:filetime>
  </property>
  <property fmtid="{D5CDD505-2E9C-101B-9397-08002B2CF9AE}" pid="3" name="Creator">
    <vt:lpwstr>Chromium</vt:lpwstr>
  </property>
  <property fmtid="{D5CDD505-2E9C-101B-9397-08002B2CF9AE}" pid="4" name="LastSaved">
    <vt:filetime>2025-02-19T00:00:00Z</vt:filetime>
  </property>
  <property fmtid="{D5CDD505-2E9C-101B-9397-08002B2CF9AE}" pid="5" name="Producer">
    <vt:lpwstr>GPL Ghostscript 10.04.0</vt:lpwstr>
  </property>
</Properties>
</file>