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9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63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4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4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0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9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17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9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2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9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1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015855-D571-4982-A0BB-DFA1AC203F5F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DC44FA-E579-462E-A8F8-06798EDB0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0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DE00-9CE4-292A-91ED-9F205A4B9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544" y="1074956"/>
            <a:ext cx="8825658" cy="1846729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Introduction to Machine     learning models</a:t>
            </a:r>
            <a:br>
              <a:rPr lang="en-US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2BB2-31BA-B486-CE9D-B6991C0C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              </a:t>
            </a:r>
            <a:r>
              <a:rPr lang="en-IN" dirty="0" err="1"/>
              <a:t>Balaguhan</a:t>
            </a:r>
            <a:r>
              <a:rPr lang="en-IN" dirty="0"/>
              <a:t>. K</a:t>
            </a:r>
          </a:p>
          <a:p>
            <a:r>
              <a:rPr lang="en-IN" dirty="0"/>
              <a:t>                                                                                                    192124151</a:t>
            </a:r>
          </a:p>
        </p:txBody>
      </p:sp>
    </p:spTree>
    <p:extLst>
      <p:ext uri="{BB962C8B-B14F-4D97-AF65-F5344CB8AC3E}">
        <p14:creationId xmlns:p14="http://schemas.microsoft.com/office/powerpoint/2010/main" val="72486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F41860-86E1-AF28-5391-0ED67A68C146}"/>
              </a:ext>
            </a:extLst>
          </p:cNvPr>
          <p:cNvSpPr txBox="1"/>
          <p:nvPr/>
        </p:nvSpPr>
        <p:spPr>
          <a:xfrm>
            <a:off x="1452282" y="708212"/>
            <a:ext cx="7664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Importance of Optimizing and Regularizing 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D6E8B-E96D-434C-4DD6-537CEA9C4250}"/>
              </a:ext>
            </a:extLst>
          </p:cNvPr>
          <p:cNvSpPr txBox="1"/>
          <p:nvPr/>
        </p:nvSpPr>
        <p:spPr>
          <a:xfrm>
            <a:off x="1156447" y="2366682"/>
            <a:ext cx="8130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Optimizing models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r>
              <a:rPr lang="en-IN" dirty="0"/>
              <a:t>        Techniques to enhance model performance and efficiency.</a:t>
            </a:r>
          </a:p>
          <a:p>
            <a:endParaRPr lang="en-IN" dirty="0"/>
          </a:p>
          <a:p>
            <a:r>
              <a:rPr lang="en-IN" dirty="0"/>
              <a:t>2) Regularizing models</a:t>
            </a:r>
          </a:p>
          <a:p>
            <a:endParaRPr lang="en-IN" dirty="0"/>
          </a:p>
          <a:p>
            <a:r>
              <a:rPr lang="en-IN" dirty="0"/>
              <a:t>       Methods to prevent overfitting and improve generalization.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F732E-51C3-FFE1-6867-329E62D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25" y="4911538"/>
            <a:ext cx="3952315" cy="1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99DC5-2441-1F97-78C5-B70875E10AEA}"/>
              </a:ext>
            </a:extLst>
          </p:cNvPr>
          <p:cNvSpPr txBox="1"/>
          <p:nvPr/>
        </p:nvSpPr>
        <p:spPr>
          <a:xfrm>
            <a:off x="1156447" y="415913"/>
            <a:ext cx="5773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Understanding overfitting and              underfitting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E2DA5-05DF-E0C1-136D-CD4006A66FC4}"/>
              </a:ext>
            </a:extLst>
          </p:cNvPr>
          <p:cNvSpPr txBox="1"/>
          <p:nvPr/>
        </p:nvSpPr>
        <p:spPr>
          <a:xfrm>
            <a:off x="1156447" y="1757083"/>
            <a:ext cx="6042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Overfitting: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When the model learns the training data  too well.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A8F49-9C0E-E731-3B06-0405CA431AF5}"/>
              </a:ext>
            </a:extLst>
          </p:cNvPr>
          <p:cNvSpPr txBox="1"/>
          <p:nvPr/>
        </p:nvSpPr>
        <p:spPr>
          <a:xfrm>
            <a:off x="1057836" y="3756212"/>
            <a:ext cx="705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Underfitting: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When the model is too simple and fails to capture  the underlying patterns.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C8481-77A8-4B82-19AD-E16E365B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23" y="1757083"/>
            <a:ext cx="3718392" cy="23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D09F-4A2A-B2C2-4038-584858CF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Techniques for optimizing Machine learning Models</a:t>
            </a:r>
            <a:br>
              <a:rPr lang="en-IN" sz="3600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7DD91-F54B-CC55-C0D2-949E0716F44B}"/>
              </a:ext>
            </a:extLst>
          </p:cNvPr>
          <p:cNvSpPr txBox="1"/>
          <p:nvPr/>
        </p:nvSpPr>
        <p:spPr>
          <a:xfrm>
            <a:off x="466165" y="3236259"/>
            <a:ext cx="3003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Gradient descent</a:t>
            </a:r>
          </a:p>
          <a:p>
            <a:endParaRPr lang="en-IN" dirty="0"/>
          </a:p>
          <a:p>
            <a:r>
              <a:rPr lang="en-US" dirty="0"/>
              <a:t>An iterative optimization algorithm to minimize the loss function.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45394-5AD9-8DA2-4680-FE964C51158D}"/>
              </a:ext>
            </a:extLst>
          </p:cNvPr>
          <p:cNvSpPr txBox="1"/>
          <p:nvPr/>
        </p:nvSpPr>
        <p:spPr>
          <a:xfrm>
            <a:off x="4410635" y="3079376"/>
            <a:ext cx="2492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Learning rate</a:t>
            </a:r>
          </a:p>
          <a:p>
            <a:endParaRPr lang="en-IN" dirty="0"/>
          </a:p>
          <a:p>
            <a:r>
              <a:rPr lang="en-US" dirty="0"/>
              <a:t>The rate at which the model's weights are updated during training.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2D811-0060-D271-E19B-05A9F841D33C}"/>
              </a:ext>
            </a:extLst>
          </p:cNvPr>
          <p:cNvSpPr txBox="1"/>
          <p:nvPr/>
        </p:nvSpPr>
        <p:spPr>
          <a:xfrm>
            <a:off x="7982390" y="3079376"/>
            <a:ext cx="2864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architecture</a:t>
            </a:r>
          </a:p>
          <a:p>
            <a:endParaRPr lang="en-IN" dirty="0"/>
          </a:p>
          <a:p>
            <a:r>
              <a:rPr lang="en-US" dirty="0"/>
              <a:t>Adapt and modify layers and connections for optimal performance.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62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B16-2F98-A7D7-22E2-FAF63BB0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Methods for Preventing Overfitting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6FDDC-378B-F8B9-2025-0CC772459BFE}"/>
              </a:ext>
            </a:extLst>
          </p:cNvPr>
          <p:cNvSpPr txBox="1"/>
          <p:nvPr/>
        </p:nvSpPr>
        <p:spPr>
          <a:xfrm>
            <a:off x="959222" y="2543630"/>
            <a:ext cx="2483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L1 and L2 Regularization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Introduce penalties for large coefficients to minimize the model complexity.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C62D3-1617-368A-20A3-7A45BF0CB4C4}"/>
              </a:ext>
            </a:extLst>
          </p:cNvPr>
          <p:cNvSpPr txBox="1"/>
          <p:nvPr/>
        </p:nvSpPr>
        <p:spPr>
          <a:xfrm>
            <a:off x="4519359" y="27043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Drop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2F695-5AC4-2CD9-4209-8C659D580502}"/>
              </a:ext>
            </a:extLst>
          </p:cNvPr>
          <p:cNvSpPr txBox="1"/>
          <p:nvPr/>
        </p:nvSpPr>
        <p:spPr>
          <a:xfrm>
            <a:off x="4425868" y="3780689"/>
            <a:ext cx="2219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deactivate neurons during training to prevent co-adaptation.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5B9AF-6DD4-F33C-180A-0AAC6A4A3333}"/>
              </a:ext>
            </a:extLst>
          </p:cNvPr>
          <p:cNvSpPr txBox="1"/>
          <p:nvPr/>
        </p:nvSpPr>
        <p:spPr>
          <a:xfrm>
            <a:off x="8109829" y="266510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Early stopping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CE901-658A-31FA-845F-B0C16F718AD0}"/>
              </a:ext>
            </a:extLst>
          </p:cNvPr>
          <p:cNvSpPr txBox="1"/>
          <p:nvPr/>
        </p:nvSpPr>
        <p:spPr>
          <a:xfrm>
            <a:off x="8007928" y="3943927"/>
            <a:ext cx="282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Terminate training when the model's validation performance starts degrading.</a:t>
            </a:r>
            <a:endParaRPr lang="en-US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1A8BD1C9-9986-F68A-2BE9-23F6ABA37757}"/>
              </a:ext>
            </a:extLst>
          </p:cNvPr>
          <p:cNvSpPr/>
          <p:nvPr/>
        </p:nvSpPr>
        <p:spPr>
          <a:xfrm>
            <a:off x="493449" y="2543630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76F5FEA2-D56B-EF45-E801-E145CDF02F3D}"/>
              </a:ext>
            </a:extLst>
          </p:cNvPr>
          <p:cNvSpPr/>
          <p:nvPr/>
        </p:nvSpPr>
        <p:spPr>
          <a:xfrm>
            <a:off x="3977557" y="2616882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F50C634A-6F34-8A08-8AAF-E9A797D15F1D}"/>
              </a:ext>
            </a:extLst>
          </p:cNvPr>
          <p:cNvSpPr/>
          <p:nvPr/>
        </p:nvSpPr>
        <p:spPr>
          <a:xfrm>
            <a:off x="7515785" y="2656137"/>
            <a:ext cx="465773" cy="465773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8478-CDA2-6ADB-7223-430BC09549EF}"/>
              </a:ext>
            </a:extLst>
          </p:cNvPr>
          <p:cNvSpPr txBox="1"/>
          <p:nvPr/>
        </p:nvSpPr>
        <p:spPr>
          <a:xfrm>
            <a:off x="571267" y="2591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38424-E6E6-A2E1-4EDD-58AC75075652}"/>
              </a:ext>
            </a:extLst>
          </p:cNvPr>
          <p:cNvSpPr txBox="1"/>
          <p:nvPr/>
        </p:nvSpPr>
        <p:spPr>
          <a:xfrm>
            <a:off x="4038107" y="26561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31D45-FB71-765F-7126-5E51915F4BE3}"/>
              </a:ext>
            </a:extLst>
          </p:cNvPr>
          <p:cNvSpPr txBox="1"/>
          <p:nvPr/>
        </p:nvSpPr>
        <p:spPr>
          <a:xfrm>
            <a:off x="7592218" y="2704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99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70D9-35B5-AEF9-DC71-E7C8AB5E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3CCDB03E-D15B-1F85-7E10-5E1AA012FB37}"/>
              </a:ext>
            </a:extLst>
          </p:cNvPr>
          <p:cNvSpPr/>
          <p:nvPr/>
        </p:nvSpPr>
        <p:spPr>
          <a:xfrm>
            <a:off x="685540" y="3862170"/>
            <a:ext cx="4635271" cy="2431053"/>
          </a:xfrm>
          <a:prstGeom prst="roundRect">
            <a:avLst>
              <a:gd name="adj" fmla="val 605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0A592-28EC-4B76-461B-0B021C26D964}"/>
              </a:ext>
            </a:extLst>
          </p:cNvPr>
          <p:cNvSpPr txBox="1"/>
          <p:nvPr/>
        </p:nvSpPr>
        <p:spPr>
          <a:xfrm>
            <a:off x="1497107" y="4633721"/>
            <a:ext cx="3334870" cy="11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Optimizing models ensures accurate predictions and efficient resource usage.</a:t>
            </a:r>
            <a:endParaRPr lang="en-US" sz="1800" dirty="0"/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A7D175B0-B087-3F6E-64B9-E41F06F839B3}"/>
              </a:ext>
            </a:extLst>
          </p:cNvPr>
          <p:cNvSpPr/>
          <p:nvPr/>
        </p:nvSpPr>
        <p:spPr>
          <a:xfrm>
            <a:off x="6807720" y="3862170"/>
            <a:ext cx="4542115" cy="2431053"/>
          </a:xfrm>
          <a:prstGeom prst="roundRect">
            <a:avLst>
              <a:gd name="adj" fmla="val 605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25A4-3D0D-1718-6B32-830915A797D8}"/>
              </a:ext>
            </a:extLst>
          </p:cNvPr>
          <p:cNvSpPr txBox="1"/>
          <p:nvPr/>
        </p:nvSpPr>
        <p:spPr>
          <a:xfrm>
            <a:off x="7162799" y="4003153"/>
            <a:ext cx="338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Generalization</a:t>
            </a:r>
            <a:r>
              <a:rPr lang="en-IN" dirty="0"/>
              <a:t>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improvement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1FA56-E676-0C41-0688-14FB7500BBEC}"/>
              </a:ext>
            </a:extLst>
          </p:cNvPr>
          <p:cNvSpPr txBox="1"/>
          <p:nvPr/>
        </p:nvSpPr>
        <p:spPr>
          <a:xfrm>
            <a:off x="7646894" y="4594190"/>
            <a:ext cx="2716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spc="-3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Regularization techniques facilitate better performance on unseen data.</a:t>
            </a:r>
            <a:endParaRPr lang="en-US" sz="18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7FAF4-857D-9535-2E7E-EFC6CA66FEEE}"/>
              </a:ext>
            </a:extLst>
          </p:cNvPr>
          <p:cNvSpPr txBox="1"/>
          <p:nvPr/>
        </p:nvSpPr>
        <p:spPr>
          <a:xfrm>
            <a:off x="1339097" y="4003153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Performance enhancement</a:t>
            </a:r>
          </a:p>
        </p:txBody>
      </p:sp>
    </p:spTree>
    <p:extLst>
      <p:ext uri="{BB962C8B-B14F-4D97-AF65-F5344CB8AC3E}">
        <p14:creationId xmlns:p14="http://schemas.microsoft.com/office/powerpoint/2010/main" val="2741203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193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 Boardroom</vt:lpstr>
      <vt:lpstr> Introduction to Machine     learning models </vt:lpstr>
      <vt:lpstr>PowerPoint Presentation</vt:lpstr>
      <vt:lpstr>PowerPoint Presentation</vt:lpstr>
      <vt:lpstr>Techniques for optimizing Machine learning Models </vt:lpstr>
      <vt:lpstr>Regularization Methods for Preventing Overfitting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    learning models</dc:title>
  <dc:creator>Bala guhan</dc:creator>
  <cp:lastModifiedBy>Bala guhan</cp:lastModifiedBy>
  <cp:revision>4</cp:revision>
  <dcterms:created xsi:type="dcterms:W3CDTF">2024-03-19T13:55:04Z</dcterms:created>
  <dcterms:modified xsi:type="dcterms:W3CDTF">2024-03-21T03:31:49Z</dcterms:modified>
</cp:coreProperties>
</file>