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3"/>
    <p:sldId id="279" r:id="rId4"/>
    <p:sldId id="257" r:id="rId5"/>
    <p:sldId id="258" r:id="rId6"/>
    <p:sldId id="264" r:id="rId7"/>
    <p:sldId id="271" r:id="rId8"/>
    <p:sldId id="272" r:id="rId9"/>
    <p:sldId id="259" r:id="rId10"/>
    <p:sldId id="262" r:id="rId11"/>
    <p:sldId id="29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46" y="-96"/>
      </p:cViewPr>
      <p:guideLst>
        <p:guide orient="horz" pos="2154"/>
        <p:guide pos="29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47822-3012-404D-A261-45CFD5676238}" type="doc">
      <dgm:prSet/>
      <dgm:spPr/>
      <dgm:t>
        <a:bodyPr/>
        <a:p>
          <a:endParaRPr altLang="en-US"/>
        </a:p>
      </dgm:t>
    </dgm:pt>
    <dgm:pt modelId="{CBDBA22A-DFE1-408C-8690-F7D7DB373598}">
      <dgm:prSet/>
      <dgm:spPr/>
      <dgm:t>
        <a:bodyPr/>
        <a:p>
          <a:r>
            <a:rPr lang="en-US" b="1" i="0" u="none" baseline="0">
              <a:rtl val="0"/>
            </a:rPr>
            <a:t>npx create-react-app folder-name</a:t>
          </a:r>
          <a:endParaRPr altLang="en-US"/>
        </a:p>
      </dgm:t>
    </dgm:pt>
    <dgm:pt modelId="{A5E5B77B-5DA3-4DDD-B9AE-476D17B09C42}" cxnId="{02039E95-FDE7-4471-950B-92FCCE314E7F}" type="parTrans">
      <dgm:prSet/>
      <dgm:spPr/>
    </dgm:pt>
    <dgm:pt modelId="{B179A698-877B-4EBF-8C40-2186FBF680C9}" cxnId="{02039E95-FDE7-4471-950B-92FCCE314E7F}" type="sibTrans">
      <dgm:prSet/>
      <dgm:spPr/>
    </dgm:pt>
    <dgm:pt modelId="{D064103D-441D-4138-A116-0E553D1373BA}" type="pres">
      <dgm:prSet presAssocID="{0E647822-3012-404D-A261-45CFD5676238}" presName="linear" presStyleCnt="0">
        <dgm:presLayoutVars>
          <dgm:animLvl val="lvl"/>
          <dgm:resizeHandles val="exact"/>
        </dgm:presLayoutVars>
      </dgm:prSet>
      <dgm:spPr/>
    </dgm:pt>
    <dgm:pt modelId="{46CC4AC0-493C-490F-BE7D-A94EFBBDBC7D}" type="pres">
      <dgm:prSet presAssocID="{CBDBA22A-DFE1-408C-8690-F7D7DB37359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2039E95-FDE7-4471-950B-92FCCE314E7F}" srcId="{0E647822-3012-404D-A261-45CFD5676238}" destId="{CBDBA22A-DFE1-408C-8690-F7D7DB373598}" srcOrd="0" destOrd="0" parTransId="{A5E5B77B-5DA3-4DDD-B9AE-476D17B09C42}" sibTransId="{B179A698-877B-4EBF-8C40-2186FBF680C9}"/>
    <dgm:cxn modelId="{29AA154F-FD15-4D44-81CF-EA9A40890E5E}" type="presOf" srcId="{0E647822-3012-404D-A261-45CFD5676238}" destId="{D064103D-441D-4138-A116-0E553D1373BA}" srcOrd="0" destOrd="0" presId="urn:microsoft.com/office/officeart/2005/8/layout/vList2"/>
    <dgm:cxn modelId="{0C2AECDC-953C-47B4-AAEE-D8F6A035E7D7}" type="presParOf" srcId="{D064103D-441D-4138-A116-0E553D1373BA}" destId="{46CC4AC0-493C-490F-BE7D-A94EFBBDBC7D}" srcOrd="0" destOrd="0" presId="urn:microsoft.com/office/officeart/2005/8/layout/vList2"/>
    <dgm:cxn modelId="{B04C55D9-1124-4D88-B6D6-F7136CEB7443}" type="presOf" srcId="{CBDBA22A-DFE1-408C-8690-F7D7DB373598}" destId="{46CC4AC0-493C-490F-BE7D-A94EFBBDBC7D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320280" cy="876300"/>
        <a:chOff x="0" y="0"/>
        <a:chExt cx="7320280" cy="876300"/>
      </a:xfrm>
    </dsp:grpSpPr>
    <dsp:sp modelId="{46CC4AC0-493C-490F-BE7D-A94EFBBDBC7D}">
      <dsp:nvSpPr>
        <dsp:cNvPr id="3" name="Rounded Rectangle 2"/>
        <dsp:cNvSpPr/>
      </dsp:nvSpPr>
      <dsp:spPr bwMode="white">
        <a:xfrm>
          <a:off x="0" y="5398"/>
          <a:ext cx="7320280" cy="8655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9539" tIns="129539" rIns="129539" bIns="129539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u="none" baseline="0">
              <a:rtl val="0"/>
            </a:rPr>
            <a:t>npx create-react-app folder-name</a:t>
          </a:r>
          <a:endParaRPr altLang="en-US"/>
        </a:p>
      </dsp:txBody>
      <dsp:txXfrm>
        <a:off x="0" y="5398"/>
        <a:ext cx="7320280" cy="865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18CE1D-857D-4878-954A-A9B43DE47A33}" type="slidenum">
              <a:rPr lang="en-US" smtClean="0"/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76C67F-ACC6-4F66-9FB2-EE13C88806D4}" type="datetimeFigureOut">
              <a:rPr lang="en-US" smtClean="0"/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18CE1D-857D-4878-954A-A9B43DE47A33}" type="slidenum">
              <a:rPr lang="en-US" smtClean="0"/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790" y="2719822"/>
            <a:ext cx="5790624" cy="1767743"/>
          </a:xfrm>
        </p:spPr>
        <p:txBody>
          <a:bodyPr>
            <a:noAutofit/>
          </a:bodyPr>
          <a:lstStyle/>
          <a:p>
            <a:r>
              <a:rPr lang="en-GB" sz="4500" b="1" dirty="0" smtClean="0"/>
              <a:t>INTRODUCTION TO </a:t>
            </a:r>
            <a:br>
              <a:rPr lang="en-GB" sz="4500" b="1" dirty="0" smtClean="0"/>
            </a:br>
            <a:r>
              <a:rPr lang="en-US" altLang="en-GB" sz="4500" b="1" dirty="0" smtClean="0"/>
              <a:t>REACT</a:t>
            </a:r>
            <a:endParaRPr lang="en-US" altLang="en-GB" sz="4500" b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75" y="405130"/>
            <a:ext cx="4727575" cy="90043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useContext()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605" y="1484630"/>
            <a:ext cx="84607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/>
              <a:t>What is it?</a:t>
            </a:r>
            <a:r>
              <a:rPr lang="en-US" sz="2400" dirty="0"/>
              <a:t> useContext is a tool in React that makes it easy for components to share and use information without passing it through every level of the component tree.</a:t>
            </a:r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/>
              <a:t>Why does it matter?</a:t>
            </a:r>
            <a:r>
              <a:rPr lang="en-US" sz="2400" dirty="0"/>
              <a:t> It eliminates the hassle of passing data from parent to child components when they're in the middle and don't really need that data. It keeps your code cleaner and more maintainable.</a:t>
            </a:r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/>
              <a:t>How does it work?</a:t>
            </a:r>
            <a:r>
              <a:rPr lang="en-US" sz="2400" dirty="0"/>
              <a:t> You create a 'context' to hold your data, and then any component can use useContext to tap into that data directly, no matter how deeply nested it is.</a:t>
            </a:r>
            <a:endParaRPr lang="en-US" sz="2400" dirty="0"/>
          </a:p>
        </p:txBody>
      </p:sp>
      <p:pic>
        <p:nvPicPr>
          <p:cNvPr id="4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08989"/>
            <a:ext cx="8229600" cy="867524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React 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39" y="2060884"/>
            <a:ext cx="8229600" cy="4143404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React is a JavaScript library for building user interfaces.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React is used to build single-page applications.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React allows us to create reusable UI components.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React, sometimes referred to as a frontend JavaScript framework, is a JavaScript library created by </a:t>
            </a:r>
            <a:r>
              <a:rPr lang="en-US" b="1" dirty="0" smtClean="0">
                <a:solidFill>
                  <a:srgbClr val="FF0000"/>
                </a:solidFill>
              </a:rPr>
              <a:t>Facebook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React is a tool for building UI components.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6385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404368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COMPONENTS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05" y="1557020"/>
            <a:ext cx="8143875" cy="4618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/>
              <a:t>React Components</a:t>
            </a:r>
            <a:r>
              <a:rPr lang="en-US" sz="3200" b="1" dirty="0" smtClean="0"/>
              <a:t>              </a:t>
            </a:r>
            <a:endParaRPr lang="en-US" sz="32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dirty="0" smtClean="0"/>
              <a:t>Components </a:t>
            </a:r>
            <a:r>
              <a:rPr lang="en-US" sz="2400" dirty="0"/>
              <a:t>are independent and reusable bits of code. They serve the same purpose as JavaScript functions, but work in isolation and return HTML. </a:t>
            </a:r>
            <a:r>
              <a:rPr lang="en-US" sz="2400" dirty="0" smtClean="0"/>
              <a:t>  </a:t>
            </a:r>
            <a:endParaRPr lang="en-US" sz="2400" dirty="0" smtClean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 smtClean="0"/>
              <a:t>          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Components </a:t>
            </a:r>
            <a:r>
              <a:rPr lang="en-US" sz="2400" dirty="0"/>
              <a:t>come in two types, </a:t>
            </a:r>
            <a:r>
              <a:rPr lang="en-US" sz="2400" b="1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components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Function </a:t>
            </a:r>
            <a:r>
              <a:rPr lang="en-US" sz="2400" b="1" dirty="0" smtClean="0">
                <a:solidFill>
                  <a:srgbClr val="FF0000"/>
                </a:solidFill>
              </a:rPr>
              <a:t>components </a:t>
            </a:r>
            <a:r>
              <a:rPr lang="en-US" sz="2400" dirty="0" smtClean="0"/>
              <a:t>,we </a:t>
            </a:r>
            <a:r>
              <a:rPr lang="en-US" sz="2400" dirty="0"/>
              <a:t>will concentrate on Function components</a:t>
            </a:r>
            <a:r>
              <a:rPr lang="en-US" sz="2400" b="1" dirty="0"/>
              <a:t>.</a:t>
            </a:r>
            <a:endParaRPr lang="en-US" sz="2400" b="1" dirty="0"/>
          </a:p>
          <a:p>
            <a:endParaRPr lang="en-US" sz="3200" dirty="0"/>
          </a:p>
        </p:txBody>
      </p:sp>
      <p:pic>
        <p:nvPicPr>
          <p:cNvPr id="5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JSX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071678"/>
            <a:ext cx="81439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JSX stands for JavaScript XML.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JSX allows us to write HTML in React.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JSX makes it easier to write and add HTML in React.</a:t>
            </a:r>
            <a:endParaRPr lang="en-US" sz="2400" dirty="0" smtClean="0"/>
          </a:p>
          <a:p>
            <a:endParaRPr lang="en-US" sz="2800" dirty="0"/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JSX</a:t>
            </a:r>
            <a:r>
              <a:rPr lang="en-US" sz="2800" dirty="0">
                <a:solidFill>
                  <a:srgbClr val="FF0000"/>
                </a:solidFill>
              </a:rPr>
              <a:t> converts HTML tags into react elements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pPr algn="ctr"/>
            <a:r>
              <a:rPr lang="en-US" sz="2800" dirty="0" smtClean="0"/>
              <a:t>You </a:t>
            </a:r>
            <a:r>
              <a:rPr lang="en-US" sz="2800" dirty="0"/>
              <a:t>are not required to use JSX, but JSX makes it easier to write React applications.</a:t>
            </a:r>
            <a:endParaRPr lang="en-US" sz="2800" dirty="0" smtClean="0"/>
          </a:p>
          <a:p>
            <a:endParaRPr lang="en-US" sz="2800" dirty="0"/>
          </a:p>
          <a:p>
            <a:endParaRPr lang="en-US" sz="2000" dirty="0"/>
          </a:p>
          <a:p>
            <a:endParaRPr lang="en-US" sz="1600" dirty="0"/>
          </a:p>
        </p:txBody>
      </p:sp>
      <p:pic>
        <p:nvPicPr>
          <p:cNvPr id="8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305800" cy="846980"/>
          </a:xfrm>
        </p:spPr>
        <p:txBody>
          <a:bodyPr>
            <a:normAutofit/>
          </a:bodyPr>
          <a:lstStyle/>
          <a:p>
            <a:pPr algn="ctr"/>
            <a:r>
              <a:rPr lang="pt-BR" sz="4800" b="1" cap="all" dirty="0" smtClean="0"/>
              <a:t>virtual dom vs real dom</a:t>
            </a:r>
            <a:endParaRPr lang="en-US" sz="4800" b="1" cap="all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143116"/>
            <a:ext cx="8286808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DOM</a:t>
            </a:r>
            <a:r>
              <a:rPr lang="en-US" sz="2400" dirty="0" smtClean="0"/>
              <a:t> </a:t>
            </a:r>
            <a:r>
              <a:rPr lang="en-US" sz="2400" dirty="0"/>
              <a:t>is the actual document object model that exists in the browser, while </a:t>
            </a:r>
            <a:r>
              <a:rPr lang="en-US" sz="2400" b="1" dirty="0"/>
              <a:t>virtual DOM</a:t>
            </a:r>
            <a:r>
              <a:rPr lang="en-US" sz="2400" dirty="0"/>
              <a:t> is a lightweight DOM tree constructed in memory. 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>
                <a:sym typeface="+mn-ea"/>
              </a:rPr>
              <a:t>Directly manipulating the </a:t>
            </a:r>
            <a:r>
              <a:rPr lang="en-US" sz="2400" b="1" dirty="0" smtClean="0">
                <a:sym typeface="+mn-ea"/>
              </a:rPr>
              <a:t>DOM</a:t>
            </a:r>
            <a:r>
              <a:rPr lang="en-US" sz="2400" dirty="0" smtClean="0">
                <a:sym typeface="+mn-ea"/>
              </a:rPr>
              <a:t> may  be slow, while using </a:t>
            </a:r>
            <a:r>
              <a:rPr lang="en-US" sz="2400" b="1" dirty="0" smtClean="0">
                <a:sym typeface="+mn-ea"/>
              </a:rPr>
              <a:t>virtual DOM</a:t>
            </a:r>
            <a:r>
              <a:rPr lang="en-US" sz="2400" dirty="0" smtClean="0">
                <a:sym typeface="+mn-ea"/>
              </a:rPr>
              <a:t> can improve performance because virtual DOM updates only the changed parts.</a:t>
            </a:r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endParaRPr lang="en-US" sz="2400" dirty="0"/>
          </a:p>
        </p:txBody>
      </p:sp>
      <p:pic>
        <p:nvPicPr>
          <p:cNvPr id="8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305800" cy="846980"/>
          </a:xfrm>
        </p:spPr>
        <p:txBody>
          <a:bodyPr>
            <a:normAutofit/>
          </a:bodyPr>
          <a:lstStyle/>
          <a:p>
            <a:pPr algn="ctr"/>
            <a:r>
              <a:rPr lang="pt-BR" sz="4800" b="1" cap="all" dirty="0" smtClean="0"/>
              <a:t>virtual dom vs real dom</a:t>
            </a:r>
            <a:endParaRPr lang="en-US" sz="4800" b="1" cap="all" dirty="0"/>
          </a:p>
        </p:txBody>
      </p:sp>
      <p:pic>
        <p:nvPicPr>
          <p:cNvPr id="33796" name="Picture 4" descr="https://miro.medium.com/v2/resize:fit:721/1*sWfjl94Bnshi1kewFCL0gg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3260" y="1642110"/>
            <a:ext cx="8112125" cy="4389120"/>
          </a:xfrm>
          <a:prstGeom prst="rect">
            <a:avLst/>
          </a:prstGeom>
          <a:noFill/>
        </p:spPr>
      </p:pic>
      <p:pic>
        <p:nvPicPr>
          <p:cNvPr id="8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41" y="980422"/>
            <a:ext cx="8305800" cy="846980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dirty="0"/>
              <a:t>create-react-app</a:t>
            </a:r>
            <a:endParaRPr lang="en-US" sz="4800" b="1" cap="all" dirty="0"/>
          </a:p>
        </p:txBody>
      </p:sp>
      <p:pic>
        <p:nvPicPr>
          <p:cNvPr id="8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  <p:graphicFrame>
        <p:nvGraphicFramePr>
          <p:cNvPr id="5" name="Diagram 4"/>
          <p:cNvGraphicFramePr/>
          <p:nvPr/>
        </p:nvGraphicFramePr>
        <p:xfrm>
          <a:off x="971550" y="4436745"/>
          <a:ext cx="7320280" cy="87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/>
        </p:nvSpPr>
        <p:spPr>
          <a:xfrm>
            <a:off x="2844165" y="2637155"/>
            <a:ext cx="3689985" cy="847090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cap="all" dirty="0"/>
              <a:t>install - node</a:t>
            </a:r>
            <a:endParaRPr lang="en-US" sz="4400" cap="al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05" y="621030"/>
            <a:ext cx="6898005" cy="82740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PROPS VS STATE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605" y="1484630"/>
            <a:ext cx="8215630" cy="5229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 Props</a:t>
            </a:r>
            <a:r>
              <a:rPr lang="en-US" sz="2800" b="1" dirty="0" smtClean="0"/>
              <a:t> </a:t>
            </a:r>
            <a:r>
              <a:rPr lang="en-US" sz="2800" dirty="0" smtClean="0"/>
              <a:t>are used to pass data from a parent component to a child component. </a:t>
            </a:r>
            <a:endParaRPr lang="en-US" sz="28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  <a:sym typeface="+mn-ea"/>
              </a:rPr>
              <a:t>Props</a:t>
            </a:r>
            <a:r>
              <a:rPr lang="en-US" sz="2800" dirty="0" smtClean="0">
                <a:sym typeface="+mn-ea"/>
              </a:rPr>
              <a:t> are immutable and cannot be changed within a component.</a:t>
            </a:r>
            <a:endParaRPr lang="en-US" sz="28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 state</a:t>
            </a:r>
            <a:r>
              <a:rPr lang="en-US" sz="2800" dirty="0" smtClean="0"/>
              <a:t> is used to manage data within a component.</a:t>
            </a:r>
            <a:endParaRPr lang="en-US" sz="2800" dirty="0" smtClean="0"/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 state</a:t>
            </a:r>
            <a:r>
              <a:rPr lang="en-US" sz="2800" dirty="0" smtClean="0"/>
              <a:t> is mutable and can be updated using the setState function.</a:t>
            </a:r>
            <a:endParaRPr lang="en-US" sz="2800" dirty="0" smtClean="0"/>
          </a:p>
          <a:p>
            <a:pPr fontAlgn="auto">
              <a:lnSpc>
                <a:spcPct val="150000"/>
              </a:lnSpc>
            </a:pPr>
            <a:r>
              <a:rPr lang="en-US" sz="2800" b="1" dirty="0" smtClean="0"/>
              <a:t>                     </a:t>
            </a:r>
            <a:endParaRPr lang="en-US" sz="2800" b="1" dirty="0" smtClean="0"/>
          </a:p>
          <a:p>
            <a:pPr fontAlgn="auto"/>
            <a:r>
              <a:rPr lang="en-US" sz="2800" b="1" dirty="0" smtClean="0"/>
              <a:t>                      </a:t>
            </a:r>
            <a:endParaRPr lang="en-US" sz="2800" dirty="0" smtClean="0"/>
          </a:p>
          <a:p>
            <a:pPr fontAlgn="auto"/>
            <a:endParaRPr lang="en-US" sz="2400" dirty="0"/>
          </a:p>
          <a:p>
            <a:pPr fontAlgn="auto"/>
            <a:endParaRPr lang="en-US" sz="2400" dirty="0" smtClean="0"/>
          </a:p>
          <a:p>
            <a:pPr fontAlgn="auto"/>
            <a:endParaRPr lang="en-US" sz="2400" dirty="0" smtClean="0"/>
          </a:p>
          <a:p>
            <a:pPr fontAlgn="auto"/>
            <a:endParaRPr lang="en-US" sz="2400" dirty="0"/>
          </a:p>
          <a:p>
            <a:pPr fontAlgn="auto"/>
            <a:endParaRPr lang="en-US" sz="2400" dirty="0"/>
          </a:p>
        </p:txBody>
      </p:sp>
      <p:pic>
        <p:nvPicPr>
          <p:cNvPr id="4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useState()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132965"/>
            <a:ext cx="846074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useState()</a:t>
            </a:r>
            <a:r>
              <a:rPr lang="en-US" sz="2400" dirty="0"/>
              <a:t> hook works by handling </a:t>
            </a:r>
            <a:r>
              <a:rPr lang="en-US" sz="2400" dirty="0" smtClean="0"/>
              <a:t> and </a:t>
            </a:r>
            <a:r>
              <a:rPr lang="en-US" sz="2400" dirty="0"/>
              <a:t>managing </a:t>
            </a:r>
            <a:r>
              <a:rPr lang="en-US" sz="2400" dirty="0" smtClean="0"/>
              <a:t> state  in  your  applications</a:t>
            </a:r>
            <a:r>
              <a:rPr lang="en-US" sz="2400" dirty="0"/>
              <a:t>.</a:t>
            </a:r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useState()</a:t>
            </a:r>
            <a:r>
              <a:rPr lang="en-US" sz="2400" dirty="0"/>
              <a:t> hook takes the first (initial) value of the state variable </a:t>
            </a:r>
            <a:r>
              <a:rPr lang="en-US" sz="2400" dirty="0" smtClean="0"/>
              <a:t> as </a:t>
            </a:r>
            <a:r>
              <a:rPr lang="en-US" sz="2400" dirty="0"/>
              <a:t>its argument. The second value then sets your </a:t>
            </a:r>
            <a:r>
              <a:rPr lang="en-US" sz="2400" dirty="0" smtClean="0"/>
              <a:t>state</a:t>
            </a:r>
            <a:endParaRPr lang="en-US" sz="2400" dirty="0" smtClean="0"/>
          </a:p>
          <a:p>
            <a:pPr fontAlgn="base"/>
            <a:endParaRPr lang="en-US" sz="2400" dirty="0"/>
          </a:p>
          <a:p>
            <a:pPr algn="ctr" fontAlgn="base"/>
            <a:r>
              <a:rPr lang="en-US" sz="2800" b="1" dirty="0">
                <a:solidFill>
                  <a:srgbClr val="FF0000"/>
                </a:solidFill>
              </a:rPr>
              <a:t>const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[</a:t>
            </a:r>
            <a:r>
              <a:rPr lang="en-US" sz="2800" b="1" dirty="0" smtClean="0">
                <a:solidFill>
                  <a:srgbClr val="FF0000"/>
                </a:solidFill>
              </a:rPr>
              <a:t>state</a:t>
            </a:r>
            <a:r>
              <a:rPr lang="en-US" sz="2800" b="1" dirty="0">
                <a:solidFill>
                  <a:srgbClr val="FF0000"/>
                </a:solidFill>
              </a:rPr>
              <a:t>,</a:t>
            </a:r>
            <a:r>
              <a:rPr lang="en-US" sz="2800" b="1" dirty="0" smtClean="0">
                <a:solidFill>
                  <a:srgbClr val="FF0000"/>
                </a:solidFill>
              </a:rPr>
              <a:t> setState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=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useState(</a:t>
            </a:r>
            <a:r>
              <a:rPr lang="en-US" sz="2800" b="1" dirty="0" smtClean="0">
                <a:solidFill>
                  <a:srgbClr val="FF0000"/>
                </a:solidFill>
              </a:rPr>
              <a:t>initial value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4" name="Picture 1" descr="C:\Users\Admin\Pictures\marcellotech full (1)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4290" y="5876903"/>
            <a:ext cx="2839710" cy="98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2411</Words>
  <Application>WPS Presentation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Wingdings</vt:lpstr>
      <vt:lpstr>Constantia</vt:lpstr>
      <vt:lpstr>Calibri</vt:lpstr>
      <vt:lpstr>Microsoft YaHei</vt:lpstr>
      <vt:lpstr>Arial Unicode MS</vt:lpstr>
      <vt:lpstr>Flow</vt:lpstr>
      <vt:lpstr>INTRODUCTION TO  REACT</vt:lpstr>
      <vt:lpstr>What is React JS?</vt:lpstr>
      <vt:lpstr>COMPONENTS</vt:lpstr>
      <vt:lpstr>JSX</vt:lpstr>
      <vt:lpstr>virtual dom vs real dom</vt:lpstr>
      <vt:lpstr>virtual dom vs real dom</vt:lpstr>
      <vt:lpstr>create-react-app</vt:lpstr>
      <vt:lpstr>PROPS VS STATE</vt:lpstr>
      <vt:lpstr>useState()</vt:lpstr>
      <vt:lpstr>useState()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Admin</dc:creator>
  <cp:lastModifiedBy>Admin</cp:lastModifiedBy>
  <cp:revision>51</cp:revision>
  <dcterms:created xsi:type="dcterms:W3CDTF">2023-08-17T04:25:00Z</dcterms:created>
  <dcterms:modified xsi:type="dcterms:W3CDTF">2023-12-14T05:39:04Z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497EDAF1B385497B926424E7BE3C47E3_12</vt:lpwstr>
  </property>
  <property fmtid="{D5CDD505-2E9C-101B-9397-08002B2CF9AE}" pid="3" name="KSOProductBuildVer">
    <vt:lpwstr>1033-12.2.0.13359</vt:lpwstr>
  </property>
</Properties>
</file>