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4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EB168-09F5-4AC4-AFCD-5748A10FF1A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C45A4E-AC85-467A-9628-EA59A4FA5C66}">
      <dgm:prSet/>
      <dgm:spPr/>
      <dgm:t>
        <a:bodyPr/>
        <a:lstStyle/>
        <a:p>
          <a:pPr rtl="0"/>
          <a:r>
            <a:rPr lang="en-US" dirty="0" smtClean="0"/>
            <a:t>useState()</a:t>
          </a:r>
          <a:endParaRPr lang="en-US" dirty="0"/>
        </a:p>
      </dgm:t>
    </dgm:pt>
    <dgm:pt modelId="{2B5D6827-775E-465E-BD68-B2F1D1505579}" cxnId="{ED0AF1C2-4950-40BD-A8BC-0AE7195EBA43}" type="parTrans">
      <dgm:prSet/>
      <dgm:spPr/>
      <dgm:t>
        <a:bodyPr/>
        <a:lstStyle/>
        <a:p>
          <a:endParaRPr lang="en-US"/>
        </a:p>
      </dgm:t>
    </dgm:pt>
    <dgm:pt modelId="{29A7B4B7-18F6-4CA6-9269-002FEA313E1A}" cxnId="{ED0AF1C2-4950-40BD-A8BC-0AE7195EBA43}" type="sibTrans">
      <dgm:prSet/>
      <dgm:spPr/>
      <dgm:t>
        <a:bodyPr/>
        <a:lstStyle/>
        <a:p>
          <a:endParaRPr lang="en-US"/>
        </a:p>
      </dgm:t>
    </dgm:pt>
    <dgm:pt modelId="{27EE9639-A14C-4761-8A7D-9FEB053A4402}">
      <dgm:prSet/>
      <dgm:spPr/>
      <dgm:t>
        <a:bodyPr/>
        <a:lstStyle/>
        <a:p>
          <a:pPr rtl="0"/>
          <a:r>
            <a:rPr lang="en-US" dirty="0" smtClean="0"/>
            <a:t>useEffect()</a:t>
          </a:r>
          <a:endParaRPr lang="en-US" dirty="0"/>
        </a:p>
      </dgm:t>
    </dgm:pt>
    <dgm:pt modelId="{CDF3C738-0AAE-46B6-818E-B8ABFBF5488D}" cxnId="{F50047BF-DF7A-4B6B-AA38-96730521D1F4}" type="parTrans">
      <dgm:prSet/>
      <dgm:spPr/>
      <dgm:t>
        <a:bodyPr/>
        <a:lstStyle/>
        <a:p>
          <a:endParaRPr lang="en-US"/>
        </a:p>
      </dgm:t>
    </dgm:pt>
    <dgm:pt modelId="{7CE07301-35E1-42A2-BFAA-E9404A9A5F11}" cxnId="{F50047BF-DF7A-4B6B-AA38-96730521D1F4}" type="sibTrans">
      <dgm:prSet/>
      <dgm:spPr/>
      <dgm:t>
        <a:bodyPr/>
        <a:lstStyle/>
        <a:p>
          <a:endParaRPr lang="en-US"/>
        </a:p>
      </dgm:t>
    </dgm:pt>
    <dgm:pt modelId="{6ED5BD57-4873-4F44-96D5-4EE9DF17ABA7}">
      <dgm:prSet/>
      <dgm:spPr/>
      <dgm:t>
        <a:bodyPr/>
        <a:lstStyle/>
        <a:p>
          <a:pPr rtl="0"/>
          <a:r>
            <a:rPr lang="en-US" dirty="0" smtClean="0"/>
            <a:t>useRef()</a:t>
          </a:r>
          <a:endParaRPr lang="en-US" dirty="0"/>
        </a:p>
      </dgm:t>
    </dgm:pt>
    <dgm:pt modelId="{5B39D0E0-65D0-4AA9-8552-EBC58E2CA42F}" cxnId="{5E98E206-B909-450F-BA48-98E4F0615C7F}" type="parTrans">
      <dgm:prSet/>
      <dgm:spPr/>
      <dgm:t>
        <a:bodyPr/>
        <a:lstStyle/>
        <a:p>
          <a:endParaRPr lang="en-US"/>
        </a:p>
      </dgm:t>
    </dgm:pt>
    <dgm:pt modelId="{827EC7E6-FDB4-4B07-BD3F-F7A4F241F674}" cxnId="{5E98E206-B909-450F-BA48-98E4F0615C7F}" type="sibTrans">
      <dgm:prSet/>
      <dgm:spPr/>
      <dgm:t>
        <a:bodyPr/>
        <a:lstStyle/>
        <a:p>
          <a:endParaRPr lang="en-US"/>
        </a:p>
      </dgm:t>
    </dgm:pt>
    <dgm:pt modelId="{238DF530-D8F3-4235-8E80-69AA66095C79}">
      <dgm:prSet/>
      <dgm:spPr/>
      <dgm:t>
        <a:bodyPr/>
        <a:lstStyle/>
        <a:p>
          <a:pPr rtl="0"/>
          <a:r>
            <a:rPr lang="en-US" dirty="0" smtClean="0"/>
            <a:t>useMemo()</a:t>
          </a:r>
          <a:endParaRPr lang="en-US" dirty="0"/>
        </a:p>
      </dgm:t>
    </dgm:pt>
    <dgm:pt modelId="{98780462-0787-459C-B8E0-9A5D62E017E4}" cxnId="{89D17145-1853-4E5E-B34C-249DC7912ED3}" type="parTrans">
      <dgm:prSet/>
      <dgm:spPr/>
      <dgm:t>
        <a:bodyPr/>
        <a:lstStyle/>
        <a:p>
          <a:endParaRPr lang="en-US"/>
        </a:p>
      </dgm:t>
    </dgm:pt>
    <dgm:pt modelId="{F8258680-FF42-470A-BB1E-D2FFBC4C6980}" cxnId="{89D17145-1853-4E5E-B34C-249DC7912ED3}" type="sibTrans">
      <dgm:prSet/>
      <dgm:spPr/>
      <dgm:t>
        <a:bodyPr/>
        <a:lstStyle/>
        <a:p>
          <a:endParaRPr lang="en-US"/>
        </a:p>
      </dgm:t>
    </dgm:pt>
    <dgm:pt modelId="{F32DE2ED-421B-4579-B442-1658B28324EA}">
      <dgm:prSet/>
      <dgm:spPr/>
      <dgm:t>
        <a:bodyPr/>
        <a:lstStyle/>
        <a:p>
          <a:pPr rtl="0"/>
          <a:r>
            <a:rPr lang="en-US" dirty="0" smtClean="0"/>
            <a:t>useCallback()</a:t>
          </a:r>
          <a:endParaRPr lang="en-US" dirty="0"/>
        </a:p>
      </dgm:t>
    </dgm:pt>
    <dgm:pt modelId="{3A9C2127-7710-4B4B-B2EF-DE1367E9317A}" cxnId="{0F2F5B49-DDD4-4B4A-9E93-A0F116E8D21C}" type="parTrans">
      <dgm:prSet/>
      <dgm:spPr/>
      <dgm:t>
        <a:bodyPr/>
        <a:lstStyle/>
        <a:p>
          <a:endParaRPr lang="en-US"/>
        </a:p>
      </dgm:t>
    </dgm:pt>
    <dgm:pt modelId="{CFB9F1DE-07A6-4CDF-B140-B1F87270D679}" cxnId="{0F2F5B49-DDD4-4B4A-9E93-A0F116E8D21C}" type="sibTrans">
      <dgm:prSet/>
      <dgm:spPr/>
      <dgm:t>
        <a:bodyPr/>
        <a:lstStyle/>
        <a:p>
          <a:endParaRPr lang="en-US"/>
        </a:p>
      </dgm:t>
    </dgm:pt>
    <dgm:pt modelId="{99403E65-51F3-4097-90CD-E5AC07E5EDC6}">
      <dgm:prSet/>
      <dgm:spPr/>
      <dgm:t>
        <a:bodyPr/>
        <a:lstStyle/>
        <a:p>
          <a:pPr rtl="0"/>
          <a:r>
            <a:rPr lang="en-US" dirty="0" smtClean="0"/>
            <a:t>useContext()</a:t>
          </a:r>
          <a:endParaRPr lang="en-US" dirty="0"/>
        </a:p>
      </dgm:t>
    </dgm:pt>
    <dgm:pt modelId="{C77E38FD-DA14-4025-AA0A-98568C112624}" cxnId="{6AF737B7-0375-49AE-B615-E020F7C06A65}" type="parTrans">
      <dgm:prSet/>
      <dgm:spPr/>
      <dgm:t>
        <a:bodyPr/>
        <a:lstStyle/>
        <a:p>
          <a:endParaRPr lang="en-US"/>
        </a:p>
      </dgm:t>
    </dgm:pt>
    <dgm:pt modelId="{3C7F9466-96C3-4B1A-96D2-268C31A17905}" cxnId="{6AF737B7-0375-49AE-B615-E020F7C06A65}" type="sibTrans">
      <dgm:prSet/>
      <dgm:spPr/>
      <dgm:t>
        <a:bodyPr/>
        <a:lstStyle/>
        <a:p>
          <a:endParaRPr lang="en-US"/>
        </a:p>
      </dgm:t>
    </dgm:pt>
    <dgm:pt modelId="{33E6B6B3-7302-471D-927B-C277564EF4CA}">
      <dgm:prSet/>
      <dgm:spPr/>
      <dgm:t>
        <a:bodyPr/>
        <a:lstStyle/>
        <a:p>
          <a:pPr rtl="0"/>
          <a:r>
            <a:rPr lang="en-US" dirty="0" smtClean="0"/>
            <a:t>useReducer()</a:t>
          </a:r>
          <a:endParaRPr lang="en-US" dirty="0"/>
        </a:p>
      </dgm:t>
    </dgm:pt>
    <dgm:pt modelId="{1EDD8946-5DAB-4AA2-8632-051285F18373}" cxnId="{0F95F815-A68B-4A4A-AA9A-06A488546D89}" type="parTrans">
      <dgm:prSet/>
      <dgm:spPr/>
      <dgm:t>
        <a:bodyPr/>
        <a:lstStyle/>
        <a:p>
          <a:endParaRPr lang="en-US"/>
        </a:p>
      </dgm:t>
    </dgm:pt>
    <dgm:pt modelId="{1E5D1357-7A87-4364-9A51-F9FECDA0D3CD}" cxnId="{0F95F815-A68B-4A4A-AA9A-06A488546D89}" type="sibTrans">
      <dgm:prSet/>
      <dgm:spPr/>
      <dgm:t>
        <a:bodyPr/>
        <a:lstStyle/>
        <a:p>
          <a:endParaRPr lang="en-US"/>
        </a:p>
      </dgm:t>
    </dgm:pt>
    <dgm:pt modelId="{706485CF-B990-4237-BD12-E00A763071F0}" type="pres">
      <dgm:prSet presAssocID="{2FAEB168-09F5-4AC4-AFCD-5748A10FF1A8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E49EFC2-BABE-4998-8B85-BDDF4F8C7986}" type="pres">
      <dgm:prSet presAssocID="{2FAEB168-09F5-4AC4-AFCD-5748A10FF1A8}" presName="pyramid" presStyleLbl="node1" presStyleIdx="0" presStyleCnt="1" custLinFactNeighborX="-14151"/>
      <dgm:spPr/>
    </dgm:pt>
    <dgm:pt modelId="{48352E08-F23C-4D43-B7E4-58E5F8859AE7}" type="pres">
      <dgm:prSet presAssocID="{2FAEB168-09F5-4AC4-AFCD-5748A10FF1A8}" presName="theList" presStyleCnt="0"/>
      <dgm:spPr/>
    </dgm:pt>
    <dgm:pt modelId="{9B350054-44A7-4DE5-92CF-F77B054510FE}" type="pres">
      <dgm:prSet presAssocID="{F8C45A4E-AC85-467A-9628-EA59A4FA5C66}" presName="a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2CA2D-17D3-429A-95EB-B4CB7B0BA528}" type="pres">
      <dgm:prSet presAssocID="{F8C45A4E-AC85-467A-9628-EA59A4FA5C66}" presName="aSpace" presStyleCnt="0"/>
      <dgm:spPr/>
    </dgm:pt>
    <dgm:pt modelId="{5C558904-8818-48D3-83D3-91E596A2040B}" type="pres">
      <dgm:prSet presAssocID="{27EE9639-A14C-4761-8A7D-9FEB053A4402}" presName="aNode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CADAF-C7C8-4808-B098-412B31C705C6}" type="pres">
      <dgm:prSet presAssocID="{27EE9639-A14C-4761-8A7D-9FEB053A4402}" presName="aSpace" presStyleCnt="0"/>
      <dgm:spPr/>
    </dgm:pt>
    <dgm:pt modelId="{916DC62E-46F7-424C-814C-B45687AE6F9A}" type="pres">
      <dgm:prSet presAssocID="{6ED5BD57-4873-4F44-96D5-4EE9DF17ABA7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4392E-1266-4F75-A64F-B325224DE06F}" type="pres">
      <dgm:prSet presAssocID="{6ED5BD57-4873-4F44-96D5-4EE9DF17ABA7}" presName="aSpace" presStyleCnt="0"/>
      <dgm:spPr/>
    </dgm:pt>
    <dgm:pt modelId="{C2B6B1B2-C3F5-4B3F-B4BF-D350470B2327}" type="pres">
      <dgm:prSet presAssocID="{238DF530-D8F3-4235-8E80-69AA66095C79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2A25F-7CE9-4E17-BF87-9A7FEEFCF164}" type="pres">
      <dgm:prSet presAssocID="{238DF530-D8F3-4235-8E80-69AA66095C79}" presName="aSpace" presStyleCnt="0"/>
      <dgm:spPr/>
    </dgm:pt>
    <dgm:pt modelId="{7524D4E8-EBAE-4566-A38B-C9A777EE1340}" type="pres">
      <dgm:prSet presAssocID="{F32DE2ED-421B-4579-B442-1658B28324EA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D3CA7-4676-4B4B-94EA-CE61F199D172}" type="pres">
      <dgm:prSet presAssocID="{F32DE2ED-421B-4579-B442-1658B28324EA}" presName="aSpace" presStyleCnt="0"/>
      <dgm:spPr/>
    </dgm:pt>
    <dgm:pt modelId="{5ED8A0B4-6F95-4F35-94BE-94E09394F416}" type="pres">
      <dgm:prSet presAssocID="{99403E65-51F3-4097-90CD-E5AC07E5EDC6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89208-C429-442B-8C8A-29D2C6F1267C}" type="pres">
      <dgm:prSet presAssocID="{99403E65-51F3-4097-90CD-E5AC07E5EDC6}" presName="aSpace" presStyleCnt="0"/>
      <dgm:spPr/>
    </dgm:pt>
    <dgm:pt modelId="{E3F763DA-A261-4CAF-A0C8-69E6652A4B17}" type="pres">
      <dgm:prSet presAssocID="{33E6B6B3-7302-471D-927B-C277564EF4CA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B9544-CF3C-409D-808B-3E333D0FAD98}" type="pres">
      <dgm:prSet presAssocID="{33E6B6B3-7302-471D-927B-C277564EF4CA}" presName="aSpace" presStyleCnt="0"/>
      <dgm:spPr/>
    </dgm:pt>
  </dgm:ptLst>
  <dgm:cxnLst>
    <dgm:cxn modelId="{9DF709D4-4BDC-4D9B-9E97-BF613C9070B8}" type="presOf" srcId="{F32DE2ED-421B-4579-B442-1658B28324EA}" destId="{7524D4E8-EBAE-4566-A38B-C9A777EE1340}" srcOrd="0" destOrd="0" presId="urn:microsoft.com/office/officeart/2005/8/layout/pyramid2"/>
    <dgm:cxn modelId="{9B549D3C-E6EF-489D-A8B8-4A4643F88064}" type="presOf" srcId="{27EE9639-A14C-4761-8A7D-9FEB053A4402}" destId="{5C558904-8818-48D3-83D3-91E596A2040B}" srcOrd="0" destOrd="0" presId="urn:microsoft.com/office/officeart/2005/8/layout/pyramid2"/>
    <dgm:cxn modelId="{89BD8E57-20BD-4E71-AC74-477D9A7697BA}" type="presOf" srcId="{238DF530-D8F3-4235-8E80-69AA66095C79}" destId="{C2B6B1B2-C3F5-4B3F-B4BF-D350470B2327}" srcOrd="0" destOrd="0" presId="urn:microsoft.com/office/officeart/2005/8/layout/pyramid2"/>
    <dgm:cxn modelId="{8941BB19-4F9A-4680-B788-71C1014C148D}" type="presOf" srcId="{99403E65-51F3-4097-90CD-E5AC07E5EDC6}" destId="{5ED8A0B4-6F95-4F35-94BE-94E09394F416}" srcOrd="0" destOrd="0" presId="urn:microsoft.com/office/officeart/2005/8/layout/pyramid2"/>
    <dgm:cxn modelId="{0F95F815-A68B-4A4A-AA9A-06A488546D89}" srcId="{2FAEB168-09F5-4AC4-AFCD-5748A10FF1A8}" destId="{33E6B6B3-7302-471D-927B-C277564EF4CA}" srcOrd="6" destOrd="0" parTransId="{1EDD8946-5DAB-4AA2-8632-051285F18373}" sibTransId="{1E5D1357-7A87-4364-9A51-F9FECDA0D3CD}"/>
    <dgm:cxn modelId="{ED0AF1C2-4950-40BD-A8BC-0AE7195EBA43}" srcId="{2FAEB168-09F5-4AC4-AFCD-5748A10FF1A8}" destId="{F8C45A4E-AC85-467A-9628-EA59A4FA5C66}" srcOrd="0" destOrd="0" parTransId="{2B5D6827-775E-465E-BD68-B2F1D1505579}" sibTransId="{29A7B4B7-18F6-4CA6-9269-002FEA313E1A}"/>
    <dgm:cxn modelId="{5AAA9417-DC9B-47A9-831A-D5A8524DEE81}" type="presOf" srcId="{6ED5BD57-4873-4F44-96D5-4EE9DF17ABA7}" destId="{916DC62E-46F7-424C-814C-B45687AE6F9A}" srcOrd="0" destOrd="0" presId="urn:microsoft.com/office/officeart/2005/8/layout/pyramid2"/>
    <dgm:cxn modelId="{0F2F5B49-DDD4-4B4A-9E93-A0F116E8D21C}" srcId="{2FAEB168-09F5-4AC4-AFCD-5748A10FF1A8}" destId="{F32DE2ED-421B-4579-B442-1658B28324EA}" srcOrd="4" destOrd="0" parTransId="{3A9C2127-7710-4B4B-B2EF-DE1367E9317A}" sibTransId="{CFB9F1DE-07A6-4CDF-B140-B1F87270D679}"/>
    <dgm:cxn modelId="{89D17145-1853-4E5E-B34C-249DC7912ED3}" srcId="{2FAEB168-09F5-4AC4-AFCD-5748A10FF1A8}" destId="{238DF530-D8F3-4235-8E80-69AA66095C79}" srcOrd="3" destOrd="0" parTransId="{98780462-0787-459C-B8E0-9A5D62E017E4}" sibTransId="{F8258680-FF42-470A-BB1E-D2FFBC4C6980}"/>
    <dgm:cxn modelId="{9421BA77-F03D-4855-9972-1CE3D172CCC6}" type="presOf" srcId="{F8C45A4E-AC85-467A-9628-EA59A4FA5C66}" destId="{9B350054-44A7-4DE5-92CF-F77B054510FE}" srcOrd="0" destOrd="0" presId="urn:microsoft.com/office/officeart/2005/8/layout/pyramid2"/>
    <dgm:cxn modelId="{67B5ED55-F577-462B-8015-FCD0A941AB33}" type="presOf" srcId="{2FAEB168-09F5-4AC4-AFCD-5748A10FF1A8}" destId="{706485CF-B990-4237-BD12-E00A763071F0}" srcOrd="0" destOrd="0" presId="urn:microsoft.com/office/officeart/2005/8/layout/pyramid2"/>
    <dgm:cxn modelId="{F50047BF-DF7A-4B6B-AA38-96730521D1F4}" srcId="{2FAEB168-09F5-4AC4-AFCD-5748A10FF1A8}" destId="{27EE9639-A14C-4761-8A7D-9FEB053A4402}" srcOrd="1" destOrd="0" parTransId="{CDF3C738-0AAE-46B6-818E-B8ABFBF5488D}" sibTransId="{7CE07301-35E1-42A2-BFAA-E9404A9A5F11}"/>
    <dgm:cxn modelId="{6AF737B7-0375-49AE-B615-E020F7C06A65}" srcId="{2FAEB168-09F5-4AC4-AFCD-5748A10FF1A8}" destId="{99403E65-51F3-4097-90CD-E5AC07E5EDC6}" srcOrd="5" destOrd="0" parTransId="{C77E38FD-DA14-4025-AA0A-98568C112624}" sibTransId="{3C7F9466-96C3-4B1A-96D2-268C31A17905}"/>
    <dgm:cxn modelId="{5E98E206-B909-450F-BA48-98E4F0615C7F}" srcId="{2FAEB168-09F5-4AC4-AFCD-5748A10FF1A8}" destId="{6ED5BD57-4873-4F44-96D5-4EE9DF17ABA7}" srcOrd="2" destOrd="0" parTransId="{5B39D0E0-65D0-4AA9-8552-EBC58E2CA42F}" sibTransId="{827EC7E6-FDB4-4B07-BD3F-F7A4F241F674}"/>
    <dgm:cxn modelId="{B071605B-D639-4951-A507-10AF12EAD0A3}" type="presOf" srcId="{33E6B6B3-7302-471D-927B-C277564EF4CA}" destId="{E3F763DA-A261-4CAF-A0C8-69E6652A4B17}" srcOrd="0" destOrd="0" presId="urn:microsoft.com/office/officeart/2005/8/layout/pyramid2"/>
    <dgm:cxn modelId="{9EFDB568-8CA6-443E-93C4-3BD58A33F65F}" type="presParOf" srcId="{706485CF-B990-4237-BD12-E00A763071F0}" destId="{4E49EFC2-BABE-4998-8B85-BDDF4F8C7986}" srcOrd="0" destOrd="0" presId="urn:microsoft.com/office/officeart/2005/8/layout/pyramid2"/>
    <dgm:cxn modelId="{7D7143B2-9CA2-4250-8397-5BEFC2FF287C}" type="presParOf" srcId="{706485CF-B990-4237-BD12-E00A763071F0}" destId="{48352E08-F23C-4D43-B7E4-58E5F8859AE7}" srcOrd="1" destOrd="0" presId="urn:microsoft.com/office/officeart/2005/8/layout/pyramid2"/>
    <dgm:cxn modelId="{912EC19A-9F64-426A-B252-AAE7746F9452}" type="presParOf" srcId="{48352E08-F23C-4D43-B7E4-58E5F8859AE7}" destId="{9B350054-44A7-4DE5-92CF-F77B054510FE}" srcOrd="0" destOrd="0" presId="urn:microsoft.com/office/officeart/2005/8/layout/pyramid2"/>
    <dgm:cxn modelId="{CBD1C569-FCFD-406A-9BFB-6D19B9169B60}" type="presParOf" srcId="{48352E08-F23C-4D43-B7E4-58E5F8859AE7}" destId="{6462CA2D-17D3-429A-95EB-B4CB7B0BA528}" srcOrd="1" destOrd="0" presId="urn:microsoft.com/office/officeart/2005/8/layout/pyramid2"/>
    <dgm:cxn modelId="{FAF4E371-0259-42D7-80D9-02710694721D}" type="presParOf" srcId="{48352E08-F23C-4D43-B7E4-58E5F8859AE7}" destId="{5C558904-8818-48D3-83D3-91E596A2040B}" srcOrd="2" destOrd="0" presId="urn:microsoft.com/office/officeart/2005/8/layout/pyramid2"/>
    <dgm:cxn modelId="{52D2284B-C618-4217-A325-36D56DBBFEC7}" type="presParOf" srcId="{48352E08-F23C-4D43-B7E4-58E5F8859AE7}" destId="{6B8CADAF-C7C8-4808-B098-412B31C705C6}" srcOrd="3" destOrd="0" presId="urn:microsoft.com/office/officeart/2005/8/layout/pyramid2"/>
    <dgm:cxn modelId="{CD898C36-4C67-4B58-BDA2-5214AE3FA609}" type="presParOf" srcId="{48352E08-F23C-4D43-B7E4-58E5F8859AE7}" destId="{916DC62E-46F7-424C-814C-B45687AE6F9A}" srcOrd="4" destOrd="0" presId="urn:microsoft.com/office/officeart/2005/8/layout/pyramid2"/>
    <dgm:cxn modelId="{8C3D05C2-2F37-44B7-BDBA-E08C9085E24B}" type="presParOf" srcId="{48352E08-F23C-4D43-B7E4-58E5F8859AE7}" destId="{5B04392E-1266-4F75-A64F-B325224DE06F}" srcOrd="5" destOrd="0" presId="urn:microsoft.com/office/officeart/2005/8/layout/pyramid2"/>
    <dgm:cxn modelId="{D859568F-6A54-491F-AD33-4AE9D84DC298}" type="presParOf" srcId="{48352E08-F23C-4D43-B7E4-58E5F8859AE7}" destId="{C2B6B1B2-C3F5-4B3F-B4BF-D350470B2327}" srcOrd="6" destOrd="0" presId="urn:microsoft.com/office/officeart/2005/8/layout/pyramid2"/>
    <dgm:cxn modelId="{A5694B98-5B54-44D8-9AF7-444703D6F4CE}" type="presParOf" srcId="{48352E08-F23C-4D43-B7E4-58E5F8859AE7}" destId="{2B62A25F-7CE9-4E17-BF87-9A7FEEFCF164}" srcOrd="7" destOrd="0" presId="urn:microsoft.com/office/officeart/2005/8/layout/pyramid2"/>
    <dgm:cxn modelId="{56CE189B-A4BB-4677-AA4E-31AD1F7654E3}" type="presParOf" srcId="{48352E08-F23C-4D43-B7E4-58E5F8859AE7}" destId="{7524D4E8-EBAE-4566-A38B-C9A777EE1340}" srcOrd="8" destOrd="0" presId="urn:microsoft.com/office/officeart/2005/8/layout/pyramid2"/>
    <dgm:cxn modelId="{66B25AE2-826A-4D4A-A8F8-FD6D55E7B378}" type="presParOf" srcId="{48352E08-F23C-4D43-B7E4-58E5F8859AE7}" destId="{987D3CA7-4676-4B4B-94EA-CE61F199D172}" srcOrd="9" destOrd="0" presId="urn:microsoft.com/office/officeart/2005/8/layout/pyramid2"/>
    <dgm:cxn modelId="{220733AE-E328-4EA4-8059-1A254F3C3FB8}" type="presParOf" srcId="{48352E08-F23C-4D43-B7E4-58E5F8859AE7}" destId="{5ED8A0B4-6F95-4F35-94BE-94E09394F416}" srcOrd="10" destOrd="0" presId="urn:microsoft.com/office/officeart/2005/8/layout/pyramid2"/>
    <dgm:cxn modelId="{BFDA36A9-AECD-4ABA-AB48-FF425B2E10B8}" type="presParOf" srcId="{48352E08-F23C-4D43-B7E4-58E5F8859AE7}" destId="{30589208-C429-442B-8C8A-29D2C6F1267C}" srcOrd="11" destOrd="0" presId="urn:microsoft.com/office/officeart/2005/8/layout/pyramid2"/>
    <dgm:cxn modelId="{41D146DD-798F-4F94-9884-A697D22BD748}" type="presParOf" srcId="{48352E08-F23C-4D43-B7E4-58E5F8859AE7}" destId="{E3F763DA-A261-4CAF-A0C8-69E6652A4B17}" srcOrd="12" destOrd="0" presId="urn:microsoft.com/office/officeart/2005/8/layout/pyramid2"/>
    <dgm:cxn modelId="{A50978F2-4F0E-4B5F-8B91-08CC3678BFA3}" type="presParOf" srcId="{48352E08-F23C-4D43-B7E4-58E5F8859AE7}" destId="{802B9544-CF3C-409D-808B-3E333D0FAD98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357850" cy="3539430"/>
        <a:chOff x="0" y="0"/>
        <a:chExt cx="5357850" cy="3539430"/>
      </a:xfrm>
    </dsp:grpSpPr>
    <dsp:sp modelId="{4E49EFC2-BABE-4998-8B85-BDDF4F8C7986}">
      <dsp:nvSpPr>
        <dsp:cNvPr id="3" name="Isosceles Triangle 2"/>
        <dsp:cNvSpPr/>
      </dsp:nvSpPr>
      <dsp:spPr bwMode="white">
        <a:xfrm>
          <a:off x="142888" y="0"/>
          <a:ext cx="3539430" cy="3539430"/>
        </a:xfrm>
        <a:prstGeom prst="triangl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42888" y="0"/>
        <a:ext cx="3539430" cy="3539430"/>
      </dsp:txXfrm>
    </dsp:sp>
    <dsp:sp modelId="{9B350054-44A7-4DE5-92CF-F77B054510FE}">
      <dsp:nvSpPr>
        <dsp:cNvPr id="4" name="Rounded Rectangle 3"/>
        <dsp:cNvSpPr/>
      </dsp:nvSpPr>
      <dsp:spPr bwMode="white">
        <a:xfrm>
          <a:off x="2413468" y="353943"/>
          <a:ext cx="2300630" cy="359561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useState()</a:t>
          </a:r>
          <a:endParaRPr lang="en-US" dirty="0">
            <a:solidFill>
              <a:schemeClr val="dk1"/>
            </a:solidFill>
          </a:endParaRPr>
        </a:p>
      </dsp:txBody>
      <dsp:txXfrm>
        <a:off x="2413468" y="353943"/>
        <a:ext cx="2300630" cy="359561"/>
      </dsp:txXfrm>
    </dsp:sp>
    <dsp:sp modelId="{5C558904-8818-48D3-83D3-91E596A2040B}">
      <dsp:nvSpPr>
        <dsp:cNvPr id="5" name="Rounded Rectangle 4"/>
        <dsp:cNvSpPr/>
      </dsp:nvSpPr>
      <dsp:spPr bwMode="white">
        <a:xfrm>
          <a:off x="2413468" y="758449"/>
          <a:ext cx="2300630" cy="359561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useEffect()</a:t>
          </a:r>
          <a:endParaRPr lang="en-US" dirty="0">
            <a:solidFill>
              <a:schemeClr val="dk1"/>
            </a:solidFill>
          </a:endParaRPr>
        </a:p>
      </dsp:txBody>
      <dsp:txXfrm>
        <a:off x="2413468" y="758449"/>
        <a:ext cx="2300630" cy="359561"/>
      </dsp:txXfrm>
    </dsp:sp>
    <dsp:sp modelId="{916DC62E-46F7-424C-814C-B45687AE6F9A}">
      <dsp:nvSpPr>
        <dsp:cNvPr id="6" name="Rounded Rectangle 5"/>
        <dsp:cNvSpPr/>
      </dsp:nvSpPr>
      <dsp:spPr bwMode="white">
        <a:xfrm>
          <a:off x="2413468" y="1162956"/>
          <a:ext cx="2300630" cy="359561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useRef()</a:t>
          </a:r>
          <a:endParaRPr lang="en-US" dirty="0">
            <a:solidFill>
              <a:schemeClr val="dk1"/>
            </a:solidFill>
          </a:endParaRPr>
        </a:p>
      </dsp:txBody>
      <dsp:txXfrm>
        <a:off x="2413468" y="1162956"/>
        <a:ext cx="2300630" cy="359561"/>
      </dsp:txXfrm>
    </dsp:sp>
    <dsp:sp modelId="{C2B6B1B2-C3F5-4B3F-B4BF-D350470B2327}">
      <dsp:nvSpPr>
        <dsp:cNvPr id="7" name="Rounded Rectangle 6"/>
        <dsp:cNvSpPr/>
      </dsp:nvSpPr>
      <dsp:spPr bwMode="white">
        <a:xfrm>
          <a:off x="2413468" y="1567462"/>
          <a:ext cx="2300630" cy="359561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useMemo()</a:t>
          </a:r>
          <a:endParaRPr lang="en-US" dirty="0">
            <a:solidFill>
              <a:schemeClr val="dk1"/>
            </a:solidFill>
          </a:endParaRPr>
        </a:p>
      </dsp:txBody>
      <dsp:txXfrm>
        <a:off x="2413468" y="1567462"/>
        <a:ext cx="2300630" cy="359561"/>
      </dsp:txXfrm>
    </dsp:sp>
    <dsp:sp modelId="{7524D4E8-EBAE-4566-A38B-C9A777EE1340}">
      <dsp:nvSpPr>
        <dsp:cNvPr id="8" name="Rounded Rectangle 7"/>
        <dsp:cNvSpPr/>
      </dsp:nvSpPr>
      <dsp:spPr bwMode="white">
        <a:xfrm>
          <a:off x="2413468" y="1971968"/>
          <a:ext cx="2300630" cy="359561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useCallback()</a:t>
          </a:r>
          <a:endParaRPr lang="en-US" dirty="0">
            <a:solidFill>
              <a:schemeClr val="dk1"/>
            </a:solidFill>
          </a:endParaRPr>
        </a:p>
      </dsp:txBody>
      <dsp:txXfrm>
        <a:off x="2413468" y="1971968"/>
        <a:ext cx="2300630" cy="359561"/>
      </dsp:txXfrm>
    </dsp:sp>
    <dsp:sp modelId="{5ED8A0B4-6F95-4F35-94BE-94E09394F416}">
      <dsp:nvSpPr>
        <dsp:cNvPr id="9" name="Rounded Rectangle 8"/>
        <dsp:cNvSpPr/>
      </dsp:nvSpPr>
      <dsp:spPr bwMode="white">
        <a:xfrm>
          <a:off x="2413468" y="2376474"/>
          <a:ext cx="2300630" cy="359561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useContext()</a:t>
          </a:r>
          <a:endParaRPr lang="en-US" dirty="0">
            <a:solidFill>
              <a:schemeClr val="dk1"/>
            </a:solidFill>
          </a:endParaRPr>
        </a:p>
      </dsp:txBody>
      <dsp:txXfrm>
        <a:off x="2413468" y="2376474"/>
        <a:ext cx="2300630" cy="359561"/>
      </dsp:txXfrm>
    </dsp:sp>
    <dsp:sp modelId="{E3F763DA-A261-4CAF-A0C8-69E6652A4B17}">
      <dsp:nvSpPr>
        <dsp:cNvPr id="10" name="Rounded Rectangle 9"/>
        <dsp:cNvSpPr/>
      </dsp:nvSpPr>
      <dsp:spPr bwMode="white">
        <a:xfrm>
          <a:off x="2413468" y="2780981"/>
          <a:ext cx="2300630" cy="359561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useReducer()</a:t>
          </a:r>
          <a:endParaRPr lang="en-US" dirty="0">
            <a:solidFill>
              <a:schemeClr val="dk1"/>
            </a:solidFill>
          </a:endParaRPr>
        </a:p>
      </dsp:txBody>
      <dsp:txXfrm>
        <a:off x="2413468" y="2780981"/>
        <a:ext cx="2300630" cy="359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18CE1D-857D-4878-954A-A9B43DE47A33}" type="slidenum">
              <a:rPr lang="en-US" smtClean="0"/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2D86"/>
            </a:gs>
            <a:gs pos="100000">
              <a:srgbClr val="0E2557"/>
            </a:gs>
          </a:gsLst>
          <a:path path="circle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785926"/>
            <a:ext cx="7772400" cy="1143008"/>
          </a:xfrm>
        </p:spPr>
        <p:txBody>
          <a:bodyPr>
            <a:noAutofit/>
          </a:bodyPr>
          <a:lstStyle/>
          <a:p>
            <a:pPr algn="ctr"/>
            <a:r>
              <a:rPr lang="en-US" sz="4800" b="1" i="1" dirty="0" smtClean="0"/>
              <a:t>INTRODUCTION TO REACT JS</a:t>
            </a:r>
            <a:endParaRPr lang="en-US" sz="4800" i="1" dirty="0"/>
          </a:p>
        </p:txBody>
      </p:sp>
      <p:pic>
        <p:nvPicPr>
          <p:cNvPr id="12290" name="Picture 2" descr="Reactjs, logo Icon in Vector 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71670" y="3214686"/>
            <a:ext cx="4876800" cy="2438400"/>
          </a:xfrm>
          <a:prstGeom prst="rect">
            <a:avLst/>
          </a:prstGeom>
          <a:noFill/>
        </p:spPr>
      </p:pic>
      <p:pic>
        <p:nvPicPr>
          <p:cNvPr id="6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305800" cy="846980"/>
          </a:xfrm>
        </p:spPr>
        <p:txBody>
          <a:bodyPr/>
          <a:lstStyle/>
          <a:p>
            <a:pPr algn="ctr"/>
            <a:r>
              <a:rPr lang="en-US" sz="4800" b="1" dirty="0" smtClean="0"/>
              <a:t>useEffect</a:t>
            </a:r>
            <a:r>
              <a:rPr lang="en-US" b="1" dirty="0" smtClean="0"/>
              <a:t> code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857364"/>
            <a:ext cx="85011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 React, { useState, useEffect } from "react";</a:t>
            </a:r>
            <a:endParaRPr lang="en-US" b="1" dirty="0"/>
          </a:p>
          <a:p>
            <a:br>
              <a:rPr lang="en-US" b="1" dirty="0"/>
            </a:br>
            <a:r>
              <a:rPr lang="en-US" b="1" dirty="0"/>
              <a:t>const </a:t>
            </a:r>
            <a:r>
              <a:rPr lang="en-US" b="1" dirty="0" smtClean="0"/>
              <a:t>Effect </a:t>
            </a:r>
            <a:r>
              <a:rPr lang="en-US" b="1" dirty="0"/>
              <a:t>= () =&gt;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  const [count, setCount] = useState(0);</a:t>
            </a:r>
            <a:endParaRPr lang="en-US" b="1" dirty="0"/>
          </a:p>
          <a:p>
            <a:r>
              <a:rPr lang="en-US" b="1" dirty="0"/>
              <a:t>  useEffect(() =&gt; {</a:t>
            </a:r>
            <a:endParaRPr lang="en-US" b="1" dirty="0"/>
          </a:p>
          <a:p>
            <a:r>
              <a:rPr lang="en-US" b="1" dirty="0"/>
              <a:t>    console.log("rendered");</a:t>
            </a:r>
            <a:endParaRPr lang="en-US" b="1" dirty="0"/>
          </a:p>
          <a:p>
            <a:r>
              <a:rPr lang="en-US" b="1" dirty="0"/>
              <a:t>  </a:t>
            </a:r>
            <a:r>
              <a:rPr lang="en-US" b="1" dirty="0" smtClean="0"/>
              <a:t>},[]);</a:t>
            </a:r>
            <a:endParaRPr lang="en-US" b="1" dirty="0"/>
          </a:p>
          <a:p>
            <a:br>
              <a:rPr lang="en-US" b="1" dirty="0"/>
            </a:br>
            <a:r>
              <a:rPr lang="en-US" b="1" dirty="0"/>
              <a:t>  return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    &lt;&gt;</a:t>
            </a:r>
            <a:endParaRPr lang="en-US" b="1" dirty="0"/>
          </a:p>
          <a:p>
            <a:r>
              <a:rPr lang="en-US" b="1" dirty="0"/>
              <a:t>      &lt;button onClick={() =&gt; setCount(count + 1)}&gt;Click&lt;/button&gt;</a:t>
            </a:r>
            <a:endParaRPr lang="en-US" b="1" dirty="0"/>
          </a:p>
          <a:p>
            <a:r>
              <a:rPr lang="en-US" b="1" dirty="0"/>
              <a:t>      &lt;p&gt;{count}&lt;/p&gt;</a:t>
            </a:r>
            <a:endParaRPr lang="en-US" b="1" dirty="0"/>
          </a:p>
          <a:p>
            <a:r>
              <a:rPr lang="en-US" b="1" dirty="0"/>
              <a:t>    &lt;/&gt;</a:t>
            </a:r>
            <a:endParaRPr lang="en-US" b="1" dirty="0"/>
          </a:p>
          <a:p>
            <a:r>
              <a:rPr lang="en-US" b="1" dirty="0"/>
              <a:t> 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dirty="0"/>
              <a:t>;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  <a:r>
              <a:rPr lang="en-US" b="1" dirty="0"/>
              <a:t>;</a:t>
            </a:r>
            <a:endParaRPr lang="en-US" b="1" dirty="0"/>
          </a:p>
          <a:p>
            <a:br>
              <a:rPr lang="en-US" b="1" dirty="0"/>
            </a:br>
            <a:r>
              <a:rPr lang="en-US" b="1" dirty="0"/>
              <a:t>export default </a:t>
            </a:r>
            <a:r>
              <a:rPr lang="en-US" b="1" dirty="0" smtClean="0"/>
              <a:t>Effect</a:t>
            </a:r>
            <a:r>
              <a:rPr lang="en-US" b="1" dirty="0"/>
              <a:t>;</a:t>
            </a:r>
            <a:endParaRPr lang="en-US" b="1" dirty="0"/>
          </a:p>
        </p:txBody>
      </p:sp>
      <p:pic>
        <p:nvPicPr>
          <p:cNvPr id="5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305800" cy="91841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REACT HOOKS</a:t>
            </a:r>
            <a:endParaRPr lang="en-US" sz="4800" b="1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285984" y="2500306"/>
          <a:ext cx="5357850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9481185" y="41567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500174"/>
            <a:ext cx="8229600" cy="86752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React JS?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4143404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React is a JavaScript library for building user interfaces.</a:t>
            </a:r>
            <a:endParaRPr lang="en-US" dirty="0" smtClean="0"/>
          </a:p>
          <a:p>
            <a:r>
              <a:rPr lang="en-US" dirty="0" smtClean="0"/>
              <a:t>React is used to build single-page applications.</a:t>
            </a:r>
            <a:endParaRPr lang="en-US" dirty="0" smtClean="0"/>
          </a:p>
          <a:p>
            <a:r>
              <a:rPr lang="en-US" dirty="0" smtClean="0"/>
              <a:t>React allows us to create reusable UI components.</a:t>
            </a:r>
            <a:endParaRPr lang="en-US" dirty="0" smtClean="0"/>
          </a:p>
          <a:p>
            <a:r>
              <a:rPr lang="en-US" dirty="0" smtClean="0"/>
              <a:t>React, sometimes referred to as a frontend JavaScript framework, is a JavaScript library created by </a:t>
            </a:r>
            <a:r>
              <a:rPr lang="en-US" b="1" dirty="0" smtClean="0">
                <a:solidFill>
                  <a:srgbClr val="FF0000"/>
                </a:solidFill>
              </a:rPr>
              <a:t>Facebook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React is a tool for building UI components.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6385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COMPONENTS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14393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React Components</a:t>
            </a:r>
            <a:endParaRPr lang="en-US" sz="3600" b="1" dirty="0"/>
          </a:p>
          <a:p>
            <a:r>
              <a:rPr lang="en-US" sz="3200" b="1" dirty="0" smtClean="0"/>
              <a:t>                  </a:t>
            </a:r>
            <a:endParaRPr lang="en-US" sz="3200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</a:t>
            </a:r>
            <a:r>
              <a:rPr lang="en-US" sz="2400" dirty="0" smtClean="0"/>
              <a:t>Components </a:t>
            </a:r>
            <a:r>
              <a:rPr lang="en-US" sz="2400" dirty="0"/>
              <a:t>are independent and reusable bits of code. They serve the same purpose as JavaScript functions, but work in isolation and return HTML.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Components </a:t>
            </a:r>
            <a:r>
              <a:rPr lang="en-US" sz="2400" dirty="0"/>
              <a:t>come in two types, </a:t>
            </a:r>
            <a:r>
              <a:rPr lang="en-US" sz="2400" b="1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components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Function </a:t>
            </a:r>
            <a:r>
              <a:rPr lang="en-US" sz="2400" b="1" dirty="0" smtClean="0">
                <a:solidFill>
                  <a:srgbClr val="FF0000"/>
                </a:solidFill>
              </a:rPr>
              <a:t>components </a:t>
            </a:r>
            <a:r>
              <a:rPr lang="en-US" sz="2400" dirty="0" smtClean="0"/>
              <a:t>,we </a:t>
            </a:r>
            <a:r>
              <a:rPr lang="en-US" sz="2400" dirty="0"/>
              <a:t>will concentrate on Function components</a:t>
            </a:r>
            <a:r>
              <a:rPr lang="en-US" sz="2400" b="1" dirty="0"/>
              <a:t>.</a:t>
            </a:r>
            <a:endParaRPr lang="en-US" sz="2400" b="1" dirty="0"/>
          </a:p>
          <a:p>
            <a:endParaRPr lang="en-US" sz="3200" dirty="0"/>
          </a:p>
        </p:txBody>
      </p:sp>
      <p:pic>
        <p:nvPicPr>
          <p:cNvPr id="5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JSX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071678"/>
            <a:ext cx="81439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JSX stands for JavaScript XML.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JSX allows us to write HTML in React.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JSX makes it easier to write and add HTML in React.</a:t>
            </a:r>
            <a:endParaRPr lang="en-US" sz="2400" dirty="0" smtClean="0"/>
          </a:p>
          <a:p>
            <a:endParaRPr lang="en-US" sz="2800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JSX</a:t>
            </a:r>
            <a:r>
              <a:rPr lang="en-US" sz="2800" dirty="0">
                <a:solidFill>
                  <a:srgbClr val="FF0000"/>
                </a:solidFill>
              </a:rPr>
              <a:t> converts HTML tags into react elements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pPr algn="ctr"/>
            <a:r>
              <a:rPr lang="en-US" sz="2800" dirty="0" smtClean="0"/>
              <a:t>You </a:t>
            </a:r>
            <a:r>
              <a:rPr lang="en-US" sz="2800" dirty="0"/>
              <a:t>are not required to use JSX, but JSX makes it easier to write React applications.</a:t>
            </a:r>
            <a:endParaRPr lang="en-US" sz="2800" dirty="0" smtClean="0"/>
          </a:p>
          <a:p>
            <a:endParaRPr lang="en-US" sz="2800" dirty="0"/>
          </a:p>
          <a:p>
            <a:endParaRPr lang="en-US" sz="2000" dirty="0"/>
          </a:p>
          <a:p>
            <a:endParaRPr lang="en-US" sz="1600" dirty="0"/>
          </a:p>
        </p:txBody>
      </p:sp>
      <p:pic>
        <p:nvPicPr>
          <p:cNvPr id="8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PROPS VS STATE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2500306"/>
            <a:ext cx="82153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Props</a:t>
            </a:r>
            <a:r>
              <a:rPr lang="en-US" sz="2800" b="1" dirty="0" smtClean="0"/>
              <a:t> </a:t>
            </a:r>
            <a:r>
              <a:rPr lang="en-US" sz="2800" dirty="0" smtClean="0"/>
              <a:t>are used to pass data from a parent component to a child component, while </a:t>
            </a:r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is used to manage data within a component.</a:t>
            </a:r>
            <a:endParaRPr lang="en-US" sz="2800" dirty="0" smtClean="0"/>
          </a:p>
          <a:p>
            <a:pPr fontAlgn="auto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Props</a:t>
            </a:r>
            <a:r>
              <a:rPr lang="en-US" sz="2800" dirty="0" smtClean="0"/>
              <a:t> are immutable and cannot be changed within a component, while </a:t>
            </a:r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is mutable and can be updated using the setState function.</a:t>
            </a:r>
            <a:endParaRPr lang="en-US" sz="2800" dirty="0" smtClean="0"/>
          </a:p>
          <a:p>
            <a:pPr fontAlgn="auto"/>
            <a:r>
              <a:rPr lang="en-US" sz="2800" b="1" dirty="0" smtClean="0"/>
              <a:t>                     </a:t>
            </a:r>
            <a:endParaRPr lang="en-US" sz="2800" b="1" dirty="0" smtClean="0"/>
          </a:p>
          <a:p>
            <a:pPr fontAlgn="auto"/>
            <a:r>
              <a:rPr lang="en-US" sz="2800" b="1" dirty="0" smtClean="0"/>
              <a:t>                      </a:t>
            </a:r>
            <a:endParaRPr lang="en-US" sz="2800" dirty="0" smtClean="0"/>
          </a:p>
          <a:p>
            <a:pPr fontAlgn="auto"/>
            <a:endParaRPr lang="en-US" sz="2400" dirty="0"/>
          </a:p>
          <a:p>
            <a:pPr fontAlgn="auto"/>
            <a:endParaRPr lang="en-US" sz="2400" dirty="0" smtClean="0"/>
          </a:p>
          <a:p>
            <a:pPr fontAlgn="auto"/>
            <a:endParaRPr lang="en-US" sz="2400" dirty="0" smtClean="0"/>
          </a:p>
          <a:p>
            <a:pPr fontAlgn="auto"/>
            <a:endParaRPr lang="en-US" sz="2400" dirty="0"/>
          </a:p>
          <a:p>
            <a:pPr fontAlgn="auto"/>
            <a:endParaRPr lang="en-US" sz="2400" dirty="0"/>
          </a:p>
        </p:txBody>
      </p:sp>
      <p:pic>
        <p:nvPicPr>
          <p:cNvPr id="4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305800" cy="846980"/>
          </a:xfrm>
        </p:spPr>
        <p:txBody>
          <a:bodyPr>
            <a:normAutofit/>
          </a:bodyPr>
          <a:lstStyle/>
          <a:p>
            <a:pPr algn="ctr"/>
            <a:r>
              <a:rPr lang="pt-BR" sz="4800" b="1" cap="all" dirty="0" smtClean="0"/>
              <a:t>virtual dom vs real dom</a:t>
            </a:r>
            <a:endParaRPr lang="en-US" sz="4800" b="1" cap="all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143116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DOM </a:t>
            </a:r>
            <a:r>
              <a:rPr lang="en-US" sz="2400" dirty="0"/>
              <a:t>is the actual document object model that exists in the browser, while virtual DOM is a lightweight DOM tree constructed in memory.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endParaRPr lang="en-US" sz="2400" dirty="0"/>
          </a:p>
        </p:txBody>
      </p:sp>
      <p:pic>
        <p:nvPicPr>
          <p:cNvPr id="33796" name="Picture 4" descr="https://miro.medium.com/v2/resize:fit:721/1*sWfjl94Bnshi1kewFCL0gg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29190" y="3714752"/>
            <a:ext cx="3962104" cy="214316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5720" y="3786190"/>
            <a:ext cx="4429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Directly manipulating the DOM may  be slow, while using virtual DOM can improve performance because virtual DOM updates only the changed parts.</a:t>
            </a:r>
            <a:endParaRPr lang="en-US" sz="2400" dirty="0"/>
          </a:p>
        </p:txBody>
      </p:sp>
      <p:pic>
        <p:nvPicPr>
          <p:cNvPr id="8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useState()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2643182"/>
            <a:ext cx="807249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/>
              <a:t>                        The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useState()</a:t>
            </a:r>
            <a:r>
              <a:rPr lang="en-US" sz="2400" dirty="0"/>
              <a:t> hook works by handling </a:t>
            </a:r>
            <a:r>
              <a:rPr lang="en-US" sz="2400" dirty="0" smtClean="0"/>
              <a:t> and </a:t>
            </a:r>
            <a:r>
              <a:rPr lang="en-US" sz="2400" dirty="0"/>
              <a:t>managing </a:t>
            </a:r>
            <a:r>
              <a:rPr lang="en-US" sz="2400" dirty="0" smtClean="0"/>
              <a:t> state  in  your  applications</a:t>
            </a:r>
            <a:r>
              <a:rPr lang="en-US" sz="2400" dirty="0"/>
              <a:t>.</a:t>
            </a:r>
            <a:endParaRPr lang="en-US" sz="2400" dirty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/>
              <a:t> </a:t>
            </a:r>
            <a:r>
              <a:rPr lang="en-US" sz="2400" dirty="0" smtClean="0"/>
              <a:t>                        The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useState()</a:t>
            </a:r>
            <a:r>
              <a:rPr lang="en-US" sz="2400" dirty="0"/>
              <a:t> hook takes the first (initial) value of the state variable </a:t>
            </a:r>
            <a:r>
              <a:rPr lang="en-US" sz="2400" dirty="0" smtClean="0"/>
              <a:t> as </a:t>
            </a:r>
            <a:r>
              <a:rPr lang="en-US" sz="2400" dirty="0"/>
              <a:t>its argument. The second value then sets your </a:t>
            </a:r>
            <a:r>
              <a:rPr lang="en-US" sz="2400" dirty="0" smtClean="0"/>
              <a:t>state</a:t>
            </a:r>
            <a:endParaRPr lang="en-US" sz="2400" dirty="0" smtClean="0"/>
          </a:p>
          <a:p>
            <a:pPr fontAlgn="base"/>
            <a:endParaRPr lang="en-US" sz="2400" dirty="0"/>
          </a:p>
          <a:p>
            <a:pPr algn="ctr" fontAlgn="base"/>
            <a:r>
              <a:rPr lang="en-US" sz="2000" b="1" dirty="0">
                <a:solidFill>
                  <a:srgbClr val="FF0000"/>
                </a:solidFill>
              </a:rPr>
              <a:t>const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en-US" sz="2000" b="1" dirty="0" smtClean="0">
                <a:solidFill>
                  <a:srgbClr val="FF0000"/>
                </a:solidFill>
              </a:rPr>
              <a:t>state</a:t>
            </a:r>
            <a:r>
              <a:rPr lang="en-US" sz="2000" b="1" dirty="0">
                <a:solidFill>
                  <a:srgbClr val="FF0000"/>
                </a:solidFill>
              </a:rPr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 setState</a:t>
            </a:r>
            <a:r>
              <a:rPr lang="en-US" sz="2000" b="1" dirty="0">
                <a:solidFill>
                  <a:srgbClr val="FF0000"/>
                </a:solidFill>
              </a:rPr>
              <a:t>]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useState(</a:t>
            </a:r>
            <a:r>
              <a:rPr lang="en-US" sz="2000" b="1" dirty="0" smtClean="0">
                <a:solidFill>
                  <a:srgbClr val="FF0000"/>
                </a:solidFill>
              </a:rPr>
              <a:t>initial values goes here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305800" cy="846980"/>
          </a:xfrm>
        </p:spPr>
        <p:txBody>
          <a:bodyPr/>
          <a:lstStyle/>
          <a:p>
            <a:pPr algn="ctr"/>
            <a:r>
              <a:rPr lang="en-US" b="1" dirty="0" smtClean="0"/>
              <a:t>useState code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1928802"/>
            <a:ext cx="8286808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import React, { useState } from 'react'; 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const Newcounter = () =&gt; </a:t>
            </a:r>
            <a:r>
              <a:rPr lang="en-US" sz="2000" b="1" dirty="0" smtClean="0">
                <a:solidFill>
                  <a:srgbClr val="FF0000"/>
                </a:solidFill>
              </a:rPr>
              <a:t>{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const [count, setCount] = useState(0)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const incrementCount = () =&gt; {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  setCount(count + 1)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 }</a:t>
            </a:r>
            <a:endParaRPr lang="en-US" sz="2000" b="1" dirty="0" smtClean="0"/>
          </a:p>
          <a:p>
            <a:r>
              <a:rPr lang="en-US" sz="2000" b="1" dirty="0" smtClean="0"/>
              <a:t> return 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/>
              <a:t>               &lt;div&gt; &lt;button type="button" onClick={incrementCount}&gt;You clicked {count} times&lt;/button&gt; </a:t>
            </a:r>
            <a:endParaRPr lang="en-US" sz="2000" b="1" dirty="0" smtClean="0"/>
          </a:p>
          <a:p>
            <a:r>
              <a:rPr lang="en-US" sz="2000" b="1" dirty="0" smtClean="0"/>
              <a:t>               &lt;/div&gt;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r>
              <a:rPr lang="en-US" sz="2000" b="1" dirty="0" smtClean="0"/>
              <a:t> 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export default Newcounter</a:t>
            </a:r>
            <a:r>
              <a:rPr lang="en-US" b="1" dirty="0" smtClean="0"/>
              <a:t>;	</a:t>
            </a:r>
            <a:endParaRPr lang="en-US" b="1" dirty="0"/>
          </a:p>
        </p:txBody>
      </p:sp>
      <p:pic>
        <p:nvPicPr>
          <p:cNvPr id="8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305800" cy="84698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useEffect()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2857496"/>
            <a:ext cx="8358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useEffect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  <a:r>
              <a:rPr lang="en-US" sz="2800" dirty="0" smtClean="0"/>
              <a:t> </a:t>
            </a:r>
            <a:r>
              <a:rPr lang="en-US" sz="2800" dirty="0"/>
              <a:t>Hook allows you to perform side effects in your components. Some examples of side effects are: fetching data, directly updating the DOM, and timers. useEffect accepts two arguments. The second argument is optional.</a:t>
            </a:r>
            <a:endParaRPr lang="en-US" sz="2800" dirty="0"/>
          </a:p>
        </p:txBody>
      </p:sp>
      <p:sp>
        <p:nvSpPr>
          <p:cNvPr id="35842" name="AutoShape 2" descr="A Simple Explanation of React.useEffect(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5844" name="AutoShape 4" descr="A Simple Explanation of React.useEffect(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5846" name="AutoShape 6" descr="A Simple Explanation of React.useEffect(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5848" name="AutoShape 8" descr="A Simple Explanation of React.useEffect(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9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2993</Words>
  <Application>WPS Presentation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Constantia</vt:lpstr>
      <vt:lpstr>Calibri</vt:lpstr>
      <vt:lpstr>Microsoft YaHei</vt:lpstr>
      <vt:lpstr>Arial Unicode MS</vt:lpstr>
      <vt:lpstr>Flow</vt:lpstr>
      <vt:lpstr>INTRODUCTION TO REACT JS</vt:lpstr>
      <vt:lpstr>What is React JS? </vt:lpstr>
      <vt:lpstr>COMPONENTS</vt:lpstr>
      <vt:lpstr>JSX</vt:lpstr>
      <vt:lpstr>PROPS VS STATE</vt:lpstr>
      <vt:lpstr>virtual dom vs real dom</vt:lpstr>
      <vt:lpstr>useState()</vt:lpstr>
      <vt:lpstr>useState code</vt:lpstr>
      <vt:lpstr>useEffect()</vt:lpstr>
      <vt:lpstr>useEffect code</vt:lpstr>
      <vt:lpstr>REACT HOOKS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Admin</dc:creator>
  <cp:lastModifiedBy>Admin</cp:lastModifiedBy>
  <cp:revision>35</cp:revision>
  <dcterms:created xsi:type="dcterms:W3CDTF">2023-08-17T04:25:00Z</dcterms:created>
  <dcterms:modified xsi:type="dcterms:W3CDTF">2023-08-18T10:20:20Z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497EDAF1B385497B926424E7BE3C47E3_12</vt:lpwstr>
  </property>
  <property fmtid="{D5CDD505-2E9C-101B-9397-08002B2CF9AE}" pid="3" name="KSOProductBuildVer">
    <vt:lpwstr>1033-12.2.0.13177</vt:lpwstr>
  </property>
</Properties>
</file>