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515" y="1525905"/>
            <a:ext cx="9782810" cy="1522095"/>
          </a:xfrm>
        </p:spPr>
        <p:txBody>
          <a:bodyPr/>
          <a:lstStyle/>
          <a:p>
            <a:r>
              <a:rPr lang="en-US" sz="4800" b="1">
                <a:sym typeface="+mn-ea"/>
              </a:rPr>
              <a:t>Introduction to HTML, CSS, and JavaScript</a:t>
            </a:r>
            <a:endParaRPr lang="en-US" sz="4800" b="1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Variables:</a:t>
            </a:r>
            <a:r>
              <a:rPr lang="en-US" sz="2400"/>
              <a:t> Store data values.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Functions:</a:t>
            </a:r>
            <a:r>
              <a:rPr lang="en-US" sz="2400"/>
              <a:t> Define reusable blocks of code.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Events:</a:t>
            </a:r>
            <a:r>
              <a:rPr lang="en-US" sz="2400"/>
              <a:t> Allow the web page to respond to user actions.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 b="1">
                <a:sym typeface="+mn-ea"/>
              </a:rPr>
              <a:t>DOM Manipulation</a:t>
            </a:r>
            <a:endParaRPr lang="en-US" sz="2400" b="1"/>
          </a:p>
          <a:p>
            <a:pPr marL="0" indent="0">
              <a:buNone/>
            </a:pPr>
            <a:endParaRPr lang="en-US" sz="2400"/>
          </a:p>
          <a:p>
            <a:pPr>
              <a:lnSpc>
                <a:spcPct val="150000"/>
              </a:lnSpc>
            </a:pPr>
            <a:r>
              <a:rPr lang="en-US" sz="2400" b="1"/>
              <a:t>Definition:</a:t>
            </a:r>
            <a:r>
              <a:rPr lang="en-US" sz="2400"/>
              <a:t> JavaScript can manipulate the </a:t>
            </a:r>
            <a:r>
              <a:rPr lang="en-US" sz="2400" b="1"/>
              <a:t>Document Object Model</a:t>
            </a:r>
            <a:r>
              <a:rPr lang="en-US" sz="2400"/>
              <a:t> (DOM) to change the structure, style, and content of a web page.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to HTML, CSS, and 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20" y="2288540"/>
            <a:ext cx="10972800" cy="3282950"/>
          </a:xfrm>
        </p:spPr>
        <p:txBody>
          <a:bodyPr/>
          <a:p>
            <a:r>
              <a:rPr lang="en-US" sz="2400" b="1"/>
              <a:t>HTML:</a:t>
            </a:r>
            <a:r>
              <a:rPr lang="en-US" sz="2400"/>
              <a:t> Builds the structure of web pages.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CSS: </a:t>
            </a:r>
            <a:r>
              <a:rPr lang="en-US" sz="2400"/>
              <a:t>Styles and visually enhances web pages.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JavaScript: </a:t>
            </a:r>
            <a:r>
              <a:rPr lang="en-US" sz="2400"/>
              <a:t>Adds interactivity to web pages.</a:t>
            </a:r>
            <a:endParaRPr lang="en-US" sz="2400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559675" y="1985645"/>
            <a:ext cx="4222750" cy="2886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HTML (Hypertext Markup Language)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7985"/>
            <a:ext cx="10972800" cy="3766820"/>
          </a:xfrm>
        </p:spPr>
        <p:txBody>
          <a:bodyPr/>
          <a:p>
            <a:r>
              <a:rPr lang="en-US" sz="2400" b="1"/>
              <a:t>Definition:</a:t>
            </a:r>
            <a:r>
              <a:rPr lang="en-US" sz="2400"/>
              <a:t> HTML is the standard markup language used to create web pages.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Purpose: </a:t>
            </a:r>
            <a:r>
              <a:rPr lang="en-US" sz="2400"/>
              <a:t>It structures web content and provides meaning.</a:t>
            </a:r>
            <a:endParaRPr lang="en-US" sz="2400"/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3883025" y="3590290"/>
            <a:ext cx="3751580" cy="2974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Structure of an HTML 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5250"/>
            <a:ext cx="10972800" cy="4953000"/>
          </a:xfrm>
        </p:spPr>
        <p:txBody>
          <a:bodyPr/>
          <a:p>
            <a:pPr>
              <a:lnSpc>
                <a:spcPct val="200000"/>
              </a:lnSpc>
            </a:pPr>
            <a:r>
              <a:rPr lang="en-US" sz="2400"/>
              <a:t>Elements: HTML is composed of elements that represent different parts of the document.</a:t>
            </a:r>
            <a:endParaRPr lang="en-US" sz="2400"/>
          </a:p>
          <a:p>
            <a:pPr>
              <a:lnSpc>
                <a:spcPct val="200000"/>
              </a:lnSpc>
            </a:pPr>
            <a:endParaRPr lang="en-US" sz="2400"/>
          </a:p>
          <a:p>
            <a:pPr>
              <a:lnSpc>
                <a:spcPct val="200000"/>
              </a:lnSpc>
            </a:pPr>
            <a:r>
              <a:rPr lang="en-US" sz="2400"/>
              <a:t>Basic Tags: Key tags like</a:t>
            </a:r>
            <a:r>
              <a:rPr lang="en-US" sz="2400" b="1"/>
              <a:t> &lt;html&gt;, &lt;head&gt;, &lt;body&gt;</a:t>
            </a:r>
            <a:r>
              <a:rPr lang="en-US" sz="2400"/>
              <a:t>, etc.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Elements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1145"/>
            <a:ext cx="10972800" cy="4484370"/>
          </a:xfrm>
        </p:spPr>
        <p:txBody>
          <a:bodyPr/>
          <a:p>
            <a:r>
              <a:rPr lang="en-US" sz="2400" b="1"/>
              <a:t>Headings: </a:t>
            </a:r>
            <a:r>
              <a:rPr lang="en-US" sz="2400"/>
              <a:t>Elements that create headings.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Paragraphs: </a:t>
            </a:r>
            <a:r>
              <a:rPr lang="en-US" sz="2400"/>
              <a:t>Elements that create paragraphs.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Links:</a:t>
            </a:r>
            <a:r>
              <a:rPr lang="en-US" sz="2400"/>
              <a:t> Elements that create hyperlinks.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Images: </a:t>
            </a:r>
            <a:r>
              <a:rPr lang="en-US" sz="2400"/>
              <a:t>Elements that insert images.</a:t>
            </a:r>
            <a:endParaRPr lang="en-US" sz="2400"/>
          </a:p>
          <a:p>
            <a:endParaRPr lang="en-US" sz="2400" b="1"/>
          </a:p>
          <a:p>
            <a:r>
              <a:rPr lang="en-US" sz="2400" b="1"/>
              <a:t>Forms: </a:t>
            </a:r>
            <a:r>
              <a:rPr lang="en-US" sz="2400"/>
              <a:t>Elements that create forms for user input.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 (Cascading Style Sheets)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4170"/>
            <a:ext cx="10972800" cy="4953000"/>
          </a:xfrm>
        </p:spPr>
        <p:txBody>
          <a:bodyPr/>
          <a:p>
            <a:r>
              <a:rPr lang="en-US" sz="2400" b="1"/>
              <a:t>Definition: </a:t>
            </a:r>
            <a:r>
              <a:rPr lang="en-US" sz="2400"/>
              <a:t>CSS is a stylesheet language used to describe the presentation of a document written in HTML.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Purpose:</a:t>
            </a:r>
            <a:r>
              <a:rPr lang="en-US" sz="2400"/>
              <a:t> It enhances the look and feel of web pages.</a:t>
            </a:r>
            <a:endParaRPr lang="en-US" sz="240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41495" y="3517265"/>
            <a:ext cx="318071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367530"/>
          </a:xfrm>
        </p:spPr>
        <p:txBody>
          <a:bodyPr/>
          <a:p>
            <a:r>
              <a:rPr lang="en-US" sz="2400" b="1"/>
              <a:t>Selectors:</a:t>
            </a:r>
            <a:r>
              <a:rPr lang="en-US" sz="2400"/>
              <a:t> Used to select HTML elements.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Properties: </a:t>
            </a:r>
            <a:r>
              <a:rPr lang="en-US" sz="2400"/>
              <a:t>Define the style applied to elements.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Text:</a:t>
            </a:r>
            <a:r>
              <a:rPr lang="en-US" sz="2400"/>
              <a:t> CSS can change the font, color, size, and spacing of text.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Backgrounds: </a:t>
            </a:r>
            <a:r>
              <a:rPr lang="en-US" sz="2400"/>
              <a:t>CSS can apply colors, images, and gradients to backgrounds.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CSS Box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 sz="2800"/>
              <a:t>Components: </a:t>
            </a:r>
            <a:r>
              <a:rPr lang="en-US" sz="2800" b="1"/>
              <a:t>Content, padding, border, and margin</a:t>
            </a:r>
            <a:r>
              <a:rPr lang="en-US" sz="2800"/>
              <a:t>.</a:t>
            </a:r>
            <a:endParaRPr lang="en-US" sz="2800"/>
          </a:p>
          <a:p>
            <a:pPr>
              <a:lnSpc>
                <a:spcPct val="200000"/>
              </a:lnSpc>
            </a:pPr>
            <a:endParaRPr lang="en-US" sz="2800"/>
          </a:p>
          <a:p>
            <a:pPr>
              <a:lnSpc>
                <a:spcPct val="200000"/>
              </a:lnSpc>
            </a:pPr>
            <a:r>
              <a:rPr lang="en-US" sz="2800"/>
              <a:t>Explanation: Describes how these components interact to define the space taken by an element.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JavaScript (JS)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9355"/>
            <a:ext cx="10972800" cy="398589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2400" b="1"/>
              <a:t>Definition: </a:t>
            </a:r>
            <a:r>
              <a:rPr lang="en-US" sz="2400"/>
              <a:t>JavaScript is a programming language used to create dynamic and interactive effects within web browsers.</a:t>
            </a: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r>
              <a:rPr lang="en-US" sz="2400" b="1"/>
              <a:t>Purpose:</a:t>
            </a:r>
            <a:r>
              <a:rPr lang="en-US" sz="2400"/>
              <a:t> It enables the behavior and interactive features of a web page.</a:t>
            </a:r>
            <a:endParaRPr lang="en-US" sz="240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590925" y="3969385"/>
            <a:ext cx="3912870" cy="2712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</Words>
  <Application>WPS Presentation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Communications and Dialogues</vt:lpstr>
      <vt:lpstr>Introduction to HTML, CSS, and JavaScript</vt:lpstr>
      <vt:lpstr>Introduction to HTML, CSS, and JavaScript</vt:lpstr>
      <vt:lpstr>HTML (Hypertext Markup Language)</vt:lpstr>
      <vt:lpstr> Structure of an HTML Document</vt:lpstr>
      <vt:lpstr>Common Elements</vt:lpstr>
      <vt:lpstr>CSS (Cascading Style Sheets)</vt:lpstr>
      <vt:lpstr>CSS</vt:lpstr>
      <vt:lpstr> CSS Box Model</vt:lpstr>
      <vt:lpstr>JavaScript (JS)</vt:lpstr>
      <vt:lpstr>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HTML, CSS, and JavaScript</dc:title>
  <dc:creator/>
  <cp:lastModifiedBy>Marcello Trichy</cp:lastModifiedBy>
  <cp:revision>1</cp:revision>
  <dcterms:created xsi:type="dcterms:W3CDTF">2024-10-17T07:41:48Z</dcterms:created>
  <dcterms:modified xsi:type="dcterms:W3CDTF">2024-10-17T07:41:48Z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48D360D063FA4D3A96330B50981C46BF_11</vt:lpwstr>
  </property>
  <property fmtid="{D5CDD505-2E9C-101B-9397-08002B2CF9AE}" pid="3" name="KSOProductBuildVer">
    <vt:lpwstr>1033-12.2.0.18607</vt:lpwstr>
  </property>
</Properties>
</file>