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ym typeface="+mn-ea"/>
              </a:rPr>
              <a:t>Web Development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670"/>
            <a:ext cx="10972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/>
              <a:t>Web development is the process of </a:t>
            </a:r>
            <a:r>
              <a:rPr sz="2400" b="1"/>
              <a:t>building, creating, and maintaining websites</a:t>
            </a:r>
            <a:r>
              <a:rPr sz="2400"/>
              <a:t>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It encompasses </a:t>
            </a:r>
            <a:r>
              <a:rPr sz="2400" b="1"/>
              <a:t>web design, web programming, and database management</a:t>
            </a:r>
            <a:r>
              <a:rPr sz="2400"/>
              <a:t>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Web development involves both </a:t>
            </a:r>
            <a:r>
              <a:rPr sz="2400" b="1"/>
              <a:t>frontend (client-side) and backend (server-side) technologies</a:t>
            </a:r>
            <a:r>
              <a:rPr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735" y="132080"/>
            <a:ext cx="9986645" cy="582930"/>
          </a:xfrm>
        </p:spPr>
        <p:txBody>
          <a:bodyPr/>
          <a:lstStyle/>
          <a:p>
            <a:r>
              <a:rPr sz="3200"/>
              <a:t>Real-time Example: Online Food Delivery System</a:t>
            </a:r>
            <a:endParaRPr sz="32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1790" y="1262380"/>
            <a:ext cx="11496675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/>
              <a:t>Example: </a:t>
            </a:r>
            <a:r>
              <a:rPr sz="2400" b="1"/>
              <a:t>Swiggy, UberEats</a:t>
            </a:r>
            <a:endParaRPr sz="2400" b="1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1. </a:t>
            </a:r>
            <a:r>
              <a:rPr sz="2400" b="1"/>
              <a:t>Frontend (User Interface):</a:t>
            </a:r>
            <a:r>
              <a:rPr sz="2400"/>
              <a:t> Users browse menus, select items, and place orders using technologies like React, HTML, CSS.</a:t>
            </a:r>
            <a:endParaRPr sz="2400"/>
          </a:p>
          <a:p>
            <a:pPr>
              <a:lnSpc>
                <a:spcPct val="150000"/>
              </a:lnSpc>
            </a:pPr>
            <a:r>
              <a:rPr sz="2400"/>
              <a:t>2. </a:t>
            </a:r>
            <a:r>
              <a:rPr sz="2400" b="1"/>
              <a:t>Backend (Server Logic):</a:t>
            </a:r>
            <a:r>
              <a:rPr sz="2400"/>
              <a:t> The server processes the order, communicates with the restaurant, and updates the order status.</a:t>
            </a:r>
            <a:endParaRPr sz="2400"/>
          </a:p>
          <a:p>
            <a:pPr>
              <a:lnSpc>
                <a:spcPct val="150000"/>
              </a:lnSpc>
            </a:pPr>
            <a:r>
              <a:rPr sz="2400"/>
              <a:t>3. </a:t>
            </a:r>
            <a:r>
              <a:rPr sz="2400" b="1"/>
              <a:t>Real-time Updates:</a:t>
            </a:r>
            <a:r>
              <a:rPr sz="2400"/>
              <a:t> Users track their order in real-time using WebSockets or APIs for instant communication.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1300"/>
            <a:ext cx="10972800" cy="495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400"/>
              <a:t>1. </a:t>
            </a:r>
            <a:r>
              <a:rPr sz="2400" b="1"/>
              <a:t>Static Websites: </a:t>
            </a:r>
            <a:r>
              <a:rPr sz="2400"/>
              <a:t>Content remains the same for every visitor (e.g., a company's homepage).</a:t>
            </a:r>
            <a:endParaRPr sz="2400"/>
          </a:p>
          <a:p>
            <a:pPr marL="0" indent="0">
              <a:lnSpc>
                <a:spcPct val="150000"/>
              </a:lnSpc>
              <a:buNone/>
            </a:pPr>
            <a:endParaRPr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2. </a:t>
            </a:r>
            <a:r>
              <a:rPr sz="2400" b="1"/>
              <a:t>Dynamic Websites:</a:t>
            </a:r>
            <a:r>
              <a:rPr sz="2400"/>
              <a:t> Content changes based on user interaction (e.g., Facebook, Twitter).</a:t>
            </a:r>
            <a:endParaRPr sz="2400"/>
          </a:p>
          <a:p>
            <a:pPr marL="0" indent="0">
              <a:lnSpc>
                <a:spcPct val="150000"/>
              </a:lnSpc>
              <a:buNone/>
            </a:pPr>
            <a:endParaRPr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3. </a:t>
            </a:r>
            <a:r>
              <a:rPr sz="2400" b="1"/>
              <a:t>E-commerce Websites:</a:t>
            </a:r>
            <a:r>
              <a:rPr sz="2400"/>
              <a:t> Platforms that enable online buying and selling (e.g., Amazon, eBay).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6095"/>
            <a:ext cx="11456670" cy="42208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400"/>
              <a:t>1.</a:t>
            </a:r>
            <a:r>
              <a:rPr sz="2400" b="1"/>
              <a:t> Frontend Development: </a:t>
            </a:r>
            <a:r>
              <a:rPr sz="2400"/>
              <a:t>Building the part of a website that users interact with.</a:t>
            </a:r>
            <a:endParaRPr sz="2400"/>
          </a:p>
          <a:p>
            <a:pPr marL="0" indent="0">
              <a:lnSpc>
                <a:spcPct val="150000"/>
              </a:lnSpc>
              <a:buNone/>
            </a:pPr>
            <a:endParaRPr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2. </a:t>
            </a:r>
            <a:r>
              <a:rPr sz="2400" b="1"/>
              <a:t>Backend Development:</a:t>
            </a:r>
            <a:r>
              <a:rPr sz="2400"/>
              <a:t> Managing server-side logic, APIs, and databases.</a:t>
            </a:r>
            <a:endParaRPr sz="2400"/>
          </a:p>
          <a:p>
            <a:pPr marL="0" indent="0">
              <a:lnSpc>
                <a:spcPct val="150000"/>
              </a:lnSpc>
              <a:buNone/>
            </a:pPr>
            <a:endParaRPr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3.</a:t>
            </a:r>
            <a:r>
              <a:rPr sz="2400" b="1"/>
              <a:t> Full Stack Development:</a:t>
            </a:r>
            <a:r>
              <a:rPr sz="2400"/>
              <a:t> Combination of both frontend and backend development.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355"/>
            <a:ext cx="10972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/>
              <a:t>Frontend development focuses on the user interface (UI) and user experience (UX).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 b="1"/>
              <a:t>Technologies used:</a:t>
            </a:r>
            <a:r>
              <a:rPr sz="2400"/>
              <a:t> HTML, CSS, JavaScript, React, Angular.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Frontend developers ensure that websites are responsive, visually appealing, and functional.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15" y="1614170"/>
            <a:ext cx="11775440" cy="35172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/>
              <a:t>Backend development focuses on the server-side of the application.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 b="1"/>
              <a:t>Technologies used:</a:t>
            </a:r>
            <a:r>
              <a:rPr sz="2400"/>
              <a:t> Node.js, Express.js, MongoDB, Python, PHP.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Backend developers handle data management, server logic, and API integration.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Stack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10972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/>
              <a:t>Full Stack Development combines both frontend and backend development skills.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A full stack developer can work on all parts of a web application, from designing the user interface to managing server operations.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Examples: Developers who build entire platforms like social media apps or e-commerce websites.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855"/>
            <a:ext cx="10972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/>
              <a:t>Web development is a dynamic and essential field that involves building and maintaining websites.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It encompasses frontend, backend, and full stack development, each with unique technologies and roles.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sz="2400"/>
              <a:t>From simple static sites to complex dynamic applications, web development powers the modern internet.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Presentation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Web Development</vt:lpstr>
      <vt:lpstr>What is Web Development?</vt:lpstr>
      <vt:lpstr>Real-time Example: Online Food Delivery System</vt:lpstr>
      <vt:lpstr>Types of Websites</vt:lpstr>
      <vt:lpstr>Types of Web Development</vt:lpstr>
      <vt:lpstr>Frontend Development</vt:lpstr>
      <vt:lpstr>Backend Development</vt:lpstr>
      <vt:lpstr>Full Stack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/>
  <cp:lastModifiedBy>Marcello Trichy</cp:lastModifiedBy>
  <cp:revision>12</cp:revision>
  <dcterms:created xsi:type="dcterms:W3CDTF">2024-10-17T06:15:00Z</dcterms:created>
  <dcterms:modified xsi:type="dcterms:W3CDTF">2024-10-17T07:42:06Z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A0CE1C9AC3904E639C9317B8A1E1EF25_11</vt:lpwstr>
  </property>
  <property fmtid="{D5CDD505-2E9C-101B-9397-08002B2CF9AE}" pid="3" name="KSOProductBuildVer">
    <vt:lpwstr>1033-12.2.0.18607</vt:lpwstr>
  </property>
</Properties>
</file>