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9500" autoAdjust="0"/>
  </p:normalViewPr>
  <p:slideViewPr>
    <p:cSldViewPr>
      <p:cViewPr varScale="1">
        <p:scale>
          <a:sx n="97" d="100"/>
          <a:sy n="97" d="100"/>
        </p:scale>
        <p:origin x="-606" y="-96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pPr algn="r"/>
              <a:t>1/18/2023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08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873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2663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793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0660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9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44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198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26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970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88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770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7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474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7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49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2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3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083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60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-9150" y="5213747"/>
            <a:ext cx="8389625" cy="510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ctrTitle"/>
          </p:nvPr>
        </p:nvSpPr>
        <p:spPr>
          <a:xfrm>
            <a:off x="448965" y="1808225"/>
            <a:ext cx="8246069" cy="15270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 charset="0"/>
              </a:rPr>
              <a:t>Click to edit </a:t>
            </a:r>
            <a:r>
              <a:rPr lang="zh-CN" altLang="en-US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 charset="0"/>
              </a:rPr>
            </a:b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Lucida Sans" charset="0"/>
              </a:rPr>
              <a:t>Master title style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ubTitle" idx="1"/>
          </p:nvPr>
        </p:nvSpPr>
        <p:spPr>
          <a:xfrm>
            <a:off x="456314" y="3487980"/>
            <a:ext cx="8231372" cy="7635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FFC000"/>
                </a:solidFill>
                <a:latin typeface="Calibri" charset="0"/>
                <a:ea typeface="宋体" charset="0"/>
                <a:cs typeface="Lucida Sans" charset="0"/>
              </a:rPr>
              <a:t>Click to edit Master subtitle style</a:t>
            </a:r>
            <a:endParaRPr lang="zh-CN" altLang="en-US" sz="2800" b="0" i="0" u="none" strike="noStrike" kern="1200" cap="none" spc="0" baseline="0">
              <a:solidFill>
                <a:srgbClr val="FFC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3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243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>
            <a:off x="-9150" y="5213747"/>
            <a:ext cx="8389625" cy="5232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7253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3600">
                <a:solidFill>
                  <a:srgbClr val="00206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Click to edit Master title style</a:t>
            </a:r>
            <a:endParaRPr lang="zh-CN" altLang="en-US" sz="3600">
              <a:solidFill>
                <a:srgbClr val="00206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>
            <a:off x="2434130" y="1197405"/>
            <a:ext cx="6260904" cy="35110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rgbClr val="002060"/>
                </a:solidFill>
              </a:rPr>
              <a:t>Click to edit Master text styles</a:t>
            </a:r>
          </a:p>
          <a:p>
            <a:pPr lvl="1"/>
            <a:r>
              <a:rPr lang="en-US" altLang="zh-CN">
                <a:solidFill>
                  <a:srgbClr val="002060"/>
                </a:solidFill>
              </a:rPr>
              <a:t>Second level</a:t>
            </a:r>
          </a:p>
          <a:p>
            <a:pPr lvl="2"/>
            <a:r>
              <a:rPr lang="en-US" altLang="zh-CN">
                <a:solidFill>
                  <a:srgbClr val="002060"/>
                </a:solidFill>
              </a:rPr>
              <a:t>Third level</a:t>
            </a:r>
          </a:p>
          <a:p>
            <a:pPr lvl="3"/>
            <a:r>
              <a:rPr lang="en-US" altLang="zh-CN">
                <a:solidFill>
                  <a:srgbClr val="002060"/>
                </a:solidFill>
              </a:rPr>
              <a:t>Fourth level</a:t>
            </a:r>
          </a:p>
          <a:p>
            <a:pPr lvl="4"/>
            <a:r>
              <a:rPr lang="en-US" altLang="zh-CN">
                <a:solidFill>
                  <a:srgbClr val="002060"/>
                </a:solidFill>
              </a:rPr>
              <a:t>Fifth level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903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/>
          </p:cNvSpPr>
          <p:nvPr/>
        </p:nvSpPr>
        <p:spPr>
          <a:xfrm>
            <a:off x="-9150" y="5213747"/>
            <a:ext cx="8389625" cy="5232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69" cy="7635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3600" baseline="0">
                <a:solidFill>
                  <a:srgbClr val="FFC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Click to edit Master title style</a:t>
            </a:r>
            <a:endParaRPr lang="zh-CN" altLang="en-US" sz="3600" baseline="0">
              <a:solidFill>
                <a:srgbClr val="FFC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>
            <a:off x="448966" y="1044699"/>
            <a:ext cx="8246069" cy="38176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2800">
                <a:solidFill>
                  <a:srgbClr val="002060"/>
                </a:solidFill>
              </a:rPr>
              <a:t>Click to edit Master text styles</a:t>
            </a:r>
          </a:p>
          <a:p>
            <a:pPr lvl="1" algn="r"/>
            <a:r>
              <a:rPr lang="en-US" altLang="zh-CN">
                <a:solidFill>
                  <a:srgbClr val="002060"/>
                </a:solidFill>
              </a:rPr>
              <a:t>Second level</a:t>
            </a:r>
          </a:p>
          <a:p>
            <a:pPr lvl="2" algn="r"/>
            <a:r>
              <a:rPr lang="en-US" altLang="zh-CN">
                <a:solidFill>
                  <a:srgbClr val="002060"/>
                </a:solidFill>
              </a:rPr>
              <a:t>Third level</a:t>
            </a:r>
          </a:p>
          <a:p>
            <a:pPr lvl="3" algn="r"/>
            <a:r>
              <a:rPr lang="en-US" altLang="zh-CN">
                <a:solidFill>
                  <a:srgbClr val="002060"/>
                </a:solidFill>
              </a:rPr>
              <a:t>Fourth level</a:t>
            </a:r>
          </a:p>
          <a:p>
            <a:pPr lvl="4" algn="r"/>
            <a:r>
              <a:rPr lang="en-US" altLang="zh-CN">
                <a:solidFill>
                  <a:srgbClr val="002060"/>
                </a:solidFill>
              </a:rPr>
              <a:t>Fifth level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8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"/>
          <p:cNvSpPr>
            <a:spLocks/>
          </p:cNvSpPr>
          <p:nvPr/>
        </p:nvSpPr>
        <p:spPr>
          <a:xfrm>
            <a:off x="-9150" y="5213747"/>
            <a:ext cx="8389625" cy="510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763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3600" baseline="0">
                <a:solidFill>
                  <a:srgbClr val="FFC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Click to edit Master title style</a:t>
            </a:r>
            <a:endParaRPr lang="zh-CN" altLang="en-US" sz="3600" baseline="0">
              <a:solidFill>
                <a:srgbClr val="FFC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Click to edit Master text styles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body" idx="2"/>
          </p:nvPr>
        </p:nvSpPr>
        <p:spPr>
          <a:xfrm>
            <a:off x="536879" y="1975211"/>
            <a:ext cx="4040188" cy="22762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400">
                <a:solidFill>
                  <a:srgbClr val="002060"/>
                </a:solidFill>
              </a:rPr>
              <a:t>Click to edit Master text styles</a:t>
            </a:r>
          </a:p>
          <a:p>
            <a:pPr lvl="1" algn="ctr"/>
            <a:r>
              <a:rPr lang="en-US" altLang="zh-CN" sz="2000">
                <a:solidFill>
                  <a:srgbClr val="002060"/>
                </a:solidFill>
              </a:rPr>
              <a:t>Second level</a:t>
            </a:r>
          </a:p>
          <a:p>
            <a:pPr lvl="2" algn="ctr"/>
            <a:r>
              <a:rPr lang="en-US" altLang="zh-CN" sz="1800">
                <a:solidFill>
                  <a:srgbClr val="002060"/>
                </a:solidFill>
              </a:rPr>
              <a:t>Third level</a:t>
            </a:r>
          </a:p>
          <a:p>
            <a:pPr lvl="3" algn="ctr"/>
            <a:r>
              <a:rPr lang="en-US" altLang="zh-CN" sz="1600">
                <a:solidFill>
                  <a:srgbClr val="002060"/>
                </a:solidFill>
              </a:rPr>
              <a:t>Fourth level</a:t>
            </a:r>
          </a:p>
          <a:p>
            <a:pPr lvl="4" algn="ctr"/>
            <a:r>
              <a:rPr lang="en-US" altLang="zh-CN" sz="1600">
                <a:solidFill>
                  <a:srgbClr val="002060"/>
                </a:solidFill>
              </a:rPr>
              <a:t>Fifth level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3"/>
          </p:nvPr>
        </p:nvSpPr>
        <p:spPr>
          <a:xfrm>
            <a:off x="4572000" y="1502815"/>
            <a:ext cx="4041775" cy="4798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Click to edit Master text styles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4"/>
          </p:nvPr>
        </p:nvSpPr>
        <p:spPr>
          <a:xfrm>
            <a:off x="4572000" y="1975211"/>
            <a:ext cx="4041775" cy="22762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400">
                <a:solidFill>
                  <a:srgbClr val="002060"/>
                </a:solidFill>
              </a:rPr>
              <a:t>Click to edit Master text styles</a:t>
            </a:r>
          </a:p>
          <a:p>
            <a:pPr lvl="1" algn="ctr"/>
            <a:r>
              <a:rPr lang="en-US" altLang="zh-CN" sz="2000">
                <a:solidFill>
                  <a:srgbClr val="002060"/>
                </a:solidFill>
              </a:rPr>
              <a:t>Second level</a:t>
            </a:r>
          </a:p>
          <a:p>
            <a:pPr lvl="2" algn="ctr"/>
            <a:r>
              <a:rPr lang="en-US" altLang="zh-CN" sz="1800">
                <a:solidFill>
                  <a:srgbClr val="002060"/>
                </a:solidFill>
              </a:rPr>
              <a:t>Third level</a:t>
            </a:r>
          </a:p>
          <a:p>
            <a:pPr lvl="3" algn="ctr"/>
            <a:r>
              <a:rPr lang="en-US" altLang="zh-CN" sz="1600">
                <a:solidFill>
                  <a:srgbClr val="002060"/>
                </a:solidFill>
              </a:rPr>
              <a:t>Fourth level</a:t>
            </a:r>
          </a:p>
          <a:p>
            <a:pPr lvl="4" algn="ctr"/>
            <a:r>
              <a:rPr lang="en-US" altLang="zh-CN" sz="1600">
                <a:solidFill>
                  <a:srgbClr val="002060"/>
                </a:solidFill>
              </a:rPr>
              <a:t>Fifth level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96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>
            <a:spLocks/>
          </p:cNvSpPr>
          <p:nvPr/>
        </p:nvSpPr>
        <p:spPr>
          <a:xfrm>
            <a:off x="-9150" y="5213747"/>
            <a:ext cx="8389625" cy="5232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2800"/>
              <a:t>Click to edit Master text styles</a:t>
            </a:r>
          </a:p>
          <a:p>
            <a:pPr lvl="1"/>
            <a:r>
              <a:rPr lang="en-US" altLang="zh-CN" sz="2400"/>
              <a:t>Second level</a:t>
            </a:r>
          </a:p>
          <a:p>
            <a:pPr lvl="2"/>
            <a:r>
              <a:rPr lang="en-US" altLang="zh-CN" sz="2000"/>
              <a:t>Third level</a:t>
            </a:r>
          </a:p>
          <a:p>
            <a:pPr lvl="3"/>
            <a:r>
              <a:rPr lang="en-US" altLang="zh-CN" sz="1800"/>
              <a:t>Fourth level</a:t>
            </a:r>
          </a:p>
          <a:p>
            <a:pPr lvl="4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87" name="文本框"/>
          <p:cNvSpPr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2800"/>
              <a:t>Click to edit Master text styles</a:t>
            </a:r>
          </a:p>
          <a:p>
            <a:pPr lvl="1"/>
            <a:r>
              <a:rPr lang="en-US" altLang="zh-CN" sz="2400"/>
              <a:t>Second level</a:t>
            </a:r>
          </a:p>
          <a:p>
            <a:pPr lvl="2"/>
            <a:r>
              <a:rPr lang="en-US" altLang="zh-CN" sz="2000"/>
              <a:t>Third level</a:t>
            </a:r>
          </a:p>
          <a:p>
            <a:pPr lvl="3"/>
            <a:r>
              <a:rPr lang="en-US" altLang="zh-CN" sz="1800"/>
              <a:t>Fourth level</a:t>
            </a:r>
          </a:p>
          <a:p>
            <a:pPr lvl="4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88" name="文本框"/>
          <p:cNvSpPr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90" name="文本框"/>
          <p:cNvSpPr>
            <a:spLocks noGrp="1"/>
          </p:cNvSpPr>
          <p:nvPr>
            <p:ph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81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"/>
          <p:cNvSpPr>
            <a:spLocks/>
          </p:cNvSpPr>
          <p:nvPr/>
        </p:nvSpPr>
        <p:spPr>
          <a:xfrm>
            <a:off x="-9150" y="5213747"/>
            <a:ext cx="8389625" cy="5232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057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31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6351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90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590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166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36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74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2023/1/18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60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l"/>
              <a:t>1/18/2023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-9150" y="5213747"/>
            <a:ext cx="8389625" cy="5232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This presentation uses a free template provided by FPPT.com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A5A5A5"/>
                </a:solidFill>
                <a:latin typeface="Calibri" charset="0"/>
                <a:ea typeface="宋体" charset="0"/>
                <a:cs typeface="Calibri" charset="0"/>
              </a:rPr>
              <a:t>www.free-power-point-templates.com</a:t>
            </a:r>
            <a:endParaRPr lang="zh-CN" altLang="en-US" sz="1400" b="0" i="0" u="none" strike="noStrike" kern="1200" cap="none" spc="0" baseline="0">
              <a:solidFill>
                <a:srgbClr val="A5A5A5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ctrTitle"/>
          </p:nvPr>
        </p:nvSpPr>
        <p:spPr>
          <a:xfrm>
            <a:off x="1976015" y="1502815"/>
            <a:ext cx="5802790" cy="137434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1" u="none" strike="noStrike" kern="1200" cap="none" spc="300" baseline="0">
                <a:solidFill>
                  <a:schemeClr val="bg1"/>
                </a:solidFill>
                <a:latin typeface="Calibri" charset="0"/>
                <a:ea typeface="宋体" charset="0"/>
                <a:cs typeface="Lucida Sans" charset="0"/>
              </a:rPr>
              <a:t>ELECTRICITY BILLING SYSTEM</a:t>
            </a:r>
            <a:endParaRPr lang="zh-CN" altLang="en-US" sz="3600" b="0" i="1" u="none" strike="noStrike" kern="1200" cap="none" spc="300" baseline="0">
              <a:solidFill>
                <a:schemeClr val="bg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>
            <a:off x="4217861" y="365119"/>
            <a:ext cx="2676245" cy="1158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Java Spring Boot  Project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as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>
            <a:off x="3197655" y="4039717"/>
            <a:ext cx="1934943" cy="1139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    Under The Trainee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By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Vaishali Amrutia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1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>
            <a:off x="6862574" y="3947384"/>
            <a:ext cx="1832460" cy="3295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1.  Balaguru N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>
            <a:off x="6557165" y="3624267"/>
            <a:ext cx="1679755" cy="3295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Submitted by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1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文本框"/>
          <p:cNvSpPr>
            <a:spLocks noGrp="1"/>
          </p:cNvSpPr>
          <p:nvPr>
            <p:ph type="title"/>
          </p:nvPr>
        </p:nvSpPr>
        <p:spPr>
          <a:xfrm>
            <a:off x="3197656" y="1197405"/>
            <a:ext cx="3359510" cy="5888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3. Admin Home Page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96" name="图片" descr="Screenshot (43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7079" y="1908334"/>
            <a:ext cx="7940661" cy="295399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63475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>
            <a:off x="3350359" y="1197405"/>
            <a:ext cx="2814638" cy="6515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4. Registration page</a:t>
            </a:r>
            <a:endParaRPr lang="zh-CN" altLang="en-US" sz="2400" b="1" i="0" u="none" strike="noStrike" kern="1200" cap="none" spc="0" baseline="0">
              <a:solidFill>
                <a:srgbClr val="0D0D0D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100" name="图片" descr="Screenshot (39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469" y="1841316"/>
            <a:ext cx="7806420" cy="31737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35503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3503065" y="1197405"/>
            <a:ext cx="2557939" cy="4988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5. Quick Pay Page</a:t>
            </a:r>
            <a:endParaRPr lang="zh-CN" altLang="en-US" sz="2400" b="1" i="0" u="none" strike="noStrike" kern="1200" cap="none" spc="0" baseline="0">
              <a:solidFill>
                <a:srgbClr val="0D0D0D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104" name="图片" descr="Screenshot (41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786" y="1808225"/>
            <a:ext cx="7787954" cy="30053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5252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>
            <a:off x="3197654" y="1197405"/>
            <a:ext cx="3359510" cy="45811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6. Bill Calculation Page</a:t>
            </a:r>
            <a:endParaRPr lang="zh-CN" altLang="en-US" sz="2400" b="1" i="0" u="none" strike="noStrike" kern="1200" cap="none" spc="0" baseline="0">
              <a:solidFill>
                <a:srgbClr val="0D0D0D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108" name="图片" descr="Screenshot (45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7079" y="1808225"/>
            <a:ext cx="7940659" cy="30540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4194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2128720" y="461973"/>
            <a:ext cx="2748690" cy="7253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Calibri" charset="0"/>
                <a:ea typeface="宋体" charset="0"/>
                <a:cs typeface="Lucida Sans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>
            <a:off x="2455762" y="1226409"/>
            <a:ext cx="6239274" cy="31778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Users must have a reliable internet connection.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In our project we successfully create a spring boot java project of Electricity Billing System.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There in the project we face many issues during the creating of our project.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In the end of the project we got successfully output of the project in the webserver.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This project mainly used to reduce the man power and increase the Technologies.</a:t>
            </a:r>
            <a:endParaRPr lang="zh-CN" altLang="en-US" sz="1800" b="0" i="0" u="none" strike="noStrike" kern="1200" cap="none" spc="0" baseline="0">
              <a:solidFill>
                <a:srgbClr val="00206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1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4" cy="7253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rgbClr val="00206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宋体" charset="0"/>
                <a:cs typeface="Lucida Sans" charset="0"/>
              </a:rPr>
              <a:t>Abstract</a:t>
            </a:r>
            <a:endParaRPr lang="zh-CN" altLang="en-US" sz="3600" b="0" i="0" u="none" strike="noStrike" kern="1200" cap="none" spc="0" baseline="0" dirty="0">
              <a:solidFill>
                <a:srgbClr val="00206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>
            <a:off x="2434129" y="1159229"/>
            <a:ext cx="6413609" cy="33976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The main objectives of the Electricity Billing System is to manage      the details of </a:t>
            </a:r>
            <a:r>
              <a:rPr lang="en-US" altLang="zh-CN" sz="2000" b="0" i="0" u="none" strike="noStrike" kern="1200" cap="none" spc="0" baseline="0" dirty="0" smtClean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Electricity </a:t>
            </a:r>
            <a:r>
              <a:rPr lang="en-US" altLang="zh-CN" sz="2000" b="0" i="0" u="none" strike="noStrike" kern="1200" cap="none" spc="0" baseline="0" dirty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Bill, Connections, Store Data, Customer Details, Bill History.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It manage all the information about Electricity, customer details,   </a:t>
            </a:r>
            <a:r>
              <a:rPr lang="en-US" altLang="zh-CN" sz="2000" b="0" i="0" u="none" strike="noStrike" kern="1200" cap="none" spc="0" baseline="0" dirty="0" smtClean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Electricity</a:t>
            </a:r>
            <a:r>
              <a:rPr lang="en-US" altLang="zh-CN" sz="2000" b="0" i="0" u="none" strike="noStrike" kern="1200" cap="none" spc="0" dirty="0" smtClean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Bill.</a:t>
            </a:r>
            <a:endParaRPr lang="en-US" altLang="zh-CN" sz="2000" b="0" i="0" u="none" strike="noStrike" kern="1200" cap="none" spc="0" baseline="0" dirty="0">
              <a:solidFill>
                <a:srgbClr val="00206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The project is totally built by Admin end and thus only the Admin is guaranteed the access.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The purpose of the project is to build an application program to reduce the manual work for managing the Electricity, Bill, Electricity Boards.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It tracks all the details about the Customers and Bill Details. </a:t>
            </a:r>
            <a:endParaRPr lang="zh-CN" altLang="en-US" sz="2000" b="0" i="0" u="none" strike="noStrike" kern="1200" cap="none" spc="0" baseline="0" dirty="0">
              <a:solidFill>
                <a:srgbClr val="00206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6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>
            <a:off x="2128720" y="141326"/>
            <a:ext cx="5955493" cy="7635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C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宋体" charset="0"/>
                <a:cs typeface="Lucida Sans" charset="0"/>
              </a:rPr>
              <a:t>Modules of project</a:t>
            </a:r>
            <a:endParaRPr lang="zh-CN" altLang="en-US" sz="3600" b="0" i="0" u="none" strike="noStrike" kern="1200" cap="none" spc="0" baseline="0">
              <a:solidFill>
                <a:srgbClr val="FFC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2586835" y="1808228"/>
            <a:ext cx="4886560" cy="27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Admin Module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Registration Module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User Module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Billing Module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Payment Module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Details of User Module</a:t>
            </a:r>
            <a:endParaRPr lang="zh-CN" altLang="en-US" sz="2400" b="0" i="0" u="none" strike="noStrike" kern="1200" cap="none" spc="0" baseline="0">
              <a:solidFill>
                <a:srgbClr val="00206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3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763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C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宋体" charset="0"/>
                <a:cs typeface="Lucida Sans" charset="0"/>
              </a:rPr>
              <a:t>Software Requirements</a:t>
            </a:r>
            <a:endParaRPr lang="zh-CN" altLang="en-US" sz="3600" b="0" i="0" u="none" strike="noStrike" kern="1200" cap="none" spc="0" baseline="0">
              <a:solidFill>
                <a:srgbClr val="FFC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>
            <a:off x="531811" y="1648379"/>
            <a:ext cx="4040188" cy="4798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2060"/>
                </a:solidFill>
                <a:latin typeface="Calibri" charset="0"/>
                <a:ea typeface="宋体" charset="0"/>
                <a:cs typeface="Lucida Sans" charset="0"/>
              </a:rPr>
              <a:t>Back-end &amp; Database</a:t>
            </a:r>
            <a:endParaRPr lang="zh-CN" altLang="en-US" sz="2400" b="1" i="0" u="none" strike="noStrike" kern="1200" cap="none" spc="0" baseline="0">
              <a:solidFill>
                <a:srgbClr val="00206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2"/>
          </p:nvPr>
        </p:nvSpPr>
        <p:spPr>
          <a:xfrm>
            <a:off x="1288843" y="2252137"/>
            <a:ext cx="3054100" cy="9186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Java JDK version-18</a:t>
            </a:r>
          </a:p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MySQL</a:t>
            </a:r>
          </a:p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Spring Boot</a:t>
            </a:r>
            <a:endParaRPr lang="zh-CN" altLang="en-US" sz="1800" b="0" i="0" u="none" strike="noStrike" kern="1200" cap="none" spc="0" baseline="0">
              <a:solidFill>
                <a:srgbClr val="00206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3"/>
          </p:nvPr>
        </p:nvSpPr>
        <p:spPr>
          <a:xfrm>
            <a:off x="4419295" y="1646634"/>
            <a:ext cx="4041773" cy="4798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2060"/>
                </a:solidFill>
                <a:latin typeface="Calibri" charset="0"/>
                <a:ea typeface="宋体" charset="0"/>
                <a:cs typeface="Lucida Sans" charset="0"/>
              </a:rPr>
              <a:t>Front-end &amp; server</a:t>
            </a:r>
            <a:endParaRPr lang="zh-CN" altLang="en-US" sz="2400" b="1" i="0" u="none" strike="noStrike" kern="1200" cap="none" spc="0" baseline="0">
              <a:solidFill>
                <a:srgbClr val="00206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body" idx="4"/>
          </p:nvPr>
        </p:nvSpPr>
        <p:spPr>
          <a:xfrm>
            <a:off x="5476813" y="2252137"/>
            <a:ext cx="2760106" cy="13659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HTML</a:t>
            </a:r>
          </a:p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CSS</a:t>
            </a:r>
          </a:p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Tomcat</a:t>
            </a:r>
          </a:p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Thymeleaf</a:t>
            </a:r>
            <a:endParaRPr lang="zh-CN" altLang="en-US" sz="1800" b="0" i="0" u="none" strike="noStrike" kern="1200" cap="none" spc="0" baseline="0">
              <a:solidFill>
                <a:srgbClr val="00206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>
            <a:off x="907079" y="3378202"/>
            <a:ext cx="3054100" cy="4798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2060"/>
                </a:solidFill>
                <a:latin typeface="Calibri" charset="0"/>
                <a:ea typeface="宋体" charset="0"/>
                <a:cs typeface="Calibri" charset="0"/>
              </a:rPr>
              <a:t>Tools</a:t>
            </a:r>
            <a:endParaRPr lang="zh-CN" altLang="en-US" sz="2400" b="1" i="0" u="none" strike="noStrike" kern="1200" cap="none" spc="0" baseline="0">
              <a:solidFill>
                <a:srgbClr val="002060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>
            <a:off x="1288843" y="3919420"/>
            <a:ext cx="3054100" cy="830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Spring tool suite</a:t>
            </a:r>
            <a:endParaRPr lang="zh-CN" altLang="en-US" sz="1800" b="0" i="0" u="none" strike="noStrike" kern="1200" cap="none" spc="0" baseline="0">
              <a:solidFill>
                <a:srgbClr val="00206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4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2128721" y="433880"/>
            <a:ext cx="4581148" cy="7253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206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宋体" charset="0"/>
                <a:cs typeface="Lucida Sans" charset="0"/>
              </a:rPr>
              <a:t>Features in this project</a:t>
            </a:r>
            <a:endParaRPr lang="zh-CN" altLang="en-US" sz="3600" b="0" i="0" u="none" strike="noStrike" kern="1200" cap="none" spc="0" baseline="0">
              <a:solidFill>
                <a:srgbClr val="00206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2434130" y="1350110"/>
            <a:ext cx="6260904" cy="29013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To increase efficiency of managing the Electricity Bill.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Editing, adding and updating of Records in the customer details and Billings.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Manage the information of Bill.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Admin can add any new bills on the website.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we can also view the History of our bills.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In our project the a Button in Home page is called Quick Pay.</a:t>
            </a:r>
            <a:endParaRPr lang="zh-CN" altLang="en-US" sz="2000" b="0" i="0" u="none" strike="noStrike" kern="1200" cap="none" spc="0" baseline="0">
              <a:solidFill>
                <a:srgbClr val="00206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49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2128720" y="141326"/>
            <a:ext cx="5955493" cy="7635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C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宋体" charset="0"/>
                <a:cs typeface="Lucida Sans" charset="0"/>
              </a:rPr>
              <a:t>Advantages</a:t>
            </a:r>
            <a:endParaRPr lang="zh-CN" altLang="en-US" sz="3600" b="0" i="0" u="none" strike="noStrike" kern="1200" cap="none" spc="0" baseline="0">
              <a:solidFill>
                <a:srgbClr val="FFC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1365195" y="1808228"/>
            <a:ext cx="7329841" cy="290139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The system excludes the need of maintaining paper electricity bill as all the electricity bill records are managed electronically.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Administrator doesn't have to keep a manual track of the users. The system automatically calculates fine.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The system excludes manual bill calculation.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Users don’t have visit the office for bill payment.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There is no need of delivery boy for delivering bills to users place.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Thus, it saves human efforts and resources.</a:t>
            </a:r>
            <a:endParaRPr lang="zh-CN" altLang="en-US" sz="2000" b="0" i="0" u="none" strike="noStrike" kern="1200" cap="none" spc="0" baseline="0">
              <a:solidFill>
                <a:srgbClr val="00206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27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>
            <a:off x="2455761" y="472057"/>
            <a:ext cx="6260904" cy="7253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206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宋体" charset="0"/>
                <a:cs typeface="Lucida Sans" charset="0"/>
              </a:rPr>
              <a:t>Disadvantage</a:t>
            </a:r>
            <a:endParaRPr lang="zh-CN" altLang="en-US" sz="2800" b="0" i="0" u="none" strike="noStrike" kern="1200" cap="none" spc="0" baseline="0">
              <a:solidFill>
                <a:srgbClr val="00206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2739540" y="1226409"/>
            <a:ext cx="5955497" cy="12216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Users must have a reliable internet connection.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There is no human interaction if users have some enquiry.</a:t>
            </a:r>
            <a:endParaRPr lang="zh-CN" altLang="en-US" sz="1800" b="0" i="0" u="none" strike="noStrike" kern="1200" cap="none" spc="0" baseline="0">
              <a:solidFill>
                <a:srgbClr val="00206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>
            <a:off x="2739540" y="2877160"/>
            <a:ext cx="4587764" cy="681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206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This system can be used in electricity providing departments.</a:t>
            </a:r>
            <a:endParaRPr lang="zh-CN" altLang="en-US" sz="2000" b="0" i="0" u="none" strike="noStrike" kern="1200" cap="none" spc="0" baseline="0">
              <a:solidFill>
                <a:srgbClr val="00206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>
            <a:off x="2457051" y="2318514"/>
            <a:ext cx="4587764" cy="5232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2060"/>
                </a:solidFill>
                <a:latin typeface="Calibri" charset="0"/>
                <a:ea typeface="宋体" charset="0"/>
                <a:cs typeface="Calibri" charset="0"/>
              </a:rPr>
              <a:t>Application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21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>
            <a:off x="6099050" y="281175"/>
            <a:ext cx="2559368" cy="617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FFC000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Web Server Page</a:t>
            </a:r>
            <a:endParaRPr lang="zh-CN" altLang="en-US" sz="2400" b="1" i="0" u="none" strike="noStrike" kern="1200" cap="none" spc="0" baseline="0">
              <a:solidFill>
                <a:srgbClr val="FFC000"/>
              </a:solidFill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80" name="图片" descr="Screenshot (40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3637" y="1819066"/>
            <a:ext cx="7635249" cy="30182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1" name="矩形"/>
          <p:cNvSpPr>
            <a:spLocks/>
          </p:cNvSpPr>
          <p:nvPr/>
        </p:nvSpPr>
        <p:spPr>
          <a:xfrm>
            <a:off x="3808475" y="1197405"/>
            <a:ext cx="1963122" cy="4533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1. Home Page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3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3197656" y="1197405"/>
            <a:ext cx="3359510" cy="5888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2. Admin login Page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92" name="图片" descr="Screenshot (44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490" y="1960930"/>
            <a:ext cx="7455565" cy="30298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7398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860</TotalTime>
  <Words>481</Words>
  <Application>Yozo_Office</Application>
  <PresentationFormat>On-screen Show (16:9)</PresentationFormat>
  <Paragraphs>81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ELECTRICITY BILLING SYSTEM</vt:lpstr>
      <vt:lpstr>Abstract</vt:lpstr>
      <vt:lpstr>Modules of project</vt:lpstr>
      <vt:lpstr>Software Requirements</vt:lpstr>
      <vt:lpstr>Features in this project</vt:lpstr>
      <vt:lpstr>Advantages</vt:lpstr>
      <vt:lpstr>Disadvantage</vt:lpstr>
      <vt:lpstr>Web Server Page</vt:lpstr>
      <vt:lpstr>2. Admin login Page</vt:lpstr>
      <vt:lpstr>3. Admin Home Page</vt:lpstr>
      <vt:lpstr>4. Registration page</vt:lpstr>
      <vt:lpstr>5. Quick Pay Page</vt:lpstr>
      <vt:lpstr>6. Bill Calculation Page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BILLING SYSTEM</dc:title>
  <cp:lastModifiedBy>Admins</cp:lastModifiedBy>
  <cp:revision>14</cp:revision>
  <dcterms:created xsi:type="dcterms:W3CDTF">2017-08-01T15:40:51Z</dcterms:created>
  <dcterms:modified xsi:type="dcterms:W3CDTF">2023-01-18T10:31:37Z</dcterms:modified>
</cp:coreProperties>
</file>