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30"/>
  </p:notesMasterIdLst>
  <p:sldIdLst>
    <p:sldId id="276" r:id="rId2"/>
    <p:sldId id="256" r:id="rId3"/>
    <p:sldId id="272" r:id="rId4"/>
    <p:sldId id="257" r:id="rId5"/>
    <p:sldId id="273" r:id="rId6"/>
    <p:sldId id="258" r:id="rId7"/>
    <p:sldId id="275" r:id="rId8"/>
    <p:sldId id="259" r:id="rId9"/>
    <p:sldId id="274" r:id="rId10"/>
    <p:sldId id="260" r:id="rId11"/>
    <p:sldId id="285" r:id="rId12"/>
    <p:sldId id="261" r:id="rId13"/>
    <p:sldId id="262" r:id="rId14"/>
    <p:sldId id="263" r:id="rId15"/>
    <p:sldId id="264" r:id="rId16"/>
    <p:sldId id="265" r:id="rId17"/>
    <p:sldId id="266" r:id="rId18"/>
    <p:sldId id="267" r:id="rId19"/>
    <p:sldId id="268" r:id="rId20"/>
    <p:sldId id="270" r:id="rId21"/>
    <p:sldId id="269" r:id="rId22"/>
    <p:sldId id="278" r:id="rId23"/>
    <p:sldId id="279" r:id="rId24"/>
    <p:sldId id="277" r:id="rId25"/>
    <p:sldId id="282" r:id="rId26"/>
    <p:sldId id="283" r:id="rId27"/>
    <p:sldId id="284"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BD7F7-67B6-445F-A813-598670B0499D}" v="55" dt="2022-10-18T18:13:28.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7" autoAdjust="0"/>
  </p:normalViewPr>
  <p:slideViewPr>
    <p:cSldViewPr snapToGrid="0">
      <p:cViewPr>
        <p:scale>
          <a:sx n="72" d="100"/>
          <a:sy n="72" d="100"/>
        </p:scale>
        <p:origin x="-40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Manu" userId="41876442ec89abc2" providerId="LiveId" clId="{A64BD7F7-67B6-445F-A813-598670B0499D}"/>
    <pc:docChg chg="custSel addSld delSld modSld sldOrd modMainMaster">
      <pc:chgData name="Manoj Manu" userId="41876442ec89abc2" providerId="LiveId" clId="{A64BD7F7-67B6-445F-A813-598670B0499D}" dt="2022-10-19T02:37:38.470" v="212" actId="680"/>
      <pc:docMkLst>
        <pc:docMk/>
      </pc:docMkLst>
      <pc:sldChg chg="modTransition">
        <pc:chgData name="Manoj Manu" userId="41876442ec89abc2" providerId="LiveId" clId="{A64BD7F7-67B6-445F-A813-598670B0499D}" dt="2022-10-18T17:56:58.015" v="170"/>
        <pc:sldMkLst>
          <pc:docMk/>
          <pc:sldMk cId="109857222" sldId="256"/>
        </pc:sldMkLst>
      </pc:sldChg>
      <pc:sldChg chg="modTransition">
        <pc:chgData name="Manoj Manu" userId="41876442ec89abc2" providerId="LiveId" clId="{A64BD7F7-67B6-445F-A813-598670B0499D}" dt="2022-10-18T17:56:58.015" v="170"/>
        <pc:sldMkLst>
          <pc:docMk/>
          <pc:sldMk cId="3562812150" sldId="257"/>
        </pc:sldMkLst>
      </pc:sldChg>
      <pc:sldChg chg="modTransition">
        <pc:chgData name="Manoj Manu" userId="41876442ec89abc2" providerId="LiveId" clId="{A64BD7F7-67B6-445F-A813-598670B0499D}" dt="2022-10-18T17:56:58.015" v="170"/>
        <pc:sldMkLst>
          <pc:docMk/>
          <pc:sldMk cId="2295265563" sldId="258"/>
        </pc:sldMkLst>
      </pc:sldChg>
      <pc:sldChg chg="modTransition">
        <pc:chgData name="Manoj Manu" userId="41876442ec89abc2" providerId="LiveId" clId="{A64BD7F7-67B6-445F-A813-598670B0499D}" dt="2022-10-18T17:56:58.015" v="170"/>
        <pc:sldMkLst>
          <pc:docMk/>
          <pc:sldMk cId="3553320547" sldId="259"/>
        </pc:sldMkLst>
      </pc:sldChg>
      <pc:sldChg chg="modTransition">
        <pc:chgData name="Manoj Manu" userId="41876442ec89abc2" providerId="LiveId" clId="{A64BD7F7-67B6-445F-A813-598670B0499D}" dt="2022-10-18T17:56:58.015" v="170"/>
        <pc:sldMkLst>
          <pc:docMk/>
          <pc:sldMk cId="478876595" sldId="260"/>
        </pc:sldMkLst>
      </pc:sldChg>
      <pc:sldChg chg="modTransition">
        <pc:chgData name="Manoj Manu" userId="41876442ec89abc2" providerId="LiveId" clId="{A64BD7F7-67B6-445F-A813-598670B0499D}" dt="2022-10-18T17:56:58.015" v="170"/>
        <pc:sldMkLst>
          <pc:docMk/>
          <pc:sldMk cId="652867431" sldId="261"/>
        </pc:sldMkLst>
      </pc:sldChg>
      <pc:sldChg chg="modTransition">
        <pc:chgData name="Manoj Manu" userId="41876442ec89abc2" providerId="LiveId" clId="{A64BD7F7-67B6-445F-A813-598670B0499D}" dt="2022-10-18T17:56:58.015" v="170"/>
        <pc:sldMkLst>
          <pc:docMk/>
          <pc:sldMk cId="2202546657" sldId="262"/>
        </pc:sldMkLst>
      </pc:sldChg>
      <pc:sldChg chg="modTransition">
        <pc:chgData name="Manoj Manu" userId="41876442ec89abc2" providerId="LiveId" clId="{A64BD7F7-67B6-445F-A813-598670B0499D}" dt="2022-10-18T17:56:58.015" v="170"/>
        <pc:sldMkLst>
          <pc:docMk/>
          <pc:sldMk cId="1925116461" sldId="263"/>
        </pc:sldMkLst>
      </pc:sldChg>
      <pc:sldChg chg="modTransition">
        <pc:chgData name="Manoj Manu" userId="41876442ec89abc2" providerId="LiveId" clId="{A64BD7F7-67B6-445F-A813-598670B0499D}" dt="2022-10-18T17:56:58.015" v="170"/>
        <pc:sldMkLst>
          <pc:docMk/>
          <pc:sldMk cId="1020143878" sldId="264"/>
        </pc:sldMkLst>
      </pc:sldChg>
      <pc:sldChg chg="modTransition">
        <pc:chgData name="Manoj Manu" userId="41876442ec89abc2" providerId="LiveId" clId="{A64BD7F7-67B6-445F-A813-598670B0499D}" dt="2022-10-18T17:56:58.015" v="170"/>
        <pc:sldMkLst>
          <pc:docMk/>
          <pc:sldMk cId="3633517973" sldId="265"/>
        </pc:sldMkLst>
      </pc:sldChg>
      <pc:sldChg chg="modTransition">
        <pc:chgData name="Manoj Manu" userId="41876442ec89abc2" providerId="LiveId" clId="{A64BD7F7-67B6-445F-A813-598670B0499D}" dt="2022-10-18T17:56:58.015" v="170"/>
        <pc:sldMkLst>
          <pc:docMk/>
          <pc:sldMk cId="3967329759" sldId="266"/>
        </pc:sldMkLst>
      </pc:sldChg>
      <pc:sldChg chg="modTransition">
        <pc:chgData name="Manoj Manu" userId="41876442ec89abc2" providerId="LiveId" clId="{A64BD7F7-67B6-445F-A813-598670B0499D}" dt="2022-10-18T17:56:58.015" v="170"/>
        <pc:sldMkLst>
          <pc:docMk/>
          <pc:sldMk cId="500592128" sldId="267"/>
        </pc:sldMkLst>
      </pc:sldChg>
      <pc:sldChg chg="delSp modSp mod modTransition">
        <pc:chgData name="Manoj Manu" userId="41876442ec89abc2" providerId="LiveId" clId="{A64BD7F7-67B6-445F-A813-598670B0499D}" dt="2022-10-18T17:56:58.015" v="170"/>
        <pc:sldMkLst>
          <pc:docMk/>
          <pc:sldMk cId="1707915792" sldId="268"/>
        </pc:sldMkLst>
        <pc:spChg chg="del mod">
          <ac:chgData name="Manoj Manu" userId="41876442ec89abc2" providerId="LiveId" clId="{A64BD7F7-67B6-445F-A813-598670B0499D}" dt="2022-10-17T14:18:42.142" v="61" actId="478"/>
          <ac:spMkLst>
            <pc:docMk/>
            <pc:sldMk cId="1707915792" sldId="268"/>
            <ac:spMk id="2" creationId="{307568F9-F9ED-2496-E3B5-ABEB71A5E58D}"/>
          </ac:spMkLst>
        </pc:spChg>
      </pc:sldChg>
      <pc:sldChg chg="modSp mod modTransition">
        <pc:chgData name="Manoj Manu" userId="41876442ec89abc2" providerId="LiveId" clId="{A64BD7F7-67B6-445F-A813-598670B0499D}" dt="2022-10-18T17:56:58.015" v="170"/>
        <pc:sldMkLst>
          <pc:docMk/>
          <pc:sldMk cId="2353405420" sldId="269"/>
        </pc:sldMkLst>
        <pc:spChg chg="mod">
          <ac:chgData name="Manoj Manu" userId="41876442ec89abc2" providerId="LiveId" clId="{A64BD7F7-67B6-445F-A813-598670B0499D}" dt="2022-10-17T16:02:41.102" v="151" actId="114"/>
          <ac:spMkLst>
            <pc:docMk/>
            <pc:sldMk cId="2353405420" sldId="269"/>
            <ac:spMk id="2" creationId="{DA2672A0-A36D-534B-1C94-85AD3373A8A5}"/>
          </ac:spMkLst>
        </pc:spChg>
        <pc:spChg chg="mod">
          <ac:chgData name="Manoj Manu" userId="41876442ec89abc2" providerId="LiveId" clId="{A64BD7F7-67B6-445F-A813-598670B0499D}" dt="2022-10-17T16:02:21.468" v="144" actId="1076"/>
          <ac:spMkLst>
            <pc:docMk/>
            <pc:sldMk cId="2353405420" sldId="269"/>
            <ac:spMk id="6" creationId="{7A213B26-EFF2-5553-E826-C7903AA85F35}"/>
          </ac:spMkLst>
        </pc:spChg>
      </pc:sldChg>
      <pc:sldChg chg="delSp modSp mod modTransition">
        <pc:chgData name="Manoj Manu" userId="41876442ec89abc2" providerId="LiveId" clId="{A64BD7F7-67B6-445F-A813-598670B0499D}" dt="2022-10-18T17:56:58.015" v="170"/>
        <pc:sldMkLst>
          <pc:docMk/>
          <pc:sldMk cId="2485454363" sldId="270"/>
        </pc:sldMkLst>
        <pc:spChg chg="del mod">
          <ac:chgData name="Manoj Manu" userId="41876442ec89abc2" providerId="LiveId" clId="{A64BD7F7-67B6-445F-A813-598670B0499D}" dt="2022-10-17T14:18:54.085" v="63" actId="478"/>
          <ac:spMkLst>
            <pc:docMk/>
            <pc:sldMk cId="2485454363" sldId="270"/>
            <ac:spMk id="2" creationId="{E40C84E9-12E5-35DC-B914-6F60F6601204}"/>
          </ac:spMkLst>
        </pc:spChg>
      </pc:sldChg>
      <pc:sldChg chg="modTransition">
        <pc:chgData name="Manoj Manu" userId="41876442ec89abc2" providerId="LiveId" clId="{A64BD7F7-67B6-445F-A813-598670B0499D}" dt="2022-10-18T17:56:58.015" v="170"/>
        <pc:sldMkLst>
          <pc:docMk/>
          <pc:sldMk cId="4011905485" sldId="272"/>
        </pc:sldMkLst>
      </pc:sldChg>
      <pc:sldChg chg="modTransition">
        <pc:chgData name="Manoj Manu" userId="41876442ec89abc2" providerId="LiveId" clId="{A64BD7F7-67B6-445F-A813-598670B0499D}" dt="2022-10-18T17:56:58.015" v="170"/>
        <pc:sldMkLst>
          <pc:docMk/>
          <pc:sldMk cId="734657770" sldId="273"/>
        </pc:sldMkLst>
      </pc:sldChg>
      <pc:sldChg chg="modTransition">
        <pc:chgData name="Manoj Manu" userId="41876442ec89abc2" providerId="LiveId" clId="{A64BD7F7-67B6-445F-A813-598670B0499D}" dt="2022-10-18T17:56:58.015" v="170"/>
        <pc:sldMkLst>
          <pc:docMk/>
          <pc:sldMk cId="3804223423" sldId="274"/>
        </pc:sldMkLst>
      </pc:sldChg>
      <pc:sldChg chg="modTransition">
        <pc:chgData name="Manoj Manu" userId="41876442ec89abc2" providerId="LiveId" clId="{A64BD7F7-67B6-445F-A813-598670B0499D}" dt="2022-10-18T17:56:58.015" v="170"/>
        <pc:sldMkLst>
          <pc:docMk/>
          <pc:sldMk cId="1870957412" sldId="275"/>
        </pc:sldMkLst>
      </pc:sldChg>
      <pc:sldChg chg="addSp modSp mod modTransition">
        <pc:chgData name="Manoj Manu" userId="41876442ec89abc2" providerId="LiveId" clId="{A64BD7F7-67B6-445F-A813-598670B0499D}" dt="2022-10-18T17:56:58.015" v="170"/>
        <pc:sldMkLst>
          <pc:docMk/>
          <pc:sldMk cId="3322549255" sldId="276"/>
        </pc:sldMkLst>
        <pc:spChg chg="mod">
          <ac:chgData name="Manoj Manu" userId="41876442ec89abc2" providerId="LiveId" clId="{A64BD7F7-67B6-445F-A813-598670B0499D}" dt="2022-10-17T14:19:23.030" v="71" actId="403"/>
          <ac:spMkLst>
            <pc:docMk/>
            <pc:sldMk cId="3322549255" sldId="276"/>
            <ac:spMk id="6" creationId="{7B879E57-C1D7-AAF4-1751-58CA0A970C17}"/>
          </ac:spMkLst>
        </pc:spChg>
        <pc:picChg chg="add mod">
          <ac:chgData name="Manoj Manu" userId="41876442ec89abc2" providerId="LiveId" clId="{A64BD7F7-67B6-445F-A813-598670B0499D}" dt="2022-10-18T05:00:25.046" v="166" actId="14100"/>
          <ac:picMkLst>
            <pc:docMk/>
            <pc:sldMk cId="3322549255" sldId="276"/>
            <ac:picMk id="8" creationId="{AB54ABC4-68F1-BDEB-A44F-78376D63A51C}"/>
          </ac:picMkLst>
        </pc:picChg>
      </pc:sldChg>
      <pc:sldChg chg="modTransition">
        <pc:chgData name="Manoj Manu" userId="41876442ec89abc2" providerId="LiveId" clId="{A64BD7F7-67B6-445F-A813-598670B0499D}" dt="2022-10-18T17:56:58.015" v="170"/>
        <pc:sldMkLst>
          <pc:docMk/>
          <pc:sldMk cId="1414497267" sldId="277"/>
        </pc:sldMkLst>
      </pc:sldChg>
      <pc:sldChg chg="modTransition">
        <pc:chgData name="Manoj Manu" userId="41876442ec89abc2" providerId="LiveId" clId="{A64BD7F7-67B6-445F-A813-598670B0499D}" dt="2022-10-18T17:56:58.015" v="170"/>
        <pc:sldMkLst>
          <pc:docMk/>
          <pc:sldMk cId="933465584" sldId="278"/>
        </pc:sldMkLst>
      </pc:sldChg>
      <pc:sldChg chg="modTransition">
        <pc:chgData name="Manoj Manu" userId="41876442ec89abc2" providerId="LiveId" clId="{A64BD7F7-67B6-445F-A813-598670B0499D}" dt="2022-10-18T17:56:58.015" v="170"/>
        <pc:sldMkLst>
          <pc:docMk/>
          <pc:sldMk cId="1315569715" sldId="279"/>
        </pc:sldMkLst>
      </pc:sldChg>
      <pc:sldChg chg="del modTransition">
        <pc:chgData name="Manoj Manu" userId="41876442ec89abc2" providerId="LiveId" clId="{A64BD7F7-67B6-445F-A813-598670B0499D}" dt="2022-10-17T14:17:49.036" v="59" actId="2696"/>
        <pc:sldMkLst>
          <pc:docMk/>
          <pc:sldMk cId="3430618666" sldId="280"/>
        </pc:sldMkLst>
      </pc:sldChg>
      <pc:sldChg chg="delSp modSp mod ord modTransition">
        <pc:chgData name="Manoj Manu" userId="41876442ec89abc2" providerId="LiveId" clId="{A64BD7F7-67B6-445F-A813-598670B0499D}" dt="2022-10-19T02:36:43.850" v="211"/>
        <pc:sldMkLst>
          <pc:docMk/>
          <pc:sldMk cId="3283121680" sldId="281"/>
        </pc:sldMkLst>
        <pc:spChg chg="mod">
          <ac:chgData name="Manoj Manu" userId="41876442ec89abc2" providerId="LiveId" clId="{A64BD7F7-67B6-445F-A813-598670B0499D}" dt="2022-10-18T04:58:00.745" v="161" actId="20577"/>
          <ac:spMkLst>
            <pc:docMk/>
            <pc:sldMk cId="3283121680" sldId="281"/>
            <ac:spMk id="2" creationId="{78BFC9BC-FCBF-7FDE-91CE-31F735FB0F40}"/>
          </ac:spMkLst>
        </pc:spChg>
        <pc:spChg chg="del mod">
          <ac:chgData name="Manoj Manu" userId="41876442ec89abc2" providerId="LiveId" clId="{A64BD7F7-67B6-445F-A813-598670B0499D}" dt="2022-10-17T14:15:23.422" v="58"/>
          <ac:spMkLst>
            <pc:docMk/>
            <pc:sldMk cId="3283121680" sldId="281"/>
            <ac:spMk id="3" creationId="{6AFE25CF-DEA0-C5B0-64F3-196A2F09F348}"/>
          </ac:spMkLst>
        </pc:spChg>
      </pc:sldChg>
      <pc:sldChg chg="addSp delSp modSp new del">
        <pc:chgData name="Manoj Manu" userId="41876442ec89abc2" providerId="LiveId" clId="{A64BD7F7-67B6-445F-A813-598670B0499D}" dt="2022-10-18T18:11:14.254" v="181" actId="47"/>
        <pc:sldMkLst>
          <pc:docMk/>
          <pc:sldMk cId="2174663358" sldId="282"/>
        </pc:sldMkLst>
        <pc:spChg chg="add del mod">
          <ac:chgData name="Manoj Manu" userId="41876442ec89abc2" providerId="LiveId" clId="{A64BD7F7-67B6-445F-A813-598670B0499D}" dt="2022-10-18T18:11:10.995" v="180" actId="478"/>
          <ac:spMkLst>
            <pc:docMk/>
            <pc:sldMk cId="2174663358" sldId="282"/>
            <ac:spMk id="12" creationId="{D7B5D60F-14D7-F815-071C-00DD752E2368}"/>
          </ac:spMkLst>
        </pc:spChg>
        <pc:spChg chg="add del mod">
          <ac:chgData name="Manoj Manu" userId="41876442ec89abc2" providerId="LiveId" clId="{A64BD7F7-67B6-445F-A813-598670B0499D}" dt="2022-10-18T18:11:10.995" v="180" actId="478"/>
          <ac:spMkLst>
            <pc:docMk/>
            <pc:sldMk cId="2174663358" sldId="282"/>
            <ac:spMk id="13" creationId="{4C23E741-2FC7-BE7C-5D7C-B316F4D4B45B}"/>
          </ac:spMkLst>
        </pc:spChg>
        <pc:spChg chg="add del mod">
          <ac:chgData name="Manoj Manu" userId="41876442ec89abc2" providerId="LiveId" clId="{A64BD7F7-67B6-445F-A813-598670B0499D}" dt="2022-10-18T18:11:10.995" v="180" actId="478"/>
          <ac:spMkLst>
            <pc:docMk/>
            <pc:sldMk cId="2174663358" sldId="282"/>
            <ac:spMk id="14" creationId="{DE0D4706-80AE-F7C5-D448-114B99B4973B}"/>
          </ac:spMkLst>
        </pc:spChg>
        <pc:spChg chg="add del mod">
          <ac:chgData name="Manoj Manu" userId="41876442ec89abc2" providerId="LiveId" clId="{A64BD7F7-67B6-445F-A813-598670B0499D}" dt="2022-10-18T18:11:10.995" v="180" actId="478"/>
          <ac:spMkLst>
            <pc:docMk/>
            <pc:sldMk cId="2174663358" sldId="282"/>
            <ac:spMk id="15" creationId="{D7C9A173-72D4-2FFF-0407-AE0586F73EA5}"/>
          </ac:spMkLst>
        </pc:spChg>
        <pc:spChg chg="add del mod">
          <ac:chgData name="Manoj Manu" userId="41876442ec89abc2" providerId="LiveId" clId="{A64BD7F7-67B6-445F-A813-598670B0499D}" dt="2022-10-18T18:11:10.995" v="180" actId="478"/>
          <ac:spMkLst>
            <pc:docMk/>
            <pc:sldMk cId="2174663358" sldId="282"/>
            <ac:spMk id="16" creationId="{92B7C570-8B0A-AD02-C8A0-61F7DB18EE67}"/>
          </ac:spMkLst>
        </pc:spChg>
        <pc:spChg chg="add del mod">
          <ac:chgData name="Manoj Manu" userId="41876442ec89abc2" providerId="LiveId" clId="{A64BD7F7-67B6-445F-A813-598670B0499D}" dt="2022-10-18T18:11:10.995" v="180" actId="478"/>
          <ac:spMkLst>
            <pc:docMk/>
            <pc:sldMk cId="2174663358" sldId="282"/>
            <ac:spMk id="17" creationId="{D88FBEB9-F187-498F-C711-FC8464B18314}"/>
          </ac:spMkLst>
        </pc:spChg>
        <pc:spChg chg="add del mod">
          <ac:chgData name="Manoj Manu" userId="41876442ec89abc2" providerId="LiveId" clId="{A64BD7F7-67B6-445F-A813-598670B0499D}" dt="2022-10-18T18:11:10.995" v="180" actId="478"/>
          <ac:spMkLst>
            <pc:docMk/>
            <pc:sldMk cId="2174663358" sldId="282"/>
            <ac:spMk id="18" creationId="{E1135EC8-8987-EE2E-03AC-E09079DF30FD}"/>
          </ac:spMkLst>
        </pc:spChg>
        <pc:spChg chg="add del mod">
          <ac:chgData name="Manoj Manu" userId="41876442ec89abc2" providerId="LiveId" clId="{A64BD7F7-67B6-445F-A813-598670B0499D}" dt="2022-10-18T18:11:10.995" v="180" actId="478"/>
          <ac:spMkLst>
            <pc:docMk/>
            <pc:sldMk cId="2174663358" sldId="282"/>
            <ac:spMk id="19" creationId="{DB9C525C-AB96-9B72-F823-61D317767D07}"/>
          </ac:spMkLst>
        </pc:spChg>
        <pc:spChg chg="add del mod">
          <ac:chgData name="Manoj Manu" userId="41876442ec89abc2" providerId="LiveId" clId="{A64BD7F7-67B6-445F-A813-598670B0499D}" dt="2022-10-18T18:11:10.995" v="180" actId="478"/>
          <ac:spMkLst>
            <pc:docMk/>
            <pc:sldMk cId="2174663358" sldId="282"/>
            <ac:spMk id="20" creationId="{0A0C35C1-00F0-C045-35CC-8621144A24C3}"/>
          </ac:spMkLst>
        </pc:spChg>
        <pc:spChg chg="add del mod">
          <ac:chgData name="Manoj Manu" userId="41876442ec89abc2" providerId="LiveId" clId="{A64BD7F7-67B6-445F-A813-598670B0499D}" dt="2022-10-18T18:11:10.995" v="180" actId="478"/>
          <ac:spMkLst>
            <pc:docMk/>
            <pc:sldMk cId="2174663358" sldId="282"/>
            <ac:spMk id="21" creationId="{485D4259-4DE3-E7EC-0689-E0554F4727E8}"/>
          </ac:spMkLst>
        </pc:spChg>
        <pc:graphicFrameChg chg="add mod">
          <ac:chgData name="Manoj Manu" userId="41876442ec89abc2" providerId="LiveId" clId="{A64BD7F7-67B6-445F-A813-598670B0499D}" dt="2022-10-18T18:11:07.518" v="179"/>
          <ac:graphicFrameMkLst>
            <pc:docMk/>
            <pc:sldMk cId="2174663358" sldId="282"/>
            <ac:graphicFrameMk id="3" creationId="{890924DF-EC63-D3FB-9827-97182A67C104}"/>
          </ac:graphicFrameMkLst>
        </pc:graphicFrameChg>
        <pc:graphicFrameChg chg="add mod">
          <ac:chgData name="Manoj Manu" userId="41876442ec89abc2" providerId="LiveId" clId="{A64BD7F7-67B6-445F-A813-598670B0499D}" dt="2022-10-18T18:11:07.518" v="179"/>
          <ac:graphicFrameMkLst>
            <pc:docMk/>
            <pc:sldMk cId="2174663358" sldId="282"/>
            <ac:graphicFrameMk id="4" creationId="{B14C6E22-A507-06B4-C7D6-816B6000A30C}"/>
          </ac:graphicFrameMkLst>
        </pc:graphicFrameChg>
        <pc:graphicFrameChg chg="add mod">
          <ac:chgData name="Manoj Manu" userId="41876442ec89abc2" providerId="LiveId" clId="{A64BD7F7-67B6-445F-A813-598670B0499D}" dt="2022-10-18T18:11:07.518" v="179"/>
          <ac:graphicFrameMkLst>
            <pc:docMk/>
            <pc:sldMk cId="2174663358" sldId="282"/>
            <ac:graphicFrameMk id="5" creationId="{F2F2D162-B812-E192-478C-113BE2197DB7}"/>
          </ac:graphicFrameMkLst>
        </pc:graphicFrameChg>
        <pc:graphicFrameChg chg="add mod">
          <ac:chgData name="Manoj Manu" userId="41876442ec89abc2" providerId="LiveId" clId="{A64BD7F7-67B6-445F-A813-598670B0499D}" dt="2022-10-18T18:11:07.518" v="179"/>
          <ac:graphicFrameMkLst>
            <pc:docMk/>
            <pc:sldMk cId="2174663358" sldId="282"/>
            <ac:graphicFrameMk id="6" creationId="{AD6089D0-1818-64CE-101B-526E395A51FE}"/>
          </ac:graphicFrameMkLst>
        </pc:graphicFrameChg>
        <pc:graphicFrameChg chg="add mod">
          <ac:chgData name="Manoj Manu" userId="41876442ec89abc2" providerId="LiveId" clId="{A64BD7F7-67B6-445F-A813-598670B0499D}" dt="2022-10-18T18:11:07.518" v="179"/>
          <ac:graphicFrameMkLst>
            <pc:docMk/>
            <pc:sldMk cId="2174663358" sldId="282"/>
            <ac:graphicFrameMk id="7" creationId="{438EFBD4-59F6-CC14-AB25-F84D45D7F850}"/>
          </ac:graphicFrameMkLst>
        </pc:graphicFrameChg>
        <pc:graphicFrameChg chg="add mod">
          <ac:chgData name="Manoj Manu" userId="41876442ec89abc2" providerId="LiveId" clId="{A64BD7F7-67B6-445F-A813-598670B0499D}" dt="2022-10-18T18:11:07.518" v="179"/>
          <ac:graphicFrameMkLst>
            <pc:docMk/>
            <pc:sldMk cId="2174663358" sldId="282"/>
            <ac:graphicFrameMk id="8" creationId="{B2DE3C39-B324-2A6C-56FF-BAFCBF992FF9}"/>
          </ac:graphicFrameMkLst>
        </pc:graphicFrameChg>
        <pc:graphicFrameChg chg="add mod">
          <ac:chgData name="Manoj Manu" userId="41876442ec89abc2" providerId="LiveId" clId="{A64BD7F7-67B6-445F-A813-598670B0499D}" dt="2022-10-18T18:11:07.518" v="179"/>
          <ac:graphicFrameMkLst>
            <pc:docMk/>
            <pc:sldMk cId="2174663358" sldId="282"/>
            <ac:graphicFrameMk id="9" creationId="{E6A854E0-0071-3848-B584-9A3F2D514134}"/>
          </ac:graphicFrameMkLst>
        </pc:graphicFrameChg>
        <pc:graphicFrameChg chg="add mod">
          <ac:chgData name="Manoj Manu" userId="41876442ec89abc2" providerId="LiveId" clId="{A64BD7F7-67B6-445F-A813-598670B0499D}" dt="2022-10-18T18:11:07.518" v="179"/>
          <ac:graphicFrameMkLst>
            <pc:docMk/>
            <pc:sldMk cId="2174663358" sldId="282"/>
            <ac:graphicFrameMk id="10" creationId="{3D330F94-6EBC-E2FE-F7E8-3AFE63D6EA28}"/>
          </ac:graphicFrameMkLst>
        </pc:graphicFrameChg>
        <pc:graphicFrameChg chg="add del mod">
          <ac:chgData name="Manoj Manu" userId="41876442ec89abc2" providerId="LiveId" clId="{A64BD7F7-67B6-445F-A813-598670B0499D}" dt="2022-10-18T18:11:10.995" v="180" actId="478"/>
          <ac:graphicFrameMkLst>
            <pc:docMk/>
            <pc:sldMk cId="2174663358" sldId="282"/>
            <ac:graphicFrameMk id="11" creationId="{A6AC521C-5DFC-78BA-DBF2-54E4D793AA27}"/>
          </ac:graphicFrameMkLst>
        </pc:graphicFrameChg>
        <pc:picChg chg="add del mod">
          <ac:chgData name="Manoj Manu" userId="41876442ec89abc2" providerId="LiveId" clId="{A64BD7F7-67B6-445F-A813-598670B0499D}" dt="2022-10-18T18:11:10.995" v="180" actId="478"/>
          <ac:picMkLst>
            <pc:docMk/>
            <pc:sldMk cId="2174663358" sldId="282"/>
            <ac:picMk id="2052" creationId="{EFCF1DFA-E811-8042-5ACF-83EB29733ECD}"/>
          </ac:picMkLst>
        </pc:picChg>
        <pc:picChg chg="add del mod">
          <ac:chgData name="Manoj Manu" userId="41876442ec89abc2" providerId="LiveId" clId="{A64BD7F7-67B6-445F-A813-598670B0499D}" dt="2022-10-18T18:11:10.995" v="180" actId="478"/>
          <ac:picMkLst>
            <pc:docMk/>
            <pc:sldMk cId="2174663358" sldId="282"/>
            <ac:picMk id="2054" creationId="{8E4D1141-9E59-FDA8-B2FF-198D99AB60EA}"/>
          </ac:picMkLst>
        </pc:picChg>
        <pc:picChg chg="add del mod">
          <ac:chgData name="Manoj Manu" userId="41876442ec89abc2" providerId="LiveId" clId="{A64BD7F7-67B6-445F-A813-598670B0499D}" dt="2022-10-18T18:11:10.995" v="180" actId="478"/>
          <ac:picMkLst>
            <pc:docMk/>
            <pc:sldMk cId="2174663358" sldId="282"/>
            <ac:picMk id="2055" creationId="{C0AF9170-09E1-E824-7C12-9B2008916851}"/>
          </ac:picMkLst>
        </pc:picChg>
        <pc:picChg chg="add del mod">
          <ac:chgData name="Manoj Manu" userId="41876442ec89abc2" providerId="LiveId" clId="{A64BD7F7-67B6-445F-A813-598670B0499D}" dt="2022-10-18T18:11:10.995" v="180" actId="478"/>
          <ac:picMkLst>
            <pc:docMk/>
            <pc:sldMk cId="2174663358" sldId="282"/>
            <ac:picMk id="2056" creationId="{704D6074-6619-3752-5787-9B9D4E308B11}"/>
          </ac:picMkLst>
        </pc:picChg>
        <pc:picChg chg="add del mod">
          <ac:chgData name="Manoj Manu" userId="41876442ec89abc2" providerId="LiveId" clId="{A64BD7F7-67B6-445F-A813-598670B0499D}" dt="2022-10-18T18:11:10.995" v="180" actId="478"/>
          <ac:picMkLst>
            <pc:docMk/>
            <pc:sldMk cId="2174663358" sldId="282"/>
            <ac:picMk id="2057" creationId="{7BAC2337-6A05-1569-B187-8BA0D952C257}"/>
          </ac:picMkLst>
        </pc:picChg>
        <pc:picChg chg="add del mod">
          <ac:chgData name="Manoj Manu" userId="41876442ec89abc2" providerId="LiveId" clId="{A64BD7F7-67B6-445F-A813-598670B0499D}" dt="2022-10-18T18:11:10.995" v="180" actId="478"/>
          <ac:picMkLst>
            <pc:docMk/>
            <pc:sldMk cId="2174663358" sldId="282"/>
            <ac:picMk id="2058" creationId="{DE062983-DF53-D4F4-B0AF-CE5A15A4DCE8}"/>
          </ac:picMkLst>
        </pc:picChg>
        <pc:picChg chg="add del mod">
          <ac:chgData name="Manoj Manu" userId="41876442ec89abc2" providerId="LiveId" clId="{A64BD7F7-67B6-445F-A813-598670B0499D}" dt="2022-10-18T18:11:10.995" v="180" actId="478"/>
          <ac:picMkLst>
            <pc:docMk/>
            <pc:sldMk cId="2174663358" sldId="282"/>
            <ac:picMk id="2060" creationId="{E3F1C7A5-D780-F1E8-3BD7-448728C4B052}"/>
          </ac:picMkLst>
        </pc:picChg>
        <pc:picChg chg="add del mod">
          <ac:chgData name="Manoj Manu" userId="41876442ec89abc2" providerId="LiveId" clId="{A64BD7F7-67B6-445F-A813-598670B0499D}" dt="2022-10-18T18:11:10.995" v="180" actId="478"/>
          <ac:picMkLst>
            <pc:docMk/>
            <pc:sldMk cId="2174663358" sldId="282"/>
            <ac:picMk id="2061" creationId="{7E339FA0-8214-7117-84AB-86FA35743BFE}"/>
          </ac:picMkLst>
        </pc:picChg>
        <pc:picChg chg="add del mod">
          <ac:chgData name="Manoj Manu" userId="41876442ec89abc2" providerId="LiveId" clId="{A64BD7F7-67B6-445F-A813-598670B0499D}" dt="2022-10-18T18:11:10.995" v="180" actId="478"/>
          <ac:picMkLst>
            <pc:docMk/>
            <pc:sldMk cId="2174663358" sldId="282"/>
            <ac:picMk id="2062" creationId="{D2E715C0-ED40-869E-E9E7-4E64996E4342}"/>
          </ac:picMkLst>
        </pc:picChg>
        <pc:picChg chg="add del mod">
          <ac:chgData name="Manoj Manu" userId="41876442ec89abc2" providerId="LiveId" clId="{A64BD7F7-67B6-445F-A813-598670B0499D}" dt="2022-10-18T18:11:10.995" v="180" actId="478"/>
          <ac:picMkLst>
            <pc:docMk/>
            <pc:sldMk cId="2174663358" sldId="282"/>
            <ac:picMk id="2064" creationId="{4EEB910F-BF2A-6313-414B-2B7B6A33972A}"/>
          </ac:picMkLst>
        </pc:picChg>
        <pc:picChg chg="add del mod">
          <ac:chgData name="Manoj Manu" userId="41876442ec89abc2" providerId="LiveId" clId="{A64BD7F7-67B6-445F-A813-598670B0499D}" dt="2022-10-18T18:11:10.995" v="180" actId="478"/>
          <ac:picMkLst>
            <pc:docMk/>
            <pc:sldMk cId="2174663358" sldId="282"/>
            <ac:picMk id="2065" creationId="{5EA54816-4C23-EEA5-7F93-27E058DBC5AA}"/>
          </ac:picMkLst>
        </pc:picChg>
        <pc:picChg chg="add del mod">
          <ac:chgData name="Manoj Manu" userId="41876442ec89abc2" providerId="LiveId" clId="{A64BD7F7-67B6-445F-A813-598670B0499D}" dt="2022-10-18T18:11:10.995" v="180" actId="478"/>
          <ac:picMkLst>
            <pc:docMk/>
            <pc:sldMk cId="2174663358" sldId="282"/>
            <ac:picMk id="2066" creationId="{38D7381E-7257-3A88-79E6-F780616DBD30}"/>
          </ac:picMkLst>
        </pc:picChg>
        <pc:picChg chg="add del mod">
          <ac:chgData name="Manoj Manu" userId="41876442ec89abc2" providerId="LiveId" clId="{A64BD7F7-67B6-445F-A813-598670B0499D}" dt="2022-10-18T18:11:10.995" v="180" actId="478"/>
          <ac:picMkLst>
            <pc:docMk/>
            <pc:sldMk cId="2174663358" sldId="282"/>
            <ac:picMk id="2068" creationId="{A09E14F8-7858-4D4D-5107-2A33D0FB11A3}"/>
          </ac:picMkLst>
        </pc:picChg>
        <pc:picChg chg="add del mod">
          <ac:chgData name="Manoj Manu" userId="41876442ec89abc2" providerId="LiveId" clId="{A64BD7F7-67B6-445F-A813-598670B0499D}" dt="2022-10-18T18:11:10.995" v="180" actId="478"/>
          <ac:picMkLst>
            <pc:docMk/>
            <pc:sldMk cId="2174663358" sldId="282"/>
            <ac:picMk id="2069" creationId="{D22A2C6C-807C-C13B-2B5B-EEEFB27636B9}"/>
          </ac:picMkLst>
        </pc:picChg>
        <pc:picChg chg="add del mod">
          <ac:chgData name="Manoj Manu" userId="41876442ec89abc2" providerId="LiveId" clId="{A64BD7F7-67B6-445F-A813-598670B0499D}" dt="2022-10-18T18:11:10.995" v="180" actId="478"/>
          <ac:picMkLst>
            <pc:docMk/>
            <pc:sldMk cId="2174663358" sldId="282"/>
            <ac:picMk id="2070" creationId="{6AD57987-4B04-8994-2093-B18307C16B37}"/>
          </ac:picMkLst>
        </pc:picChg>
        <pc:picChg chg="add del mod">
          <ac:chgData name="Manoj Manu" userId="41876442ec89abc2" providerId="LiveId" clId="{A64BD7F7-67B6-445F-A813-598670B0499D}" dt="2022-10-18T18:11:10.995" v="180" actId="478"/>
          <ac:picMkLst>
            <pc:docMk/>
            <pc:sldMk cId="2174663358" sldId="282"/>
            <ac:picMk id="2071" creationId="{8E031CA5-2786-298F-F4EA-AEA768961AE0}"/>
          </ac:picMkLst>
        </pc:picChg>
        <pc:picChg chg="add del mod">
          <ac:chgData name="Manoj Manu" userId="41876442ec89abc2" providerId="LiveId" clId="{A64BD7F7-67B6-445F-A813-598670B0499D}" dt="2022-10-18T18:11:10.995" v="180" actId="478"/>
          <ac:picMkLst>
            <pc:docMk/>
            <pc:sldMk cId="2174663358" sldId="282"/>
            <ac:picMk id="2074" creationId="{3B1FA723-72E1-F9A1-3CD0-7A311E58AD94}"/>
          </ac:picMkLst>
        </pc:picChg>
      </pc:sldChg>
      <pc:sldChg chg="addSp delSp modSp new mod">
        <pc:chgData name="Manoj Manu" userId="41876442ec89abc2" providerId="LiveId" clId="{A64BD7F7-67B6-445F-A813-598670B0499D}" dt="2022-10-18T18:13:28.363" v="209" actId="478"/>
        <pc:sldMkLst>
          <pc:docMk/>
          <pc:sldMk cId="2520018545" sldId="282"/>
        </pc:sldMkLst>
        <pc:spChg chg="del mod">
          <ac:chgData name="Manoj Manu" userId="41876442ec89abc2" providerId="LiveId" clId="{A64BD7F7-67B6-445F-A813-598670B0499D}" dt="2022-10-18T18:13:13.547" v="203" actId="478"/>
          <ac:spMkLst>
            <pc:docMk/>
            <pc:sldMk cId="2520018545" sldId="282"/>
            <ac:spMk id="2" creationId="{0E299B67-114F-F374-F2CA-C30717677F38}"/>
          </ac:spMkLst>
        </pc:spChg>
        <pc:picChg chg="add del mod">
          <ac:chgData name="Manoj Manu" userId="41876442ec89abc2" providerId="LiveId" clId="{A64BD7F7-67B6-445F-A813-598670B0499D}" dt="2022-10-18T18:13:16.457" v="205" actId="478"/>
          <ac:picMkLst>
            <pc:docMk/>
            <pc:sldMk cId="2520018545" sldId="282"/>
            <ac:picMk id="4098" creationId="{89767ED5-79DE-F8C6-8D63-28054FF65A3F}"/>
          </ac:picMkLst>
        </pc:picChg>
        <pc:picChg chg="add del mod">
          <ac:chgData name="Manoj Manu" userId="41876442ec89abc2" providerId="LiveId" clId="{A64BD7F7-67B6-445F-A813-598670B0499D}" dt="2022-10-18T18:13:28.363" v="209" actId="478"/>
          <ac:picMkLst>
            <pc:docMk/>
            <pc:sldMk cId="2520018545" sldId="282"/>
            <ac:picMk id="4100" creationId="{BD176814-8BB8-5D42-6005-1430C1EE806F}"/>
          </ac:picMkLst>
        </pc:picChg>
      </pc:sldChg>
      <pc:sldChg chg="addSp delSp modSp new del mod modShow">
        <pc:chgData name="Manoj Manu" userId="41876442ec89abc2" providerId="LiveId" clId="{A64BD7F7-67B6-445F-A813-598670B0499D}" dt="2022-10-18T18:05:12.982" v="177" actId="47"/>
        <pc:sldMkLst>
          <pc:docMk/>
          <pc:sldMk cId="3347831016" sldId="282"/>
        </pc:sldMkLst>
        <pc:spChg chg="del">
          <ac:chgData name="Manoj Manu" userId="41876442ec89abc2" providerId="LiveId" clId="{A64BD7F7-67B6-445F-A813-598670B0499D}" dt="2022-10-18T18:05:00.521" v="175"/>
          <ac:spMkLst>
            <pc:docMk/>
            <pc:sldMk cId="3347831016" sldId="282"/>
            <ac:spMk id="2" creationId="{FC82B89B-F8C1-2DBB-4BE5-E488C34874C0}"/>
          </ac:spMkLst>
        </pc:spChg>
        <pc:spChg chg="add mod">
          <ac:chgData name="Manoj Manu" userId="41876442ec89abc2" providerId="LiveId" clId="{A64BD7F7-67B6-445F-A813-598670B0499D}" dt="2022-10-18T18:04:42.939" v="172"/>
          <ac:spMkLst>
            <pc:docMk/>
            <pc:sldMk cId="3347831016" sldId="282"/>
            <ac:spMk id="12" creationId="{6D68B7B7-13D3-699A-BD60-98A925C0A1BB}"/>
          </ac:spMkLst>
        </pc:spChg>
        <pc:spChg chg="add mod">
          <ac:chgData name="Manoj Manu" userId="41876442ec89abc2" providerId="LiveId" clId="{A64BD7F7-67B6-445F-A813-598670B0499D}" dt="2022-10-18T18:04:42.939" v="172"/>
          <ac:spMkLst>
            <pc:docMk/>
            <pc:sldMk cId="3347831016" sldId="282"/>
            <ac:spMk id="13" creationId="{B8362E03-E352-7559-4337-74FD4718A463}"/>
          </ac:spMkLst>
        </pc:spChg>
        <pc:spChg chg="add mod">
          <ac:chgData name="Manoj Manu" userId="41876442ec89abc2" providerId="LiveId" clId="{A64BD7F7-67B6-445F-A813-598670B0499D}" dt="2022-10-18T18:04:42.939" v="172"/>
          <ac:spMkLst>
            <pc:docMk/>
            <pc:sldMk cId="3347831016" sldId="282"/>
            <ac:spMk id="14" creationId="{C4047059-3FBB-6F93-878F-716BD0DDB7DE}"/>
          </ac:spMkLst>
        </pc:spChg>
        <pc:spChg chg="add mod">
          <ac:chgData name="Manoj Manu" userId="41876442ec89abc2" providerId="LiveId" clId="{A64BD7F7-67B6-445F-A813-598670B0499D}" dt="2022-10-18T18:04:42.939" v="172"/>
          <ac:spMkLst>
            <pc:docMk/>
            <pc:sldMk cId="3347831016" sldId="282"/>
            <ac:spMk id="15" creationId="{002A6EF5-4BED-5AEC-B771-BDAFD6E23183}"/>
          </ac:spMkLst>
        </pc:spChg>
        <pc:spChg chg="add mod">
          <ac:chgData name="Manoj Manu" userId="41876442ec89abc2" providerId="LiveId" clId="{A64BD7F7-67B6-445F-A813-598670B0499D}" dt="2022-10-18T18:04:42.939" v="172"/>
          <ac:spMkLst>
            <pc:docMk/>
            <pc:sldMk cId="3347831016" sldId="282"/>
            <ac:spMk id="16" creationId="{FA39329B-2F97-66D8-1239-00BBD739A0BD}"/>
          </ac:spMkLst>
        </pc:spChg>
        <pc:spChg chg="add mod">
          <ac:chgData name="Manoj Manu" userId="41876442ec89abc2" providerId="LiveId" clId="{A64BD7F7-67B6-445F-A813-598670B0499D}" dt="2022-10-18T18:04:42.939" v="172"/>
          <ac:spMkLst>
            <pc:docMk/>
            <pc:sldMk cId="3347831016" sldId="282"/>
            <ac:spMk id="17" creationId="{90E27D4B-0877-07E3-1B67-A1DE6A546CE6}"/>
          </ac:spMkLst>
        </pc:spChg>
        <pc:spChg chg="add mod">
          <ac:chgData name="Manoj Manu" userId="41876442ec89abc2" providerId="LiveId" clId="{A64BD7F7-67B6-445F-A813-598670B0499D}" dt="2022-10-18T18:04:42.939" v="172"/>
          <ac:spMkLst>
            <pc:docMk/>
            <pc:sldMk cId="3347831016" sldId="282"/>
            <ac:spMk id="18" creationId="{0D6BF951-163F-1075-1CD1-E736A1DDC03B}"/>
          </ac:spMkLst>
        </pc:spChg>
        <pc:spChg chg="add mod">
          <ac:chgData name="Manoj Manu" userId="41876442ec89abc2" providerId="LiveId" clId="{A64BD7F7-67B6-445F-A813-598670B0499D}" dt="2022-10-18T18:04:42.939" v="172"/>
          <ac:spMkLst>
            <pc:docMk/>
            <pc:sldMk cId="3347831016" sldId="282"/>
            <ac:spMk id="19" creationId="{5D8F6D47-01A5-F114-89D7-15E4AA078246}"/>
          </ac:spMkLst>
        </pc:spChg>
        <pc:spChg chg="add mod">
          <ac:chgData name="Manoj Manu" userId="41876442ec89abc2" providerId="LiveId" clId="{A64BD7F7-67B6-445F-A813-598670B0499D}" dt="2022-10-18T18:04:42.939" v="172"/>
          <ac:spMkLst>
            <pc:docMk/>
            <pc:sldMk cId="3347831016" sldId="282"/>
            <ac:spMk id="20" creationId="{F9C4EF21-8730-8A35-F931-929724FA090F}"/>
          </ac:spMkLst>
        </pc:spChg>
        <pc:spChg chg="add mod">
          <ac:chgData name="Manoj Manu" userId="41876442ec89abc2" providerId="LiveId" clId="{A64BD7F7-67B6-445F-A813-598670B0499D}" dt="2022-10-18T18:04:42.939" v="172"/>
          <ac:spMkLst>
            <pc:docMk/>
            <pc:sldMk cId="3347831016" sldId="282"/>
            <ac:spMk id="21" creationId="{1620F5A5-D638-AA3B-0DE2-D616094C23AB}"/>
          </ac:spMkLst>
        </pc:spChg>
        <pc:spChg chg="add del mod">
          <ac:chgData name="Manoj Manu" userId="41876442ec89abc2" providerId="LiveId" clId="{A64BD7F7-67B6-445F-A813-598670B0499D}" dt="2022-10-18T18:04:52.102" v="174" actId="478"/>
          <ac:spMkLst>
            <pc:docMk/>
            <pc:sldMk cId="3347831016" sldId="282"/>
            <ac:spMk id="31" creationId="{5ECB38AB-480D-EA16-9A61-D02ECE2F5ABE}"/>
          </ac:spMkLst>
        </pc:spChg>
        <pc:spChg chg="add del mod">
          <ac:chgData name="Manoj Manu" userId="41876442ec89abc2" providerId="LiveId" clId="{A64BD7F7-67B6-445F-A813-598670B0499D}" dt="2022-10-18T18:04:52.102" v="174" actId="478"/>
          <ac:spMkLst>
            <pc:docMk/>
            <pc:sldMk cId="3347831016" sldId="282"/>
            <ac:spMk id="32" creationId="{73B74942-F767-602C-C63C-4BA0A7AF2201}"/>
          </ac:spMkLst>
        </pc:spChg>
        <pc:spChg chg="add del mod">
          <ac:chgData name="Manoj Manu" userId="41876442ec89abc2" providerId="LiveId" clId="{A64BD7F7-67B6-445F-A813-598670B0499D}" dt="2022-10-18T18:04:52.102" v="174" actId="478"/>
          <ac:spMkLst>
            <pc:docMk/>
            <pc:sldMk cId="3347831016" sldId="282"/>
            <ac:spMk id="33" creationId="{A450F7DC-0682-B7F4-4FEE-CCB43839A37A}"/>
          </ac:spMkLst>
        </pc:spChg>
        <pc:spChg chg="add del mod">
          <ac:chgData name="Manoj Manu" userId="41876442ec89abc2" providerId="LiveId" clId="{A64BD7F7-67B6-445F-A813-598670B0499D}" dt="2022-10-18T18:04:52.102" v="174" actId="478"/>
          <ac:spMkLst>
            <pc:docMk/>
            <pc:sldMk cId="3347831016" sldId="282"/>
            <ac:spMk id="34" creationId="{5E0FD102-B6D2-6D8D-5036-59C894D584CE}"/>
          </ac:spMkLst>
        </pc:spChg>
        <pc:spChg chg="add del mod">
          <ac:chgData name="Manoj Manu" userId="41876442ec89abc2" providerId="LiveId" clId="{A64BD7F7-67B6-445F-A813-598670B0499D}" dt="2022-10-18T18:04:52.102" v="174" actId="478"/>
          <ac:spMkLst>
            <pc:docMk/>
            <pc:sldMk cId="3347831016" sldId="282"/>
            <ac:spMk id="35" creationId="{23178ACB-A16C-A1BB-6899-833D5153DFF4}"/>
          </ac:spMkLst>
        </pc:spChg>
        <pc:spChg chg="add del mod">
          <ac:chgData name="Manoj Manu" userId="41876442ec89abc2" providerId="LiveId" clId="{A64BD7F7-67B6-445F-A813-598670B0499D}" dt="2022-10-18T18:04:52.102" v="174" actId="478"/>
          <ac:spMkLst>
            <pc:docMk/>
            <pc:sldMk cId="3347831016" sldId="282"/>
            <ac:spMk id="36" creationId="{AD54ECB0-FC89-FD46-DA8F-63A6FF6FFDE6}"/>
          </ac:spMkLst>
        </pc:spChg>
        <pc:spChg chg="add del mod">
          <ac:chgData name="Manoj Manu" userId="41876442ec89abc2" providerId="LiveId" clId="{A64BD7F7-67B6-445F-A813-598670B0499D}" dt="2022-10-18T18:04:52.102" v="174" actId="478"/>
          <ac:spMkLst>
            <pc:docMk/>
            <pc:sldMk cId="3347831016" sldId="282"/>
            <ac:spMk id="37" creationId="{E94DF051-7B96-9055-720A-FB7913722C50}"/>
          </ac:spMkLst>
        </pc:spChg>
        <pc:spChg chg="add del mod">
          <ac:chgData name="Manoj Manu" userId="41876442ec89abc2" providerId="LiveId" clId="{A64BD7F7-67B6-445F-A813-598670B0499D}" dt="2022-10-18T18:04:52.102" v="174" actId="478"/>
          <ac:spMkLst>
            <pc:docMk/>
            <pc:sldMk cId="3347831016" sldId="282"/>
            <ac:spMk id="38" creationId="{F4F8A729-6B1F-E12F-FDC2-0ADBD5726CA9}"/>
          </ac:spMkLst>
        </pc:spChg>
        <pc:spChg chg="add del mod">
          <ac:chgData name="Manoj Manu" userId="41876442ec89abc2" providerId="LiveId" clId="{A64BD7F7-67B6-445F-A813-598670B0499D}" dt="2022-10-18T18:04:52.102" v="174" actId="478"/>
          <ac:spMkLst>
            <pc:docMk/>
            <pc:sldMk cId="3347831016" sldId="282"/>
            <ac:spMk id="39" creationId="{769496C1-42D1-6AFA-38BB-248B191715A8}"/>
          </ac:spMkLst>
        </pc:spChg>
        <pc:spChg chg="add del mod">
          <ac:chgData name="Manoj Manu" userId="41876442ec89abc2" providerId="LiveId" clId="{A64BD7F7-67B6-445F-A813-598670B0499D}" dt="2022-10-18T18:04:52.102" v="174" actId="478"/>
          <ac:spMkLst>
            <pc:docMk/>
            <pc:sldMk cId="3347831016" sldId="282"/>
            <ac:spMk id="40" creationId="{8A889357-2010-9D9A-7256-F8EC6877FE7E}"/>
          </ac:spMkLst>
        </pc:spChg>
        <pc:spChg chg="add mod">
          <ac:chgData name="Manoj Manu" userId="41876442ec89abc2" providerId="LiveId" clId="{A64BD7F7-67B6-445F-A813-598670B0499D}" dt="2022-10-18T18:05:00.521" v="175"/>
          <ac:spMkLst>
            <pc:docMk/>
            <pc:sldMk cId="3347831016" sldId="282"/>
            <ac:spMk id="41" creationId="{C27CDD3A-BCD2-0737-BD39-9623BF8E2FB0}"/>
          </ac:spMkLst>
        </pc:spChg>
        <pc:graphicFrameChg chg="add mod">
          <ac:chgData name="Manoj Manu" userId="41876442ec89abc2" providerId="LiveId" clId="{A64BD7F7-67B6-445F-A813-598670B0499D}" dt="2022-10-18T18:04:42.939" v="172"/>
          <ac:graphicFrameMkLst>
            <pc:docMk/>
            <pc:sldMk cId="3347831016" sldId="282"/>
            <ac:graphicFrameMk id="3" creationId="{64C590A1-1DF7-D447-BFBC-929D3416AC66}"/>
          </ac:graphicFrameMkLst>
        </pc:graphicFrameChg>
        <pc:graphicFrameChg chg="add mod">
          <ac:chgData name="Manoj Manu" userId="41876442ec89abc2" providerId="LiveId" clId="{A64BD7F7-67B6-445F-A813-598670B0499D}" dt="2022-10-18T18:04:42.939" v="172"/>
          <ac:graphicFrameMkLst>
            <pc:docMk/>
            <pc:sldMk cId="3347831016" sldId="282"/>
            <ac:graphicFrameMk id="4" creationId="{9A484A8A-E995-93C0-AF81-82D686DF8A79}"/>
          </ac:graphicFrameMkLst>
        </pc:graphicFrameChg>
        <pc:graphicFrameChg chg="add mod">
          <ac:chgData name="Manoj Manu" userId="41876442ec89abc2" providerId="LiveId" clId="{A64BD7F7-67B6-445F-A813-598670B0499D}" dt="2022-10-18T18:04:42.939" v="172"/>
          <ac:graphicFrameMkLst>
            <pc:docMk/>
            <pc:sldMk cId="3347831016" sldId="282"/>
            <ac:graphicFrameMk id="5" creationId="{5BC6A69B-930B-5E22-3D0B-15BEB19EBD14}"/>
          </ac:graphicFrameMkLst>
        </pc:graphicFrameChg>
        <pc:graphicFrameChg chg="add mod">
          <ac:chgData name="Manoj Manu" userId="41876442ec89abc2" providerId="LiveId" clId="{A64BD7F7-67B6-445F-A813-598670B0499D}" dt="2022-10-18T18:04:42.939" v="172"/>
          <ac:graphicFrameMkLst>
            <pc:docMk/>
            <pc:sldMk cId="3347831016" sldId="282"/>
            <ac:graphicFrameMk id="6" creationId="{7233C998-38FD-7966-8D7B-99E31BF48544}"/>
          </ac:graphicFrameMkLst>
        </pc:graphicFrameChg>
        <pc:graphicFrameChg chg="add mod">
          <ac:chgData name="Manoj Manu" userId="41876442ec89abc2" providerId="LiveId" clId="{A64BD7F7-67B6-445F-A813-598670B0499D}" dt="2022-10-18T18:04:42.939" v="172"/>
          <ac:graphicFrameMkLst>
            <pc:docMk/>
            <pc:sldMk cId="3347831016" sldId="282"/>
            <ac:graphicFrameMk id="7" creationId="{54654D61-EA73-8469-8F36-0CD5F5A65EC9}"/>
          </ac:graphicFrameMkLst>
        </pc:graphicFrameChg>
        <pc:graphicFrameChg chg="add mod">
          <ac:chgData name="Manoj Manu" userId="41876442ec89abc2" providerId="LiveId" clId="{A64BD7F7-67B6-445F-A813-598670B0499D}" dt="2022-10-18T18:04:42.939" v="172"/>
          <ac:graphicFrameMkLst>
            <pc:docMk/>
            <pc:sldMk cId="3347831016" sldId="282"/>
            <ac:graphicFrameMk id="8" creationId="{DDB97064-41D1-2916-72F3-EF7E420E0527}"/>
          </ac:graphicFrameMkLst>
        </pc:graphicFrameChg>
        <pc:graphicFrameChg chg="add mod">
          <ac:chgData name="Manoj Manu" userId="41876442ec89abc2" providerId="LiveId" clId="{A64BD7F7-67B6-445F-A813-598670B0499D}" dt="2022-10-18T18:04:42.939" v="172"/>
          <ac:graphicFrameMkLst>
            <pc:docMk/>
            <pc:sldMk cId="3347831016" sldId="282"/>
            <ac:graphicFrameMk id="9" creationId="{844373A5-EDAC-1959-0067-1B8B6B056967}"/>
          </ac:graphicFrameMkLst>
        </pc:graphicFrameChg>
        <pc:graphicFrameChg chg="add mod">
          <ac:chgData name="Manoj Manu" userId="41876442ec89abc2" providerId="LiveId" clId="{A64BD7F7-67B6-445F-A813-598670B0499D}" dt="2022-10-18T18:04:42.939" v="172"/>
          <ac:graphicFrameMkLst>
            <pc:docMk/>
            <pc:sldMk cId="3347831016" sldId="282"/>
            <ac:graphicFrameMk id="10" creationId="{4297A5A1-498C-6C13-734B-33ED96A265AF}"/>
          </ac:graphicFrameMkLst>
        </pc:graphicFrameChg>
        <pc:graphicFrameChg chg="add mod">
          <ac:chgData name="Manoj Manu" userId="41876442ec89abc2" providerId="LiveId" clId="{A64BD7F7-67B6-445F-A813-598670B0499D}" dt="2022-10-18T18:04:42.939" v="172"/>
          <ac:graphicFrameMkLst>
            <pc:docMk/>
            <pc:sldMk cId="3347831016" sldId="282"/>
            <ac:graphicFrameMk id="11" creationId="{12BA8338-B9BA-0769-F74D-FAEAEFA26054}"/>
          </ac:graphicFrameMkLst>
        </pc:graphicFrameChg>
        <pc:graphicFrameChg chg="add mod">
          <ac:chgData name="Manoj Manu" userId="41876442ec89abc2" providerId="LiveId" clId="{A64BD7F7-67B6-445F-A813-598670B0499D}" dt="2022-10-18T18:04:47.552" v="173"/>
          <ac:graphicFrameMkLst>
            <pc:docMk/>
            <pc:sldMk cId="3347831016" sldId="282"/>
            <ac:graphicFrameMk id="22" creationId="{053700CC-ED73-F809-1642-D32FB28AF30C}"/>
          </ac:graphicFrameMkLst>
        </pc:graphicFrameChg>
        <pc:graphicFrameChg chg="add mod">
          <ac:chgData name="Manoj Manu" userId="41876442ec89abc2" providerId="LiveId" clId="{A64BD7F7-67B6-445F-A813-598670B0499D}" dt="2022-10-18T18:04:47.552" v="173"/>
          <ac:graphicFrameMkLst>
            <pc:docMk/>
            <pc:sldMk cId="3347831016" sldId="282"/>
            <ac:graphicFrameMk id="23" creationId="{8907409D-6E11-ABBE-6CA2-7B002B052B79}"/>
          </ac:graphicFrameMkLst>
        </pc:graphicFrameChg>
        <pc:graphicFrameChg chg="add mod">
          <ac:chgData name="Manoj Manu" userId="41876442ec89abc2" providerId="LiveId" clId="{A64BD7F7-67B6-445F-A813-598670B0499D}" dt="2022-10-18T18:04:47.552" v="173"/>
          <ac:graphicFrameMkLst>
            <pc:docMk/>
            <pc:sldMk cId="3347831016" sldId="282"/>
            <ac:graphicFrameMk id="24" creationId="{0D68D1B0-6D38-203E-EC8C-A55F0FF9333E}"/>
          </ac:graphicFrameMkLst>
        </pc:graphicFrameChg>
        <pc:graphicFrameChg chg="add mod">
          <ac:chgData name="Manoj Manu" userId="41876442ec89abc2" providerId="LiveId" clId="{A64BD7F7-67B6-445F-A813-598670B0499D}" dt="2022-10-18T18:04:47.552" v="173"/>
          <ac:graphicFrameMkLst>
            <pc:docMk/>
            <pc:sldMk cId="3347831016" sldId="282"/>
            <ac:graphicFrameMk id="25" creationId="{972C8DCF-7BFB-E45D-1454-A3D2347521DC}"/>
          </ac:graphicFrameMkLst>
        </pc:graphicFrameChg>
        <pc:graphicFrameChg chg="add mod">
          <ac:chgData name="Manoj Manu" userId="41876442ec89abc2" providerId="LiveId" clId="{A64BD7F7-67B6-445F-A813-598670B0499D}" dt="2022-10-18T18:04:47.552" v="173"/>
          <ac:graphicFrameMkLst>
            <pc:docMk/>
            <pc:sldMk cId="3347831016" sldId="282"/>
            <ac:graphicFrameMk id="26" creationId="{DC4CF930-A5EA-1531-0702-CEACDB802E4E}"/>
          </ac:graphicFrameMkLst>
        </pc:graphicFrameChg>
        <pc:graphicFrameChg chg="add mod">
          <ac:chgData name="Manoj Manu" userId="41876442ec89abc2" providerId="LiveId" clId="{A64BD7F7-67B6-445F-A813-598670B0499D}" dt="2022-10-18T18:04:47.552" v="173"/>
          <ac:graphicFrameMkLst>
            <pc:docMk/>
            <pc:sldMk cId="3347831016" sldId="282"/>
            <ac:graphicFrameMk id="27" creationId="{08046D62-63F0-DC57-40FD-B4DDC76727D4}"/>
          </ac:graphicFrameMkLst>
        </pc:graphicFrameChg>
        <pc:graphicFrameChg chg="add mod">
          <ac:chgData name="Manoj Manu" userId="41876442ec89abc2" providerId="LiveId" clId="{A64BD7F7-67B6-445F-A813-598670B0499D}" dt="2022-10-18T18:04:47.552" v="173"/>
          <ac:graphicFrameMkLst>
            <pc:docMk/>
            <pc:sldMk cId="3347831016" sldId="282"/>
            <ac:graphicFrameMk id="28" creationId="{C72B5508-C05A-B957-764F-BBF57DC4B261}"/>
          </ac:graphicFrameMkLst>
        </pc:graphicFrameChg>
        <pc:graphicFrameChg chg="add mod">
          <ac:chgData name="Manoj Manu" userId="41876442ec89abc2" providerId="LiveId" clId="{A64BD7F7-67B6-445F-A813-598670B0499D}" dt="2022-10-18T18:04:47.552" v="173"/>
          <ac:graphicFrameMkLst>
            <pc:docMk/>
            <pc:sldMk cId="3347831016" sldId="282"/>
            <ac:graphicFrameMk id="29" creationId="{FEF935CD-B966-0C1F-59C3-87CFD0430638}"/>
          </ac:graphicFrameMkLst>
        </pc:graphicFrameChg>
        <pc:graphicFrameChg chg="add mod">
          <ac:chgData name="Manoj Manu" userId="41876442ec89abc2" providerId="LiveId" clId="{A64BD7F7-67B6-445F-A813-598670B0499D}" dt="2022-10-18T18:04:47.552" v="173"/>
          <ac:graphicFrameMkLst>
            <pc:docMk/>
            <pc:sldMk cId="3347831016" sldId="282"/>
            <ac:graphicFrameMk id="30" creationId="{025D456E-E0BB-2595-B2ED-F001EB1FEFBD}"/>
          </ac:graphicFrameMkLst>
        </pc:graphicFrameChg>
        <pc:picChg chg="add mod">
          <ac:chgData name="Manoj Manu" userId="41876442ec89abc2" providerId="LiveId" clId="{A64BD7F7-67B6-445F-A813-598670B0499D}" dt="2022-10-18T18:04:42.939" v="172"/>
          <ac:picMkLst>
            <pc:docMk/>
            <pc:sldMk cId="3347831016" sldId="282"/>
            <ac:picMk id="1028" creationId="{E653EBA7-47B1-EA0D-9675-9856A7789F85}"/>
          </ac:picMkLst>
        </pc:picChg>
        <pc:picChg chg="add mod">
          <ac:chgData name="Manoj Manu" userId="41876442ec89abc2" providerId="LiveId" clId="{A64BD7F7-67B6-445F-A813-598670B0499D}" dt="2022-10-18T18:04:42.939" v="172"/>
          <ac:picMkLst>
            <pc:docMk/>
            <pc:sldMk cId="3347831016" sldId="282"/>
            <ac:picMk id="1030" creationId="{C3671304-5279-5670-5FFA-58DB62671968}"/>
          </ac:picMkLst>
        </pc:picChg>
        <pc:picChg chg="add mod">
          <ac:chgData name="Manoj Manu" userId="41876442ec89abc2" providerId="LiveId" clId="{A64BD7F7-67B6-445F-A813-598670B0499D}" dt="2022-10-18T18:04:42.939" v="172"/>
          <ac:picMkLst>
            <pc:docMk/>
            <pc:sldMk cId="3347831016" sldId="282"/>
            <ac:picMk id="1031" creationId="{168803B8-6C50-356C-C9CF-12A3A44EF839}"/>
          </ac:picMkLst>
        </pc:picChg>
        <pc:picChg chg="add mod">
          <ac:chgData name="Manoj Manu" userId="41876442ec89abc2" providerId="LiveId" clId="{A64BD7F7-67B6-445F-A813-598670B0499D}" dt="2022-10-18T18:04:42.939" v="172"/>
          <ac:picMkLst>
            <pc:docMk/>
            <pc:sldMk cId="3347831016" sldId="282"/>
            <ac:picMk id="1032" creationId="{D883E6C1-5DCE-A7FC-BFA2-128A795D77D8}"/>
          </ac:picMkLst>
        </pc:picChg>
        <pc:picChg chg="add mod">
          <ac:chgData name="Manoj Manu" userId="41876442ec89abc2" providerId="LiveId" clId="{A64BD7F7-67B6-445F-A813-598670B0499D}" dt="2022-10-18T18:04:42.939" v="172"/>
          <ac:picMkLst>
            <pc:docMk/>
            <pc:sldMk cId="3347831016" sldId="282"/>
            <ac:picMk id="1033" creationId="{38CF4531-602E-C265-37F0-29D9C6426C06}"/>
          </ac:picMkLst>
        </pc:picChg>
        <pc:picChg chg="add mod">
          <ac:chgData name="Manoj Manu" userId="41876442ec89abc2" providerId="LiveId" clId="{A64BD7F7-67B6-445F-A813-598670B0499D}" dt="2022-10-18T18:04:42.939" v="172"/>
          <ac:picMkLst>
            <pc:docMk/>
            <pc:sldMk cId="3347831016" sldId="282"/>
            <ac:picMk id="1034" creationId="{22AF32BD-185A-9B4E-9996-70EFA426817F}"/>
          </ac:picMkLst>
        </pc:picChg>
        <pc:picChg chg="add mod">
          <ac:chgData name="Manoj Manu" userId="41876442ec89abc2" providerId="LiveId" clId="{A64BD7F7-67B6-445F-A813-598670B0499D}" dt="2022-10-18T18:04:42.939" v="172"/>
          <ac:picMkLst>
            <pc:docMk/>
            <pc:sldMk cId="3347831016" sldId="282"/>
            <ac:picMk id="1036" creationId="{153DA294-79DD-4EB3-013E-83D7387E9303}"/>
          </ac:picMkLst>
        </pc:picChg>
        <pc:picChg chg="add mod">
          <ac:chgData name="Manoj Manu" userId="41876442ec89abc2" providerId="LiveId" clId="{A64BD7F7-67B6-445F-A813-598670B0499D}" dt="2022-10-18T18:04:42.939" v="172"/>
          <ac:picMkLst>
            <pc:docMk/>
            <pc:sldMk cId="3347831016" sldId="282"/>
            <ac:picMk id="1037" creationId="{30B6E1F7-BA4A-5CC5-52FF-4633B96A630D}"/>
          </ac:picMkLst>
        </pc:picChg>
        <pc:picChg chg="add mod">
          <ac:chgData name="Manoj Manu" userId="41876442ec89abc2" providerId="LiveId" clId="{A64BD7F7-67B6-445F-A813-598670B0499D}" dt="2022-10-18T18:04:42.939" v="172"/>
          <ac:picMkLst>
            <pc:docMk/>
            <pc:sldMk cId="3347831016" sldId="282"/>
            <ac:picMk id="1038" creationId="{57F5192E-02C4-2893-75EB-98CDCBD65938}"/>
          </ac:picMkLst>
        </pc:picChg>
        <pc:picChg chg="add mod">
          <ac:chgData name="Manoj Manu" userId="41876442ec89abc2" providerId="LiveId" clId="{A64BD7F7-67B6-445F-A813-598670B0499D}" dt="2022-10-18T18:04:42.939" v="172"/>
          <ac:picMkLst>
            <pc:docMk/>
            <pc:sldMk cId="3347831016" sldId="282"/>
            <ac:picMk id="1040" creationId="{C6001974-F5EF-F0E0-72ED-450670048454}"/>
          </ac:picMkLst>
        </pc:picChg>
        <pc:picChg chg="add mod">
          <ac:chgData name="Manoj Manu" userId="41876442ec89abc2" providerId="LiveId" clId="{A64BD7F7-67B6-445F-A813-598670B0499D}" dt="2022-10-18T18:04:42.939" v="172"/>
          <ac:picMkLst>
            <pc:docMk/>
            <pc:sldMk cId="3347831016" sldId="282"/>
            <ac:picMk id="1041" creationId="{25E4D75F-4BD6-61AA-3306-75828B8D31D9}"/>
          </ac:picMkLst>
        </pc:picChg>
        <pc:picChg chg="add mod">
          <ac:chgData name="Manoj Manu" userId="41876442ec89abc2" providerId="LiveId" clId="{A64BD7F7-67B6-445F-A813-598670B0499D}" dt="2022-10-18T18:04:42.939" v="172"/>
          <ac:picMkLst>
            <pc:docMk/>
            <pc:sldMk cId="3347831016" sldId="282"/>
            <ac:picMk id="1042" creationId="{82A58AAA-2FAA-1930-D7CD-4A689DBCED75}"/>
          </ac:picMkLst>
        </pc:picChg>
        <pc:picChg chg="add mod">
          <ac:chgData name="Manoj Manu" userId="41876442ec89abc2" providerId="LiveId" clId="{A64BD7F7-67B6-445F-A813-598670B0499D}" dt="2022-10-18T18:04:42.939" v="172"/>
          <ac:picMkLst>
            <pc:docMk/>
            <pc:sldMk cId="3347831016" sldId="282"/>
            <ac:picMk id="1044" creationId="{D62E66B8-921D-919C-D1DB-ECDA76E7D661}"/>
          </ac:picMkLst>
        </pc:picChg>
        <pc:picChg chg="add mod">
          <ac:chgData name="Manoj Manu" userId="41876442ec89abc2" providerId="LiveId" clId="{A64BD7F7-67B6-445F-A813-598670B0499D}" dt="2022-10-18T18:04:42.939" v="172"/>
          <ac:picMkLst>
            <pc:docMk/>
            <pc:sldMk cId="3347831016" sldId="282"/>
            <ac:picMk id="1045" creationId="{A5FB0CBC-973B-7633-CF23-F58C0F2BB204}"/>
          </ac:picMkLst>
        </pc:picChg>
        <pc:picChg chg="add mod">
          <ac:chgData name="Manoj Manu" userId="41876442ec89abc2" providerId="LiveId" clId="{A64BD7F7-67B6-445F-A813-598670B0499D}" dt="2022-10-18T18:04:42.939" v="172"/>
          <ac:picMkLst>
            <pc:docMk/>
            <pc:sldMk cId="3347831016" sldId="282"/>
            <ac:picMk id="1046" creationId="{4AC98B03-DFAA-1DC5-58B3-9BCEC826CD52}"/>
          </ac:picMkLst>
        </pc:picChg>
        <pc:picChg chg="add mod">
          <ac:chgData name="Manoj Manu" userId="41876442ec89abc2" providerId="LiveId" clId="{A64BD7F7-67B6-445F-A813-598670B0499D}" dt="2022-10-18T18:04:42.939" v="172"/>
          <ac:picMkLst>
            <pc:docMk/>
            <pc:sldMk cId="3347831016" sldId="282"/>
            <ac:picMk id="1047" creationId="{A7B59D67-E8AE-8C47-E43F-D8C9005C1392}"/>
          </ac:picMkLst>
        </pc:picChg>
        <pc:picChg chg="add mod">
          <ac:chgData name="Manoj Manu" userId="41876442ec89abc2" providerId="LiveId" clId="{A64BD7F7-67B6-445F-A813-598670B0499D}" dt="2022-10-18T18:04:42.939" v="172"/>
          <ac:picMkLst>
            <pc:docMk/>
            <pc:sldMk cId="3347831016" sldId="282"/>
            <ac:picMk id="1050" creationId="{E3FE5696-C3F4-E900-2C8E-EB29BCDA4B73}"/>
          </ac:picMkLst>
        </pc:picChg>
        <pc:picChg chg="add del mod">
          <ac:chgData name="Manoj Manu" userId="41876442ec89abc2" providerId="LiveId" clId="{A64BD7F7-67B6-445F-A813-598670B0499D}" dt="2022-10-18T18:04:52.102" v="174" actId="478"/>
          <ac:picMkLst>
            <pc:docMk/>
            <pc:sldMk cId="3347831016" sldId="282"/>
            <ac:picMk id="1055" creationId="{53A591D3-5B96-5E81-C103-8683FE8CDA42}"/>
          </ac:picMkLst>
        </pc:picChg>
        <pc:picChg chg="add del mod">
          <ac:chgData name="Manoj Manu" userId="41876442ec89abc2" providerId="LiveId" clId="{A64BD7F7-67B6-445F-A813-598670B0499D}" dt="2022-10-18T18:04:52.102" v="174" actId="478"/>
          <ac:picMkLst>
            <pc:docMk/>
            <pc:sldMk cId="3347831016" sldId="282"/>
            <ac:picMk id="1057" creationId="{8301EC28-0A4A-F77E-AFEC-C3A23767B4DB}"/>
          </ac:picMkLst>
        </pc:picChg>
        <pc:picChg chg="add del mod">
          <ac:chgData name="Manoj Manu" userId="41876442ec89abc2" providerId="LiveId" clId="{A64BD7F7-67B6-445F-A813-598670B0499D}" dt="2022-10-18T18:04:52.102" v="174" actId="478"/>
          <ac:picMkLst>
            <pc:docMk/>
            <pc:sldMk cId="3347831016" sldId="282"/>
            <ac:picMk id="1058" creationId="{B511AA64-59A1-0C1E-685B-FA06316F07C1}"/>
          </ac:picMkLst>
        </pc:picChg>
        <pc:picChg chg="add del mod">
          <ac:chgData name="Manoj Manu" userId="41876442ec89abc2" providerId="LiveId" clId="{A64BD7F7-67B6-445F-A813-598670B0499D}" dt="2022-10-18T18:04:52.102" v="174" actId="478"/>
          <ac:picMkLst>
            <pc:docMk/>
            <pc:sldMk cId="3347831016" sldId="282"/>
            <ac:picMk id="1059" creationId="{F3610A51-ED52-0514-5A96-BD61A205F3A5}"/>
          </ac:picMkLst>
        </pc:picChg>
        <pc:picChg chg="add del mod">
          <ac:chgData name="Manoj Manu" userId="41876442ec89abc2" providerId="LiveId" clId="{A64BD7F7-67B6-445F-A813-598670B0499D}" dt="2022-10-18T18:04:52.102" v="174" actId="478"/>
          <ac:picMkLst>
            <pc:docMk/>
            <pc:sldMk cId="3347831016" sldId="282"/>
            <ac:picMk id="1060" creationId="{B5B5BF57-64BF-67D7-5C10-484D1A2B5A96}"/>
          </ac:picMkLst>
        </pc:picChg>
        <pc:picChg chg="add del mod">
          <ac:chgData name="Manoj Manu" userId="41876442ec89abc2" providerId="LiveId" clId="{A64BD7F7-67B6-445F-A813-598670B0499D}" dt="2022-10-18T18:04:52.102" v="174" actId="478"/>
          <ac:picMkLst>
            <pc:docMk/>
            <pc:sldMk cId="3347831016" sldId="282"/>
            <ac:picMk id="1061" creationId="{4BE6AFDC-B625-1885-A413-5E0842390084}"/>
          </ac:picMkLst>
        </pc:picChg>
        <pc:picChg chg="add del mod">
          <ac:chgData name="Manoj Manu" userId="41876442ec89abc2" providerId="LiveId" clId="{A64BD7F7-67B6-445F-A813-598670B0499D}" dt="2022-10-18T18:04:52.102" v="174" actId="478"/>
          <ac:picMkLst>
            <pc:docMk/>
            <pc:sldMk cId="3347831016" sldId="282"/>
            <ac:picMk id="1063" creationId="{E7EA5398-87BA-CB6D-F6A6-436FBC31E99E}"/>
          </ac:picMkLst>
        </pc:picChg>
        <pc:picChg chg="add del mod">
          <ac:chgData name="Manoj Manu" userId="41876442ec89abc2" providerId="LiveId" clId="{A64BD7F7-67B6-445F-A813-598670B0499D}" dt="2022-10-18T18:04:52.102" v="174" actId="478"/>
          <ac:picMkLst>
            <pc:docMk/>
            <pc:sldMk cId="3347831016" sldId="282"/>
            <ac:picMk id="1064" creationId="{96DB0EED-A50F-724E-28B9-8EE8A3927CCC}"/>
          </ac:picMkLst>
        </pc:picChg>
        <pc:picChg chg="add del mod">
          <ac:chgData name="Manoj Manu" userId="41876442ec89abc2" providerId="LiveId" clId="{A64BD7F7-67B6-445F-A813-598670B0499D}" dt="2022-10-18T18:04:52.102" v="174" actId="478"/>
          <ac:picMkLst>
            <pc:docMk/>
            <pc:sldMk cId="3347831016" sldId="282"/>
            <ac:picMk id="1065" creationId="{D3519870-523D-12D3-934E-D3372B481655}"/>
          </ac:picMkLst>
        </pc:picChg>
        <pc:picChg chg="add del mod">
          <ac:chgData name="Manoj Manu" userId="41876442ec89abc2" providerId="LiveId" clId="{A64BD7F7-67B6-445F-A813-598670B0499D}" dt="2022-10-18T18:04:52.102" v="174" actId="478"/>
          <ac:picMkLst>
            <pc:docMk/>
            <pc:sldMk cId="3347831016" sldId="282"/>
            <ac:picMk id="1067" creationId="{8CBA6BF5-1451-C2CA-E4D7-375C12E30BC6}"/>
          </ac:picMkLst>
        </pc:picChg>
        <pc:picChg chg="add del mod">
          <ac:chgData name="Manoj Manu" userId="41876442ec89abc2" providerId="LiveId" clId="{A64BD7F7-67B6-445F-A813-598670B0499D}" dt="2022-10-18T18:04:52.102" v="174" actId="478"/>
          <ac:picMkLst>
            <pc:docMk/>
            <pc:sldMk cId="3347831016" sldId="282"/>
            <ac:picMk id="1068" creationId="{92179A74-FB4A-A9AB-11E3-AE86BF75BFA4}"/>
          </ac:picMkLst>
        </pc:picChg>
        <pc:picChg chg="add del mod">
          <ac:chgData name="Manoj Manu" userId="41876442ec89abc2" providerId="LiveId" clId="{A64BD7F7-67B6-445F-A813-598670B0499D}" dt="2022-10-18T18:04:52.102" v="174" actId="478"/>
          <ac:picMkLst>
            <pc:docMk/>
            <pc:sldMk cId="3347831016" sldId="282"/>
            <ac:picMk id="1069" creationId="{B50B83F4-AADF-CE18-2666-EF9573E1B018}"/>
          </ac:picMkLst>
        </pc:picChg>
        <pc:picChg chg="add del mod">
          <ac:chgData name="Manoj Manu" userId="41876442ec89abc2" providerId="LiveId" clId="{A64BD7F7-67B6-445F-A813-598670B0499D}" dt="2022-10-18T18:04:52.102" v="174" actId="478"/>
          <ac:picMkLst>
            <pc:docMk/>
            <pc:sldMk cId="3347831016" sldId="282"/>
            <ac:picMk id="1071" creationId="{E72D3A06-04E5-031A-001E-E38F9F6EDA1A}"/>
          </ac:picMkLst>
        </pc:picChg>
        <pc:picChg chg="add del mod">
          <ac:chgData name="Manoj Manu" userId="41876442ec89abc2" providerId="LiveId" clId="{A64BD7F7-67B6-445F-A813-598670B0499D}" dt="2022-10-18T18:04:52.102" v="174" actId="478"/>
          <ac:picMkLst>
            <pc:docMk/>
            <pc:sldMk cId="3347831016" sldId="282"/>
            <ac:picMk id="1072" creationId="{A66ED435-8EF6-85D9-750F-FA0135E001C4}"/>
          </ac:picMkLst>
        </pc:picChg>
        <pc:picChg chg="add del mod">
          <ac:chgData name="Manoj Manu" userId="41876442ec89abc2" providerId="LiveId" clId="{A64BD7F7-67B6-445F-A813-598670B0499D}" dt="2022-10-18T18:04:52.102" v="174" actId="478"/>
          <ac:picMkLst>
            <pc:docMk/>
            <pc:sldMk cId="3347831016" sldId="282"/>
            <ac:picMk id="1073" creationId="{A3FCA18F-9C83-F0ED-E8E0-805404DEB426}"/>
          </ac:picMkLst>
        </pc:picChg>
        <pc:picChg chg="add del mod">
          <ac:chgData name="Manoj Manu" userId="41876442ec89abc2" providerId="LiveId" clId="{A64BD7F7-67B6-445F-A813-598670B0499D}" dt="2022-10-18T18:04:52.102" v="174" actId="478"/>
          <ac:picMkLst>
            <pc:docMk/>
            <pc:sldMk cId="3347831016" sldId="282"/>
            <ac:picMk id="1074" creationId="{FAF8389B-7917-7D73-732A-592F38A67B2C}"/>
          </ac:picMkLst>
        </pc:picChg>
        <pc:picChg chg="add del mod">
          <ac:chgData name="Manoj Manu" userId="41876442ec89abc2" providerId="LiveId" clId="{A64BD7F7-67B6-445F-A813-598670B0499D}" dt="2022-10-18T18:04:52.102" v="174" actId="478"/>
          <ac:picMkLst>
            <pc:docMk/>
            <pc:sldMk cId="3347831016" sldId="282"/>
            <ac:picMk id="1077" creationId="{4A0981E3-C2B1-384B-3009-EFBF54BA9D1B}"/>
          </ac:picMkLst>
        </pc:picChg>
      </pc:sldChg>
      <pc:sldChg chg="new ord">
        <pc:chgData name="Manoj Manu" userId="41876442ec89abc2" providerId="LiveId" clId="{A64BD7F7-67B6-445F-A813-598670B0499D}" dt="2022-10-18T18:11:43.565" v="185"/>
        <pc:sldMkLst>
          <pc:docMk/>
          <pc:sldMk cId="1923858740" sldId="283"/>
        </pc:sldMkLst>
      </pc:sldChg>
      <pc:sldChg chg="new">
        <pc:chgData name="Manoj Manu" userId="41876442ec89abc2" providerId="LiveId" clId="{A64BD7F7-67B6-445F-A813-598670B0499D}" dt="2022-10-18T18:11:49.480" v="186" actId="680"/>
        <pc:sldMkLst>
          <pc:docMk/>
          <pc:sldMk cId="467789598" sldId="284"/>
        </pc:sldMkLst>
      </pc:sldChg>
      <pc:sldChg chg="new">
        <pc:chgData name="Manoj Manu" userId="41876442ec89abc2" providerId="LiveId" clId="{A64BD7F7-67B6-445F-A813-598670B0499D}" dt="2022-10-19T02:37:38.470" v="212" actId="680"/>
        <pc:sldMkLst>
          <pc:docMk/>
          <pc:sldMk cId="22394001" sldId="285"/>
        </pc:sldMkLst>
      </pc:sldChg>
      <pc:sldChg chg="addSp delSp modSp new del">
        <pc:chgData name="Manoj Manu" userId="41876442ec89abc2" providerId="LiveId" clId="{A64BD7F7-67B6-445F-A813-598670B0499D}" dt="2022-10-18T18:12:24.665" v="190" actId="47"/>
        <pc:sldMkLst>
          <pc:docMk/>
          <pc:sldMk cId="1606967457" sldId="285"/>
        </pc:sldMkLst>
        <pc:spChg chg="add del mod">
          <ac:chgData name="Manoj Manu" userId="41876442ec89abc2" providerId="LiveId" clId="{A64BD7F7-67B6-445F-A813-598670B0499D}" dt="2022-10-18T18:12:20.977" v="189" actId="478"/>
          <ac:spMkLst>
            <pc:docMk/>
            <pc:sldMk cId="1606967457" sldId="285"/>
            <ac:spMk id="12" creationId="{5245CA68-1785-BE56-36F5-78D87B0C52B3}"/>
          </ac:spMkLst>
        </pc:spChg>
        <pc:spChg chg="add del mod">
          <ac:chgData name="Manoj Manu" userId="41876442ec89abc2" providerId="LiveId" clId="{A64BD7F7-67B6-445F-A813-598670B0499D}" dt="2022-10-18T18:12:20.977" v="189" actId="478"/>
          <ac:spMkLst>
            <pc:docMk/>
            <pc:sldMk cId="1606967457" sldId="285"/>
            <ac:spMk id="13" creationId="{A75C0D52-E545-7489-E866-AB4FCDE7BF52}"/>
          </ac:spMkLst>
        </pc:spChg>
        <pc:spChg chg="add del mod">
          <ac:chgData name="Manoj Manu" userId="41876442ec89abc2" providerId="LiveId" clId="{A64BD7F7-67B6-445F-A813-598670B0499D}" dt="2022-10-18T18:12:20.977" v="189" actId="478"/>
          <ac:spMkLst>
            <pc:docMk/>
            <pc:sldMk cId="1606967457" sldId="285"/>
            <ac:spMk id="14" creationId="{67F82DAA-57A0-7A91-F91F-F20FFB94EA75}"/>
          </ac:spMkLst>
        </pc:spChg>
        <pc:spChg chg="add del mod">
          <ac:chgData name="Manoj Manu" userId="41876442ec89abc2" providerId="LiveId" clId="{A64BD7F7-67B6-445F-A813-598670B0499D}" dt="2022-10-18T18:12:20.977" v="189" actId="478"/>
          <ac:spMkLst>
            <pc:docMk/>
            <pc:sldMk cId="1606967457" sldId="285"/>
            <ac:spMk id="15" creationId="{6AED0AD3-0FC9-EB23-D41F-DE4B06303D5A}"/>
          </ac:spMkLst>
        </pc:spChg>
        <pc:spChg chg="add del mod">
          <ac:chgData name="Manoj Manu" userId="41876442ec89abc2" providerId="LiveId" clId="{A64BD7F7-67B6-445F-A813-598670B0499D}" dt="2022-10-18T18:12:20.977" v="189" actId="478"/>
          <ac:spMkLst>
            <pc:docMk/>
            <pc:sldMk cId="1606967457" sldId="285"/>
            <ac:spMk id="16" creationId="{E66E0BF1-EAD4-76FB-3026-0DBE23095F7D}"/>
          </ac:spMkLst>
        </pc:spChg>
        <pc:spChg chg="add del mod">
          <ac:chgData name="Manoj Manu" userId="41876442ec89abc2" providerId="LiveId" clId="{A64BD7F7-67B6-445F-A813-598670B0499D}" dt="2022-10-18T18:12:20.977" v="189" actId="478"/>
          <ac:spMkLst>
            <pc:docMk/>
            <pc:sldMk cId="1606967457" sldId="285"/>
            <ac:spMk id="17" creationId="{EE32E57B-C212-A294-F165-8A9D115BD0A8}"/>
          </ac:spMkLst>
        </pc:spChg>
        <pc:spChg chg="add del mod">
          <ac:chgData name="Manoj Manu" userId="41876442ec89abc2" providerId="LiveId" clId="{A64BD7F7-67B6-445F-A813-598670B0499D}" dt="2022-10-18T18:12:20.977" v="189" actId="478"/>
          <ac:spMkLst>
            <pc:docMk/>
            <pc:sldMk cId="1606967457" sldId="285"/>
            <ac:spMk id="18" creationId="{E4467AD6-8AAB-BC66-48C7-769CEA2B9F15}"/>
          </ac:spMkLst>
        </pc:spChg>
        <pc:spChg chg="add del mod">
          <ac:chgData name="Manoj Manu" userId="41876442ec89abc2" providerId="LiveId" clId="{A64BD7F7-67B6-445F-A813-598670B0499D}" dt="2022-10-18T18:12:20.977" v="189" actId="478"/>
          <ac:spMkLst>
            <pc:docMk/>
            <pc:sldMk cId="1606967457" sldId="285"/>
            <ac:spMk id="19" creationId="{462862A9-7BD3-AA8B-6C17-B943F5CF39A1}"/>
          </ac:spMkLst>
        </pc:spChg>
        <pc:spChg chg="add del mod">
          <ac:chgData name="Manoj Manu" userId="41876442ec89abc2" providerId="LiveId" clId="{A64BD7F7-67B6-445F-A813-598670B0499D}" dt="2022-10-18T18:12:20.977" v="189" actId="478"/>
          <ac:spMkLst>
            <pc:docMk/>
            <pc:sldMk cId="1606967457" sldId="285"/>
            <ac:spMk id="20" creationId="{3B3B14B8-C523-79E0-1F2F-AA9BAE720A09}"/>
          </ac:spMkLst>
        </pc:spChg>
        <pc:spChg chg="add del mod">
          <ac:chgData name="Manoj Manu" userId="41876442ec89abc2" providerId="LiveId" clId="{A64BD7F7-67B6-445F-A813-598670B0499D}" dt="2022-10-18T18:12:20.977" v="189" actId="478"/>
          <ac:spMkLst>
            <pc:docMk/>
            <pc:sldMk cId="1606967457" sldId="285"/>
            <ac:spMk id="21" creationId="{01E2C4AE-F29D-D8C2-9C32-975376F6F15A}"/>
          </ac:spMkLst>
        </pc:spChg>
        <pc:graphicFrameChg chg="add mod">
          <ac:chgData name="Manoj Manu" userId="41876442ec89abc2" providerId="LiveId" clId="{A64BD7F7-67B6-445F-A813-598670B0499D}" dt="2022-10-18T18:12:17.996" v="188"/>
          <ac:graphicFrameMkLst>
            <pc:docMk/>
            <pc:sldMk cId="1606967457" sldId="285"/>
            <ac:graphicFrameMk id="3" creationId="{FAC64E4C-3B87-AA10-49DA-F516DCF4AD05}"/>
          </ac:graphicFrameMkLst>
        </pc:graphicFrameChg>
        <pc:graphicFrameChg chg="add mod">
          <ac:chgData name="Manoj Manu" userId="41876442ec89abc2" providerId="LiveId" clId="{A64BD7F7-67B6-445F-A813-598670B0499D}" dt="2022-10-18T18:12:17.996" v="188"/>
          <ac:graphicFrameMkLst>
            <pc:docMk/>
            <pc:sldMk cId="1606967457" sldId="285"/>
            <ac:graphicFrameMk id="4" creationId="{277524CE-5A63-BDC4-BDA8-780000AF3ABD}"/>
          </ac:graphicFrameMkLst>
        </pc:graphicFrameChg>
        <pc:graphicFrameChg chg="add mod">
          <ac:chgData name="Manoj Manu" userId="41876442ec89abc2" providerId="LiveId" clId="{A64BD7F7-67B6-445F-A813-598670B0499D}" dt="2022-10-18T18:12:17.996" v="188"/>
          <ac:graphicFrameMkLst>
            <pc:docMk/>
            <pc:sldMk cId="1606967457" sldId="285"/>
            <ac:graphicFrameMk id="5" creationId="{9643E40E-121D-19FE-EBC5-738445B8B309}"/>
          </ac:graphicFrameMkLst>
        </pc:graphicFrameChg>
        <pc:graphicFrameChg chg="add mod">
          <ac:chgData name="Manoj Manu" userId="41876442ec89abc2" providerId="LiveId" clId="{A64BD7F7-67B6-445F-A813-598670B0499D}" dt="2022-10-18T18:12:17.996" v="188"/>
          <ac:graphicFrameMkLst>
            <pc:docMk/>
            <pc:sldMk cId="1606967457" sldId="285"/>
            <ac:graphicFrameMk id="6" creationId="{1EAAAA51-7D32-891D-2077-4C51EBD4D5BE}"/>
          </ac:graphicFrameMkLst>
        </pc:graphicFrameChg>
        <pc:graphicFrameChg chg="add mod">
          <ac:chgData name="Manoj Manu" userId="41876442ec89abc2" providerId="LiveId" clId="{A64BD7F7-67B6-445F-A813-598670B0499D}" dt="2022-10-18T18:12:17.996" v="188"/>
          <ac:graphicFrameMkLst>
            <pc:docMk/>
            <pc:sldMk cId="1606967457" sldId="285"/>
            <ac:graphicFrameMk id="7" creationId="{99836E65-917F-D124-883D-1928175BEC14}"/>
          </ac:graphicFrameMkLst>
        </pc:graphicFrameChg>
        <pc:graphicFrameChg chg="add mod">
          <ac:chgData name="Manoj Manu" userId="41876442ec89abc2" providerId="LiveId" clId="{A64BD7F7-67B6-445F-A813-598670B0499D}" dt="2022-10-18T18:12:17.996" v="188"/>
          <ac:graphicFrameMkLst>
            <pc:docMk/>
            <pc:sldMk cId="1606967457" sldId="285"/>
            <ac:graphicFrameMk id="8" creationId="{98BF9503-599F-CE46-3706-ED9E1E5BBB9B}"/>
          </ac:graphicFrameMkLst>
        </pc:graphicFrameChg>
        <pc:graphicFrameChg chg="add mod">
          <ac:chgData name="Manoj Manu" userId="41876442ec89abc2" providerId="LiveId" clId="{A64BD7F7-67B6-445F-A813-598670B0499D}" dt="2022-10-18T18:12:17.996" v="188"/>
          <ac:graphicFrameMkLst>
            <pc:docMk/>
            <pc:sldMk cId="1606967457" sldId="285"/>
            <ac:graphicFrameMk id="9" creationId="{84A989B8-6349-0398-3447-499B31E64370}"/>
          </ac:graphicFrameMkLst>
        </pc:graphicFrameChg>
        <pc:graphicFrameChg chg="add mod">
          <ac:chgData name="Manoj Manu" userId="41876442ec89abc2" providerId="LiveId" clId="{A64BD7F7-67B6-445F-A813-598670B0499D}" dt="2022-10-18T18:12:17.996" v="188"/>
          <ac:graphicFrameMkLst>
            <pc:docMk/>
            <pc:sldMk cId="1606967457" sldId="285"/>
            <ac:graphicFrameMk id="10" creationId="{47D52190-6B6D-7EBE-A035-01C05227E5A3}"/>
          </ac:graphicFrameMkLst>
        </pc:graphicFrameChg>
        <pc:graphicFrameChg chg="add del mod">
          <ac:chgData name="Manoj Manu" userId="41876442ec89abc2" providerId="LiveId" clId="{A64BD7F7-67B6-445F-A813-598670B0499D}" dt="2022-10-18T18:12:20.977" v="189" actId="478"/>
          <ac:graphicFrameMkLst>
            <pc:docMk/>
            <pc:sldMk cId="1606967457" sldId="285"/>
            <ac:graphicFrameMk id="11" creationId="{98CAF5E9-0A0A-5405-0EBC-210EAD79CB17}"/>
          </ac:graphicFrameMkLst>
        </pc:graphicFrameChg>
        <pc:picChg chg="add del mod">
          <ac:chgData name="Manoj Manu" userId="41876442ec89abc2" providerId="LiveId" clId="{A64BD7F7-67B6-445F-A813-598670B0499D}" dt="2022-10-18T18:12:20.977" v="189" actId="478"/>
          <ac:picMkLst>
            <pc:docMk/>
            <pc:sldMk cId="1606967457" sldId="285"/>
            <ac:picMk id="3076" creationId="{46AB32EC-E62A-3586-7972-F50B696AE383}"/>
          </ac:picMkLst>
        </pc:picChg>
        <pc:picChg chg="add del mod">
          <ac:chgData name="Manoj Manu" userId="41876442ec89abc2" providerId="LiveId" clId="{A64BD7F7-67B6-445F-A813-598670B0499D}" dt="2022-10-18T18:12:20.977" v="189" actId="478"/>
          <ac:picMkLst>
            <pc:docMk/>
            <pc:sldMk cId="1606967457" sldId="285"/>
            <ac:picMk id="3078" creationId="{63DC712C-AFFB-7807-E2E8-194153263C28}"/>
          </ac:picMkLst>
        </pc:picChg>
        <pc:picChg chg="add del mod">
          <ac:chgData name="Manoj Manu" userId="41876442ec89abc2" providerId="LiveId" clId="{A64BD7F7-67B6-445F-A813-598670B0499D}" dt="2022-10-18T18:12:20.977" v="189" actId="478"/>
          <ac:picMkLst>
            <pc:docMk/>
            <pc:sldMk cId="1606967457" sldId="285"/>
            <ac:picMk id="3079" creationId="{108111D5-68C2-B05A-82E1-10C78B626BDC}"/>
          </ac:picMkLst>
        </pc:picChg>
        <pc:picChg chg="add del mod">
          <ac:chgData name="Manoj Manu" userId="41876442ec89abc2" providerId="LiveId" clId="{A64BD7F7-67B6-445F-A813-598670B0499D}" dt="2022-10-18T18:12:20.977" v="189" actId="478"/>
          <ac:picMkLst>
            <pc:docMk/>
            <pc:sldMk cId="1606967457" sldId="285"/>
            <ac:picMk id="3080" creationId="{57E69654-AE1C-8F8C-0E53-0F248CDCEB0E}"/>
          </ac:picMkLst>
        </pc:picChg>
        <pc:picChg chg="add del mod">
          <ac:chgData name="Manoj Manu" userId="41876442ec89abc2" providerId="LiveId" clId="{A64BD7F7-67B6-445F-A813-598670B0499D}" dt="2022-10-18T18:12:20.977" v="189" actId="478"/>
          <ac:picMkLst>
            <pc:docMk/>
            <pc:sldMk cId="1606967457" sldId="285"/>
            <ac:picMk id="3081" creationId="{BA0EF51A-4BBC-E9F1-0F7F-E412A6B79A15}"/>
          </ac:picMkLst>
        </pc:picChg>
        <pc:picChg chg="add del mod">
          <ac:chgData name="Manoj Manu" userId="41876442ec89abc2" providerId="LiveId" clId="{A64BD7F7-67B6-445F-A813-598670B0499D}" dt="2022-10-18T18:12:20.977" v="189" actId="478"/>
          <ac:picMkLst>
            <pc:docMk/>
            <pc:sldMk cId="1606967457" sldId="285"/>
            <ac:picMk id="3082" creationId="{D0E251FD-8297-08D3-EE87-72F0A10DFD2C}"/>
          </ac:picMkLst>
        </pc:picChg>
        <pc:picChg chg="add del mod">
          <ac:chgData name="Manoj Manu" userId="41876442ec89abc2" providerId="LiveId" clId="{A64BD7F7-67B6-445F-A813-598670B0499D}" dt="2022-10-18T18:12:20.977" v="189" actId="478"/>
          <ac:picMkLst>
            <pc:docMk/>
            <pc:sldMk cId="1606967457" sldId="285"/>
            <ac:picMk id="3084" creationId="{F2AB0D40-39D6-BE00-3FBC-92BA6B106EDC}"/>
          </ac:picMkLst>
        </pc:picChg>
        <pc:picChg chg="add del mod">
          <ac:chgData name="Manoj Manu" userId="41876442ec89abc2" providerId="LiveId" clId="{A64BD7F7-67B6-445F-A813-598670B0499D}" dt="2022-10-18T18:12:20.977" v="189" actId="478"/>
          <ac:picMkLst>
            <pc:docMk/>
            <pc:sldMk cId="1606967457" sldId="285"/>
            <ac:picMk id="3085" creationId="{76FD17F6-2F3F-7365-B352-6FECA644C01A}"/>
          </ac:picMkLst>
        </pc:picChg>
        <pc:picChg chg="add del mod">
          <ac:chgData name="Manoj Manu" userId="41876442ec89abc2" providerId="LiveId" clId="{A64BD7F7-67B6-445F-A813-598670B0499D}" dt="2022-10-18T18:12:20.977" v="189" actId="478"/>
          <ac:picMkLst>
            <pc:docMk/>
            <pc:sldMk cId="1606967457" sldId="285"/>
            <ac:picMk id="3086" creationId="{C2351369-872F-2988-F13C-83BA5F6D71EB}"/>
          </ac:picMkLst>
        </pc:picChg>
        <pc:picChg chg="add del mod">
          <ac:chgData name="Manoj Manu" userId="41876442ec89abc2" providerId="LiveId" clId="{A64BD7F7-67B6-445F-A813-598670B0499D}" dt="2022-10-18T18:12:20.977" v="189" actId="478"/>
          <ac:picMkLst>
            <pc:docMk/>
            <pc:sldMk cId="1606967457" sldId="285"/>
            <ac:picMk id="3088" creationId="{92E20EB8-4981-286E-C0E7-DB2D6BDA21FA}"/>
          </ac:picMkLst>
        </pc:picChg>
        <pc:picChg chg="add del mod">
          <ac:chgData name="Manoj Manu" userId="41876442ec89abc2" providerId="LiveId" clId="{A64BD7F7-67B6-445F-A813-598670B0499D}" dt="2022-10-18T18:12:20.977" v="189" actId="478"/>
          <ac:picMkLst>
            <pc:docMk/>
            <pc:sldMk cId="1606967457" sldId="285"/>
            <ac:picMk id="3089" creationId="{5A48448B-F5A5-6D2F-A872-6B4795FC1958}"/>
          </ac:picMkLst>
        </pc:picChg>
        <pc:picChg chg="add del mod">
          <ac:chgData name="Manoj Manu" userId="41876442ec89abc2" providerId="LiveId" clId="{A64BD7F7-67B6-445F-A813-598670B0499D}" dt="2022-10-18T18:12:20.977" v="189" actId="478"/>
          <ac:picMkLst>
            <pc:docMk/>
            <pc:sldMk cId="1606967457" sldId="285"/>
            <ac:picMk id="3090" creationId="{490F2AFB-2020-299B-F994-4A36869B9FCE}"/>
          </ac:picMkLst>
        </pc:picChg>
        <pc:picChg chg="add del mod">
          <ac:chgData name="Manoj Manu" userId="41876442ec89abc2" providerId="LiveId" clId="{A64BD7F7-67B6-445F-A813-598670B0499D}" dt="2022-10-18T18:12:20.977" v="189" actId="478"/>
          <ac:picMkLst>
            <pc:docMk/>
            <pc:sldMk cId="1606967457" sldId="285"/>
            <ac:picMk id="3092" creationId="{CDECD9A3-1E80-D920-0279-07ACE8C8DF26}"/>
          </ac:picMkLst>
        </pc:picChg>
        <pc:picChg chg="add del mod">
          <ac:chgData name="Manoj Manu" userId="41876442ec89abc2" providerId="LiveId" clId="{A64BD7F7-67B6-445F-A813-598670B0499D}" dt="2022-10-18T18:12:20.977" v="189" actId="478"/>
          <ac:picMkLst>
            <pc:docMk/>
            <pc:sldMk cId="1606967457" sldId="285"/>
            <ac:picMk id="3093" creationId="{E844384B-D81D-DE9A-B3EA-4B08B0328097}"/>
          </ac:picMkLst>
        </pc:picChg>
        <pc:picChg chg="add del mod">
          <ac:chgData name="Manoj Manu" userId="41876442ec89abc2" providerId="LiveId" clId="{A64BD7F7-67B6-445F-A813-598670B0499D}" dt="2022-10-18T18:12:20.977" v="189" actId="478"/>
          <ac:picMkLst>
            <pc:docMk/>
            <pc:sldMk cId="1606967457" sldId="285"/>
            <ac:picMk id="3094" creationId="{16A3E740-1963-9B4C-6B36-A76C0DB2A5FB}"/>
          </ac:picMkLst>
        </pc:picChg>
        <pc:picChg chg="add del mod">
          <ac:chgData name="Manoj Manu" userId="41876442ec89abc2" providerId="LiveId" clId="{A64BD7F7-67B6-445F-A813-598670B0499D}" dt="2022-10-18T18:12:20.977" v="189" actId="478"/>
          <ac:picMkLst>
            <pc:docMk/>
            <pc:sldMk cId="1606967457" sldId="285"/>
            <ac:picMk id="3095" creationId="{BE15A51A-E97A-9F81-A5DC-C989F9B47A5F}"/>
          </ac:picMkLst>
        </pc:picChg>
        <pc:picChg chg="add del mod">
          <ac:chgData name="Manoj Manu" userId="41876442ec89abc2" providerId="LiveId" clId="{A64BD7F7-67B6-445F-A813-598670B0499D}" dt="2022-10-18T18:12:20.977" v="189" actId="478"/>
          <ac:picMkLst>
            <pc:docMk/>
            <pc:sldMk cId="1606967457" sldId="285"/>
            <ac:picMk id="3098" creationId="{2ECADAD1-E2D6-DC02-B744-4C3D18B749F4}"/>
          </ac:picMkLst>
        </pc:picChg>
      </pc:sldChg>
      <pc:sldMasterChg chg="modTransition modSldLayout">
        <pc:chgData name="Manoj Manu" userId="41876442ec89abc2" providerId="LiveId" clId="{A64BD7F7-67B6-445F-A813-598670B0499D}" dt="2022-10-18T17:56:58.015" v="170"/>
        <pc:sldMasterMkLst>
          <pc:docMk/>
          <pc:sldMasterMk cId="4026895854" sldId="2147483766"/>
        </pc:sldMasterMkLst>
        <pc:sldLayoutChg chg="modTransition">
          <pc:chgData name="Manoj Manu" userId="41876442ec89abc2" providerId="LiveId" clId="{A64BD7F7-67B6-445F-A813-598670B0499D}" dt="2022-10-18T17:56:58.015" v="170"/>
          <pc:sldLayoutMkLst>
            <pc:docMk/>
            <pc:sldMasterMk cId="4026895854" sldId="2147483766"/>
            <pc:sldLayoutMk cId="25381235" sldId="2147483755"/>
          </pc:sldLayoutMkLst>
        </pc:sldLayoutChg>
        <pc:sldLayoutChg chg="modTransition">
          <pc:chgData name="Manoj Manu" userId="41876442ec89abc2" providerId="LiveId" clId="{A64BD7F7-67B6-445F-A813-598670B0499D}" dt="2022-10-18T17:56:58.015" v="170"/>
          <pc:sldLayoutMkLst>
            <pc:docMk/>
            <pc:sldMasterMk cId="4026895854" sldId="2147483766"/>
            <pc:sldLayoutMk cId="2731926196" sldId="2147483756"/>
          </pc:sldLayoutMkLst>
        </pc:sldLayoutChg>
        <pc:sldLayoutChg chg="modTransition">
          <pc:chgData name="Manoj Manu" userId="41876442ec89abc2" providerId="LiveId" clId="{A64BD7F7-67B6-445F-A813-598670B0499D}" dt="2022-10-18T17:56:58.015" v="170"/>
          <pc:sldLayoutMkLst>
            <pc:docMk/>
            <pc:sldMasterMk cId="4026895854" sldId="2147483766"/>
            <pc:sldLayoutMk cId="1250386120" sldId="2147483757"/>
          </pc:sldLayoutMkLst>
        </pc:sldLayoutChg>
        <pc:sldLayoutChg chg="modTransition">
          <pc:chgData name="Manoj Manu" userId="41876442ec89abc2" providerId="LiveId" clId="{A64BD7F7-67B6-445F-A813-598670B0499D}" dt="2022-10-18T17:56:58.015" v="170"/>
          <pc:sldLayoutMkLst>
            <pc:docMk/>
            <pc:sldMasterMk cId="4026895854" sldId="2147483766"/>
            <pc:sldLayoutMk cId="4089680800" sldId="2147483758"/>
          </pc:sldLayoutMkLst>
        </pc:sldLayoutChg>
        <pc:sldLayoutChg chg="modTransition">
          <pc:chgData name="Manoj Manu" userId="41876442ec89abc2" providerId="LiveId" clId="{A64BD7F7-67B6-445F-A813-598670B0499D}" dt="2022-10-18T17:56:58.015" v="170"/>
          <pc:sldLayoutMkLst>
            <pc:docMk/>
            <pc:sldMasterMk cId="4026895854" sldId="2147483766"/>
            <pc:sldLayoutMk cId="3571787340" sldId="2147483759"/>
          </pc:sldLayoutMkLst>
        </pc:sldLayoutChg>
        <pc:sldLayoutChg chg="modTransition">
          <pc:chgData name="Manoj Manu" userId="41876442ec89abc2" providerId="LiveId" clId="{A64BD7F7-67B6-445F-A813-598670B0499D}" dt="2022-10-18T17:56:58.015" v="170"/>
          <pc:sldLayoutMkLst>
            <pc:docMk/>
            <pc:sldMasterMk cId="4026895854" sldId="2147483766"/>
            <pc:sldLayoutMk cId="3206235339" sldId="2147483760"/>
          </pc:sldLayoutMkLst>
        </pc:sldLayoutChg>
        <pc:sldLayoutChg chg="modTransition">
          <pc:chgData name="Manoj Manu" userId="41876442ec89abc2" providerId="LiveId" clId="{A64BD7F7-67B6-445F-A813-598670B0499D}" dt="2022-10-18T17:56:58.015" v="170"/>
          <pc:sldLayoutMkLst>
            <pc:docMk/>
            <pc:sldMasterMk cId="4026895854" sldId="2147483766"/>
            <pc:sldLayoutMk cId="3995657499" sldId="2147483761"/>
          </pc:sldLayoutMkLst>
        </pc:sldLayoutChg>
        <pc:sldLayoutChg chg="modTransition">
          <pc:chgData name="Manoj Manu" userId="41876442ec89abc2" providerId="LiveId" clId="{A64BD7F7-67B6-445F-A813-598670B0499D}" dt="2022-10-18T17:56:58.015" v="170"/>
          <pc:sldLayoutMkLst>
            <pc:docMk/>
            <pc:sldMasterMk cId="4026895854" sldId="2147483766"/>
            <pc:sldLayoutMk cId="3301880446" sldId="2147483762"/>
          </pc:sldLayoutMkLst>
        </pc:sldLayoutChg>
        <pc:sldLayoutChg chg="modTransition">
          <pc:chgData name="Manoj Manu" userId="41876442ec89abc2" providerId="LiveId" clId="{A64BD7F7-67B6-445F-A813-598670B0499D}" dt="2022-10-18T17:56:58.015" v="170"/>
          <pc:sldLayoutMkLst>
            <pc:docMk/>
            <pc:sldMasterMk cId="4026895854" sldId="2147483766"/>
            <pc:sldLayoutMk cId="3779469792" sldId="2147483763"/>
          </pc:sldLayoutMkLst>
        </pc:sldLayoutChg>
        <pc:sldLayoutChg chg="modTransition">
          <pc:chgData name="Manoj Manu" userId="41876442ec89abc2" providerId="LiveId" clId="{A64BD7F7-67B6-445F-A813-598670B0499D}" dt="2022-10-18T17:56:58.015" v="170"/>
          <pc:sldLayoutMkLst>
            <pc:docMk/>
            <pc:sldMasterMk cId="4026895854" sldId="2147483766"/>
            <pc:sldLayoutMk cId="1490267186" sldId="2147483764"/>
          </pc:sldLayoutMkLst>
        </pc:sldLayoutChg>
        <pc:sldLayoutChg chg="modTransition">
          <pc:chgData name="Manoj Manu" userId="41876442ec89abc2" providerId="LiveId" clId="{A64BD7F7-67B6-445F-A813-598670B0499D}" dt="2022-10-18T17:56:58.015" v="170"/>
          <pc:sldLayoutMkLst>
            <pc:docMk/>
            <pc:sldMasterMk cId="4026895854" sldId="2147483766"/>
            <pc:sldLayoutMk cId="1100819359" sldId="2147483765"/>
          </pc:sldLayoutMkLst>
        </pc:sldLayoutChg>
      </pc:sldMasterChg>
    </pc:docChg>
  </pc:docChgLst>
  <pc:docChgLst>
    <pc:chgData name="Manoj Manu" userId="41876442ec89abc2" providerId="Windows Live" clId="Web-{1EDC9DD0-65E4-41F2-A77E-6B819C25324D}"/>
    <pc:docChg chg="modSld">
      <pc:chgData name="Manoj Manu" userId="41876442ec89abc2" providerId="Windows Live" clId="Web-{1EDC9DD0-65E4-41F2-A77E-6B819C25324D}" dt="2022-10-12T02:10:16.459" v="21"/>
      <pc:docMkLst>
        <pc:docMk/>
      </pc:docMkLst>
      <pc:sldChg chg="addSp delSp modSp mod setBg modClrScheme delDesignElem chgLayout">
        <pc:chgData name="Manoj Manu" userId="41876442ec89abc2" providerId="Windows Live" clId="Web-{1EDC9DD0-65E4-41F2-A77E-6B819C25324D}" dt="2022-10-12T02:10:16.459" v="21"/>
        <pc:sldMkLst>
          <pc:docMk/>
          <pc:sldMk cId="109857222" sldId="256"/>
        </pc:sldMkLst>
        <pc:spChg chg="mod ord">
          <ac:chgData name="Manoj Manu" userId="41876442ec89abc2" providerId="Windows Live" clId="Web-{1EDC9DD0-65E4-41F2-A77E-6B819C25324D}" dt="2022-10-12T02:10:16.459" v="21"/>
          <ac:spMkLst>
            <pc:docMk/>
            <pc:sldMk cId="109857222" sldId="256"/>
            <ac:spMk id="2" creationId="{00000000-0000-0000-0000-000000000000}"/>
          </ac:spMkLst>
        </pc:spChg>
        <pc:spChg chg="del mod ord">
          <ac:chgData name="Manoj Manu" userId="41876442ec89abc2" providerId="Windows Live" clId="Web-{1EDC9DD0-65E4-41F2-A77E-6B819C25324D}" dt="2022-10-12T02:10:16.459" v="21"/>
          <ac:spMkLst>
            <pc:docMk/>
            <pc:sldMk cId="109857222" sldId="256"/>
            <ac:spMk id="3" creationId="{00000000-0000-0000-0000-000000000000}"/>
          </ac:spMkLst>
        </pc:spChg>
        <pc:spChg chg="add del">
          <ac:chgData name="Manoj Manu" userId="41876442ec89abc2" providerId="Windows Live" clId="Web-{1EDC9DD0-65E4-41F2-A77E-6B819C25324D}" dt="2022-10-12T02:10:16.459" v="21"/>
          <ac:spMkLst>
            <pc:docMk/>
            <pc:sldMk cId="109857222" sldId="256"/>
            <ac:spMk id="8" creationId="{B26EE4FD-480F-42A5-9FEB-DA630457CFB7}"/>
          </ac:spMkLst>
        </pc:spChg>
        <pc:spChg chg="add del">
          <ac:chgData name="Manoj Manu" userId="41876442ec89abc2" providerId="Windows Live" clId="Web-{1EDC9DD0-65E4-41F2-A77E-6B819C25324D}" dt="2022-10-12T02:10:16.459" v="21"/>
          <ac:spMkLst>
            <pc:docMk/>
            <pc:sldMk cId="109857222" sldId="256"/>
            <ac:spMk id="10" creationId="{A187062F-BE14-42FC-B06A-607DB23849C3}"/>
          </ac:spMkLst>
        </pc:spChg>
        <pc:spChg chg="add del">
          <ac:chgData name="Manoj Manu" userId="41876442ec89abc2" providerId="Windows Live" clId="Web-{1EDC9DD0-65E4-41F2-A77E-6B819C25324D}" dt="2022-10-12T02:10:16.459" v="21"/>
          <ac:spMkLst>
            <pc:docMk/>
            <pc:sldMk cId="109857222" sldId="256"/>
            <ac:spMk id="12" creationId="{731FE21B-2A45-4BF5-8B03-E12341988774}"/>
          </ac:spMkLst>
        </pc:spChg>
        <pc:spChg chg="add del">
          <ac:chgData name="Manoj Manu" userId="41876442ec89abc2" providerId="Windows Live" clId="Web-{1EDC9DD0-65E4-41F2-A77E-6B819C25324D}" dt="2022-10-12T02:10:16.459" v="21"/>
          <ac:spMkLst>
            <pc:docMk/>
            <pc:sldMk cId="109857222" sldId="256"/>
            <ac:spMk id="14" creationId="{2DC5A94D-79ED-48F5-9DC5-96CBB507CEC8}"/>
          </ac:spMkLst>
        </pc:spChg>
        <pc:spChg chg="add del">
          <ac:chgData name="Manoj Manu" userId="41876442ec89abc2" providerId="Windows Live" clId="Web-{1EDC9DD0-65E4-41F2-A77E-6B819C25324D}" dt="2022-10-12T02:10:16.459" v="21"/>
          <ac:spMkLst>
            <pc:docMk/>
            <pc:sldMk cId="109857222" sldId="256"/>
            <ac:spMk id="16" creationId="{93A3D4BE-AF25-4F9A-9C29-1145CCE24A28}"/>
          </ac:spMkLst>
        </pc:spChg>
      </pc:sldChg>
    </pc:docChg>
  </pc:docChgLst>
  <pc:docChgLst>
    <pc:chgData name="Manoj Manu" userId="41876442ec89abc2" providerId="Windows Live" clId="Web-{250C3F2F-3E39-46F9-8C1D-2AB6C34ED702}"/>
    <pc:docChg chg="addSld modSld sldOrd addMainMaster delMainMaster">
      <pc:chgData name="Manoj Manu" userId="41876442ec89abc2" providerId="Windows Live" clId="Web-{250C3F2F-3E39-46F9-8C1D-2AB6C34ED702}" dt="2022-10-17T03:45:28.205" v="2400"/>
      <pc:docMkLst>
        <pc:docMk/>
      </pc:docMkLst>
      <pc:sldChg chg="addSp delSp modSp mod modClrScheme chgLayout">
        <pc:chgData name="Manoj Manu" userId="41876442ec89abc2" providerId="Windows Live" clId="Web-{250C3F2F-3E39-46F9-8C1D-2AB6C34ED702}" dt="2022-10-17T02:23:35.159" v="289"/>
        <pc:sldMkLst>
          <pc:docMk/>
          <pc:sldMk cId="109857222" sldId="256"/>
        </pc:sldMkLst>
        <pc:spChg chg="del mod ord">
          <ac:chgData name="Manoj Manu" userId="41876442ec89abc2" providerId="Windows Live" clId="Web-{250C3F2F-3E39-46F9-8C1D-2AB6C34ED702}" dt="2022-10-17T02:13:31.505" v="31"/>
          <ac:spMkLst>
            <pc:docMk/>
            <pc:sldMk cId="109857222" sldId="256"/>
            <ac:spMk id="2" creationId="{00000000-0000-0000-0000-000000000000}"/>
          </ac:spMkLst>
        </pc:spChg>
        <pc:spChg chg="add mod">
          <ac:chgData name="Manoj Manu" userId="41876442ec89abc2" providerId="Windows Live" clId="Web-{250C3F2F-3E39-46F9-8C1D-2AB6C34ED702}" dt="2022-10-17T02:23:35.159" v="289"/>
          <ac:spMkLst>
            <pc:docMk/>
            <pc:sldMk cId="109857222" sldId="256"/>
            <ac:spMk id="3" creationId="{C9FE4BEC-3B5D-8771-36F9-F359A15764AF}"/>
          </ac:spMkLst>
        </pc:spChg>
        <pc:spChg chg="add mod">
          <ac:chgData name="Manoj Manu" userId="41876442ec89abc2" providerId="Windows Live" clId="Web-{250C3F2F-3E39-46F9-8C1D-2AB6C34ED702}" dt="2022-10-17T02:23:35.159" v="289"/>
          <ac:spMkLst>
            <pc:docMk/>
            <pc:sldMk cId="109857222" sldId="256"/>
            <ac:spMk id="4" creationId="{04C2D702-E961-A357-4116-5A1F2053A0CA}"/>
          </ac:spMkLst>
        </pc:spChg>
        <pc:spChg chg="add del">
          <ac:chgData name="Manoj Manu" userId="41876442ec89abc2" providerId="Windows Live" clId="Web-{250C3F2F-3E39-46F9-8C1D-2AB6C34ED702}" dt="2022-10-17T02:23:35.159" v="289"/>
          <ac:spMkLst>
            <pc:docMk/>
            <pc:sldMk cId="109857222" sldId="256"/>
            <ac:spMk id="5" creationId="{9D3B3C7E-BC2D-4436-8B03-AC421FA66787}"/>
          </ac:spMkLst>
        </pc:spChg>
        <pc:spChg chg="add del">
          <ac:chgData name="Manoj Manu" userId="41876442ec89abc2" providerId="Windows Live" clId="Web-{250C3F2F-3E39-46F9-8C1D-2AB6C34ED702}" dt="2022-10-17T02:23:35.159" v="289"/>
          <ac:spMkLst>
            <pc:docMk/>
            <pc:sldMk cId="109857222" sldId="256"/>
            <ac:spMk id="15" creationId="{DD8EACB7-D372-470B-B76E-A829D00310CD}"/>
          </ac:spMkLst>
        </pc:spChg>
        <pc:spChg chg="add del">
          <ac:chgData name="Manoj Manu" userId="41876442ec89abc2" providerId="Windows Live" clId="Web-{250C3F2F-3E39-46F9-8C1D-2AB6C34ED702}" dt="2022-10-17T02:23:35.159" v="289"/>
          <ac:spMkLst>
            <pc:docMk/>
            <pc:sldMk cId="109857222" sldId="256"/>
            <ac:spMk id="17" creationId="{8D820570-59A6-4E83-B3B9-3D6140807438}"/>
          </ac:spMkLst>
        </pc:spChg>
        <pc:spChg chg="add del">
          <ac:chgData name="Manoj Manu" userId="41876442ec89abc2" providerId="Windows Live" clId="Web-{250C3F2F-3E39-46F9-8C1D-2AB6C34ED702}" dt="2022-10-17T02:23:35.159" v="289"/>
          <ac:spMkLst>
            <pc:docMk/>
            <pc:sldMk cId="109857222" sldId="256"/>
            <ac:spMk id="19" creationId="{4113F4D4-3DC4-4E87-A3AC-FBA029A7AA18}"/>
          </ac:spMkLst>
        </pc:spChg>
        <pc:spChg chg="add">
          <ac:chgData name="Manoj Manu" userId="41876442ec89abc2" providerId="Windows Live" clId="Web-{250C3F2F-3E39-46F9-8C1D-2AB6C34ED702}" dt="2022-10-17T02:23:35.159" v="289"/>
          <ac:spMkLst>
            <pc:docMk/>
            <pc:sldMk cId="109857222" sldId="256"/>
            <ac:spMk id="29" creationId="{91C2F78B-DEE8-4195-A196-DFC51BDADFF9}"/>
          </ac:spMkLst>
        </pc:spChg>
        <pc:spChg chg="add">
          <ac:chgData name="Manoj Manu" userId="41876442ec89abc2" providerId="Windows Live" clId="Web-{250C3F2F-3E39-46F9-8C1D-2AB6C34ED702}" dt="2022-10-17T02:23:35.159" v="289"/>
          <ac:spMkLst>
            <pc:docMk/>
            <pc:sldMk cId="109857222" sldId="256"/>
            <ac:spMk id="31" creationId="{A1D79D08-4BE8-4799-BE09-5078DFEE2256}"/>
          </ac:spMkLst>
        </pc:spChg>
        <pc:spChg chg="add">
          <ac:chgData name="Manoj Manu" userId="41876442ec89abc2" providerId="Windows Live" clId="Web-{250C3F2F-3E39-46F9-8C1D-2AB6C34ED702}" dt="2022-10-17T02:23:35.159" v="289"/>
          <ac:spMkLst>
            <pc:docMk/>
            <pc:sldMk cId="109857222" sldId="256"/>
            <ac:spMk id="35" creationId="{54F20867-41B0-484D-9DA7-0FC742D31A4D}"/>
          </ac:spMkLst>
        </pc:spChg>
        <pc:spChg chg="add">
          <ac:chgData name="Manoj Manu" userId="41876442ec89abc2" providerId="Windows Live" clId="Web-{250C3F2F-3E39-46F9-8C1D-2AB6C34ED702}" dt="2022-10-17T02:23:35.159" v="289"/>
          <ac:spMkLst>
            <pc:docMk/>
            <pc:sldMk cId="109857222" sldId="256"/>
            <ac:spMk id="37" creationId="{E37FD100-AD6C-4FB9-B662-CC1C2F00060C}"/>
          </ac:spMkLst>
        </pc:spChg>
        <pc:grpChg chg="add del">
          <ac:chgData name="Manoj Manu" userId="41876442ec89abc2" providerId="Windows Live" clId="Web-{250C3F2F-3E39-46F9-8C1D-2AB6C34ED702}" dt="2022-10-17T02:23:35.159" v="289"/>
          <ac:grpSpMkLst>
            <pc:docMk/>
            <pc:sldMk cId="109857222" sldId="256"/>
            <ac:grpSpMk id="6" creationId="{79B5D0C1-066E-4C02-A6B8-59FAE4A19724}"/>
          </ac:grpSpMkLst>
        </pc:grpChg>
        <pc:grpChg chg="add del">
          <ac:chgData name="Manoj Manu" userId="41876442ec89abc2" providerId="Windows Live" clId="Web-{250C3F2F-3E39-46F9-8C1D-2AB6C34ED702}" dt="2022-10-17T02:23:35.159" v="289"/>
          <ac:grpSpMkLst>
            <pc:docMk/>
            <pc:sldMk cId="109857222" sldId="256"/>
            <ac:grpSpMk id="21" creationId="{A13BE365-390C-4F00-AED4-363CDA121DCF}"/>
          </ac:grpSpMkLst>
        </pc:grpChg>
        <pc:cxnChg chg="add">
          <ac:chgData name="Manoj Manu" userId="41876442ec89abc2" providerId="Windows Live" clId="Web-{250C3F2F-3E39-46F9-8C1D-2AB6C34ED702}" dt="2022-10-17T02:23:35.159" v="289"/>
          <ac:cxnSpMkLst>
            <pc:docMk/>
            <pc:sldMk cId="109857222" sldId="256"/>
            <ac:cxnSpMk id="33" creationId="{C95D65A1-16CB-407F-993F-2A6D59BCC0C8}"/>
          </ac:cxnSpMkLst>
        </pc:cxnChg>
        <pc:cxnChg chg="add">
          <ac:chgData name="Manoj Manu" userId="41876442ec89abc2" providerId="Windows Live" clId="Web-{250C3F2F-3E39-46F9-8C1D-2AB6C34ED702}" dt="2022-10-17T02:23:35.159" v="289"/>
          <ac:cxnSpMkLst>
            <pc:docMk/>
            <pc:sldMk cId="109857222" sldId="256"/>
            <ac:cxnSpMk id="39" creationId="{D0249902-6C42-4139-A46F-ADF022B8C1C3}"/>
          </ac:cxnSpMkLst>
        </pc:cxnChg>
      </pc:sldChg>
      <pc:sldChg chg="addSp delSp modSp new">
        <pc:chgData name="Manoj Manu" userId="41876442ec89abc2" providerId="Windows Live" clId="Web-{250C3F2F-3E39-46F9-8C1D-2AB6C34ED702}" dt="2022-10-17T02:41:39.105" v="943" actId="1076"/>
        <pc:sldMkLst>
          <pc:docMk/>
          <pc:sldMk cId="3562812150" sldId="257"/>
        </pc:sldMkLst>
        <pc:spChg chg="del mod">
          <ac:chgData name="Manoj Manu" userId="41876442ec89abc2" providerId="Windows Live" clId="Web-{250C3F2F-3E39-46F9-8C1D-2AB6C34ED702}" dt="2022-10-17T02:26:36.491" v="339"/>
          <ac:spMkLst>
            <pc:docMk/>
            <pc:sldMk cId="3562812150" sldId="257"/>
            <ac:spMk id="2" creationId="{A0AD52C1-9C58-B8CE-788D-EF50FE3440F2}"/>
          </ac:spMkLst>
        </pc:spChg>
        <pc:spChg chg="add mod">
          <ac:chgData name="Manoj Manu" userId="41876442ec89abc2" providerId="Windows Live" clId="Web-{250C3F2F-3E39-46F9-8C1D-2AB6C34ED702}" dt="2022-10-17T02:25:49.459" v="332" actId="14100"/>
          <ac:spMkLst>
            <pc:docMk/>
            <pc:sldMk cId="3562812150" sldId="257"/>
            <ac:spMk id="3" creationId="{F0382863-1291-9E72-E65D-4F19DACD4958}"/>
          </ac:spMkLst>
        </pc:spChg>
        <pc:spChg chg="add mod">
          <ac:chgData name="Manoj Manu" userId="41876442ec89abc2" providerId="Windows Live" clId="Web-{250C3F2F-3E39-46F9-8C1D-2AB6C34ED702}" dt="2022-10-17T02:41:39.105" v="943" actId="1076"/>
          <ac:spMkLst>
            <pc:docMk/>
            <pc:sldMk cId="3562812150" sldId="257"/>
            <ac:spMk id="4" creationId="{5993BA36-F656-1AF6-060E-F34A83247D86}"/>
          </ac:spMkLst>
        </pc:spChg>
      </pc:sldChg>
      <pc:sldChg chg="addSp modSp new">
        <pc:chgData name="Manoj Manu" userId="41876442ec89abc2" providerId="Windows Live" clId="Web-{250C3F2F-3E39-46F9-8C1D-2AB6C34ED702}" dt="2022-10-17T02:41:29.151" v="938" actId="20577"/>
        <pc:sldMkLst>
          <pc:docMk/>
          <pc:sldMk cId="2295265563" sldId="258"/>
        </pc:sldMkLst>
        <pc:spChg chg="mod">
          <ac:chgData name="Manoj Manu" userId="41876442ec89abc2" providerId="Windows Live" clId="Web-{250C3F2F-3E39-46F9-8C1D-2AB6C34ED702}" dt="2022-10-17T02:36:00.738" v="718" actId="1076"/>
          <ac:spMkLst>
            <pc:docMk/>
            <pc:sldMk cId="2295265563" sldId="258"/>
            <ac:spMk id="2" creationId="{B5CC2E92-4643-1D8D-D3D3-9EFDA8CD849C}"/>
          </ac:spMkLst>
        </pc:spChg>
        <pc:spChg chg="add mod">
          <ac:chgData name="Manoj Manu" userId="41876442ec89abc2" providerId="Windows Live" clId="Web-{250C3F2F-3E39-46F9-8C1D-2AB6C34ED702}" dt="2022-10-17T02:41:29.151" v="938" actId="20577"/>
          <ac:spMkLst>
            <pc:docMk/>
            <pc:sldMk cId="2295265563" sldId="258"/>
            <ac:spMk id="3" creationId="{61EE57F5-0091-C792-7268-BE4B42C63FBA}"/>
          </ac:spMkLst>
        </pc:spChg>
      </pc:sldChg>
      <pc:sldChg chg="modSp new">
        <pc:chgData name="Manoj Manu" userId="41876442ec89abc2" providerId="Windows Live" clId="Web-{250C3F2F-3E39-46F9-8C1D-2AB6C34ED702}" dt="2022-10-17T02:44:54.468" v="1055" actId="1076"/>
        <pc:sldMkLst>
          <pc:docMk/>
          <pc:sldMk cId="3553320547" sldId="259"/>
        </pc:sldMkLst>
        <pc:spChg chg="mod">
          <ac:chgData name="Manoj Manu" userId="41876442ec89abc2" providerId="Windows Live" clId="Web-{250C3F2F-3E39-46F9-8C1D-2AB6C34ED702}" dt="2022-10-17T02:44:54.468" v="1055" actId="1076"/>
          <ac:spMkLst>
            <pc:docMk/>
            <pc:sldMk cId="3553320547" sldId="259"/>
            <ac:spMk id="2" creationId="{E23739F9-FAF7-9BD3-D9EC-67D4EC3D8CF6}"/>
          </ac:spMkLst>
        </pc:spChg>
      </pc:sldChg>
      <pc:sldChg chg="addSp modSp new">
        <pc:chgData name="Manoj Manu" userId="41876442ec89abc2" providerId="Windows Live" clId="Web-{250C3F2F-3E39-46F9-8C1D-2AB6C34ED702}" dt="2022-10-17T02:46:38.642" v="1067" actId="14100"/>
        <pc:sldMkLst>
          <pc:docMk/>
          <pc:sldMk cId="478876595" sldId="260"/>
        </pc:sldMkLst>
        <pc:picChg chg="add mod">
          <ac:chgData name="Manoj Manu" userId="41876442ec89abc2" providerId="Windows Live" clId="Web-{250C3F2F-3E39-46F9-8C1D-2AB6C34ED702}" dt="2022-10-17T02:46:38.642" v="1067" actId="14100"/>
          <ac:picMkLst>
            <pc:docMk/>
            <pc:sldMk cId="478876595" sldId="260"/>
            <ac:picMk id="3" creationId="{2F2FC006-48AA-AB77-F693-89EBC602F6BD}"/>
          </ac:picMkLst>
        </pc:picChg>
      </pc:sldChg>
      <pc:sldChg chg="addSp modSp new">
        <pc:chgData name="Manoj Manu" userId="41876442ec89abc2" providerId="Windows Live" clId="Web-{250C3F2F-3E39-46F9-8C1D-2AB6C34ED702}" dt="2022-10-17T03:31:33.421" v="1978" actId="20577"/>
        <pc:sldMkLst>
          <pc:docMk/>
          <pc:sldMk cId="652867431" sldId="261"/>
        </pc:sldMkLst>
        <pc:spChg chg="mod">
          <ac:chgData name="Manoj Manu" userId="41876442ec89abc2" providerId="Windows Live" clId="Web-{250C3F2F-3E39-46F9-8C1D-2AB6C34ED702}" dt="2022-10-17T03:31:33.421" v="1978" actId="20577"/>
          <ac:spMkLst>
            <pc:docMk/>
            <pc:sldMk cId="652867431" sldId="261"/>
            <ac:spMk id="2" creationId="{C2C5E4AF-123B-1E46-74EB-58E0F2ADCCB5}"/>
          </ac:spMkLst>
        </pc:spChg>
        <pc:spChg chg="add mod">
          <ac:chgData name="Manoj Manu" userId="41876442ec89abc2" providerId="Windows Live" clId="Web-{250C3F2F-3E39-46F9-8C1D-2AB6C34ED702}" dt="2022-10-17T02:57:06.234" v="1504" actId="1076"/>
          <ac:spMkLst>
            <pc:docMk/>
            <pc:sldMk cId="652867431" sldId="261"/>
            <ac:spMk id="3" creationId="{693C1B4C-C87C-541B-6C40-4B600F6B457B}"/>
          </ac:spMkLst>
        </pc:spChg>
      </pc:sldChg>
      <pc:sldChg chg="addSp modSp new">
        <pc:chgData name="Manoj Manu" userId="41876442ec89abc2" providerId="Windows Live" clId="Web-{250C3F2F-3E39-46F9-8C1D-2AB6C34ED702}" dt="2022-10-17T02:58:47.330" v="1516" actId="14100"/>
        <pc:sldMkLst>
          <pc:docMk/>
          <pc:sldMk cId="2202546657" sldId="262"/>
        </pc:sldMkLst>
        <pc:spChg chg="mod">
          <ac:chgData name="Manoj Manu" userId="41876442ec89abc2" providerId="Windows Live" clId="Web-{250C3F2F-3E39-46F9-8C1D-2AB6C34ED702}" dt="2022-10-17T02:58:17.282" v="1506" actId="20577"/>
          <ac:spMkLst>
            <pc:docMk/>
            <pc:sldMk cId="2202546657" sldId="262"/>
            <ac:spMk id="2" creationId="{FE817E75-C5D9-65CB-7BF2-16334EA22C13}"/>
          </ac:spMkLst>
        </pc:spChg>
        <pc:picChg chg="add mod">
          <ac:chgData name="Manoj Manu" userId="41876442ec89abc2" providerId="Windows Live" clId="Web-{250C3F2F-3E39-46F9-8C1D-2AB6C34ED702}" dt="2022-10-17T02:58:47.330" v="1516" actId="14100"/>
          <ac:picMkLst>
            <pc:docMk/>
            <pc:sldMk cId="2202546657" sldId="262"/>
            <ac:picMk id="3" creationId="{A22B616B-A1D9-D5A2-5FCF-4CF098AD63A8}"/>
          </ac:picMkLst>
        </pc:picChg>
      </pc:sldChg>
      <pc:sldChg chg="addSp modSp new">
        <pc:chgData name="Manoj Manu" userId="41876442ec89abc2" providerId="Windows Live" clId="Web-{250C3F2F-3E39-46F9-8C1D-2AB6C34ED702}" dt="2022-10-17T03:31:21.295" v="1976" actId="20577"/>
        <pc:sldMkLst>
          <pc:docMk/>
          <pc:sldMk cId="1925116461" sldId="263"/>
        </pc:sldMkLst>
        <pc:spChg chg="mod">
          <ac:chgData name="Manoj Manu" userId="41876442ec89abc2" providerId="Windows Live" clId="Web-{250C3F2F-3E39-46F9-8C1D-2AB6C34ED702}" dt="2022-10-17T03:18:17.684" v="1540" actId="1076"/>
          <ac:spMkLst>
            <pc:docMk/>
            <pc:sldMk cId="1925116461" sldId="263"/>
            <ac:spMk id="2" creationId="{7B36BBB9-717B-0E57-0BC4-8090B350DC7C}"/>
          </ac:spMkLst>
        </pc:spChg>
        <pc:spChg chg="add mod">
          <ac:chgData name="Manoj Manu" userId="41876442ec89abc2" providerId="Windows Live" clId="Web-{250C3F2F-3E39-46F9-8C1D-2AB6C34ED702}" dt="2022-10-17T03:31:21.295" v="1976" actId="20577"/>
          <ac:spMkLst>
            <pc:docMk/>
            <pc:sldMk cId="1925116461" sldId="263"/>
            <ac:spMk id="3" creationId="{A0C937CD-F047-4027-BB8F-5E3EE32A2C60}"/>
          </ac:spMkLst>
        </pc:spChg>
      </pc:sldChg>
      <pc:sldChg chg="addSp modSp new">
        <pc:chgData name="Manoj Manu" userId="41876442ec89abc2" providerId="Windows Live" clId="Web-{250C3F2F-3E39-46F9-8C1D-2AB6C34ED702}" dt="2022-10-17T03:32:21.062" v="1983" actId="14100"/>
        <pc:sldMkLst>
          <pc:docMk/>
          <pc:sldMk cId="1020143878" sldId="264"/>
        </pc:sldMkLst>
        <pc:picChg chg="add mod">
          <ac:chgData name="Manoj Manu" userId="41876442ec89abc2" providerId="Windows Live" clId="Web-{250C3F2F-3E39-46F9-8C1D-2AB6C34ED702}" dt="2022-10-17T03:32:21.062" v="1983" actId="14100"/>
          <ac:picMkLst>
            <pc:docMk/>
            <pc:sldMk cId="1020143878" sldId="264"/>
            <ac:picMk id="3" creationId="{CAA1CB4C-C5B4-3005-97E0-8BA509CB1F5D}"/>
          </ac:picMkLst>
        </pc:picChg>
      </pc:sldChg>
      <pc:sldChg chg="addSp modSp new">
        <pc:chgData name="Manoj Manu" userId="41876442ec89abc2" providerId="Windows Live" clId="Web-{250C3F2F-3E39-46F9-8C1D-2AB6C34ED702}" dt="2022-10-17T03:42:29.904" v="2370" actId="1076"/>
        <pc:sldMkLst>
          <pc:docMk/>
          <pc:sldMk cId="3633517973" sldId="265"/>
        </pc:sldMkLst>
        <pc:spChg chg="mod">
          <ac:chgData name="Manoj Manu" userId="41876442ec89abc2" providerId="Windows Live" clId="Web-{250C3F2F-3E39-46F9-8C1D-2AB6C34ED702}" dt="2022-10-17T03:42:29.904" v="2370" actId="1076"/>
          <ac:spMkLst>
            <pc:docMk/>
            <pc:sldMk cId="3633517973" sldId="265"/>
            <ac:spMk id="2" creationId="{A99A9EDD-04F9-DC85-CB8D-F51B381DD3E8}"/>
          </ac:spMkLst>
        </pc:spChg>
        <pc:spChg chg="add mod">
          <ac:chgData name="Manoj Manu" userId="41876442ec89abc2" providerId="Windows Live" clId="Web-{250C3F2F-3E39-46F9-8C1D-2AB6C34ED702}" dt="2022-10-17T03:42:21.951" v="2369" actId="20577"/>
          <ac:spMkLst>
            <pc:docMk/>
            <pc:sldMk cId="3633517973" sldId="265"/>
            <ac:spMk id="3" creationId="{23DE0423-B51A-BA10-9418-3BBF2B5FD358}"/>
          </ac:spMkLst>
        </pc:spChg>
      </pc:sldChg>
      <pc:sldChg chg="addSp modSp new">
        <pc:chgData name="Manoj Manu" userId="41876442ec89abc2" providerId="Windows Live" clId="Web-{250C3F2F-3E39-46F9-8C1D-2AB6C34ED702}" dt="2022-10-17T03:44:19.031" v="2380" actId="14100"/>
        <pc:sldMkLst>
          <pc:docMk/>
          <pc:sldMk cId="3967329759" sldId="266"/>
        </pc:sldMkLst>
        <pc:picChg chg="add mod">
          <ac:chgData name="Manoj Manu" userId="41876442ec89abc2" providerId="Windows Live" clId="Web-{250C3F2F-3E39-46F9-8C1D-2AB6C34ED702}" dt="2022-10-17T03:44:19.031" v="2380" actId="14100"/>
          <ac:picMkLst>
            <pc:docMk/>
            <pc:sldMk cId="3967329759" sldId="266"/>
            <ac:picMk id="3" creationId="{2A521B14-590A-6251-E84F-6DD0C0B2EC82}"/>
          </ac:picMkLst>
        </pc:picChg>
      </pc:sldChg>
      <pc:sldChg chg="new">
        <pc:chgData name="Manoj Manu" userId="41876442ec89abc2" providerId="Windows Live" clId="Web-{250C3F2F-3E39-46F9-8C1D-2AB6C34ED702}" dt="2022-10-17T03:44:22.422" v="2381"/>
        <pc:sldMkLst>
          <pc:docMk/>
          <pc:sldMk cId="500592128" sldId="267"/>
        </pc:sldMkLst>
      </pc:sldChg>
      <pc:sldChg chg="new">
        <pc:chgData name="Manoj Manu" userId="41876442ec89abc2" providerId="Windows Live" clId="Web-{250C3F2F-3E39-46F9-8C1D-2AB6C34ED702}" dt="2022-10-17T03:44:22.922" v="2382"/>
        <pc:sldMkLst>
          <pc:docMk/>
          <pc:sldMk cId="1707915792" sldId="268"/>
        </pc:sldMkLst>
      </pc:sldChg>
      <pc:sldChg chg="new">
        <pc:chgData name="Manoj Manu" userId="41876442ec89abc2" providerId="Windows Live" clId="Web-{250C3F2F-3E39-46F9-8C1D-2AB6C34ED702}" dt="2022-10-17T03:44:23.422" v="2383"/>
        <pc:sldMkLst>
          <pc:docMk/>
          <pc:sldMk cId="2353405420" sldId="269"/>
        </pc:sldMkLst>
      </pc:sldChg>
      <pc:sldChg chg="modSp new">
        <pc:chgData name="Manoj Manu" userId="41876442ec89abc2" providerId="Windows Live" clId="Web-{250C3F2F-3E39-46F9-8C1D-2AB6C34ED702}" dt="2022-10-17T03:44:53.001" v="2394" actId="20577"/>
        <pc:sldMkLst>
          <pc:docMk/>
          <pc:sldMk cId="2485454363" sldId="270"/>
        </pc:sldMkLst>
        <pc:spChg chg="mod">
          <ac:chgData name="Manoj Manu" userId="41876442ec89abc2" providerId="Windows Live" clId="Web-{250C3F2F-3E39-46F9-8C1D-2AB6C34ED702}" dt="2022-10-17T03:44:53.001" v="2394" actId="20577"/>
          <ac:spMkLst>
            <pc:docMk/>
            <pc:sldMk cId="2485454363" sldId="270"/>
            <ac:spMk id="2" creationId="{E40C84E9-12E5-35DC-B914-6F60F6601204}"/>
          </ac:spMkLst>
        </pc:spChg>
      </pc:sldChg>
      <pc:sldChg chg="new ord">
        <pc:chgData name="Manoj Manu" userId="41876442ec89abc2" providerId="Windows Live" clId="Web-{250C3F2F-3E39-46F9-8C1D-2AB6C34ED702}" dt="2022-10-17T03:45:08.720" v="2396"/>
        <pc:sldMkLst>
          <pc:docMk/>
          <pc:sldMk cId="1098987784" sldId="271"/>
        </pc:sldMkLst>
      </pc:sldChg>
      <pc:sldChg chg="new ord">
        <pc:chgData name="Manoj Manu" userId="41876442ec89abc2" providerId="Windows Live" clId="Web-{250C3F2F-3E39-46F9-8C1D-2AB6C34ED702}" dt="2022-10-17T03:45:23.502" v="2398"/>
        <pc:sldMkLst>
          <pc:docMk/>
          <pc:sldMk cId="4011905485" sldId="272"/>
        </pc:sldMkLst>
      </pc:sldChg>
      <pc:sldChg chg="new ord">
        <pc:chgData name="Manoj Manu" userId="41876442ec89abc2" providerId="Windows Live" clId="Web-{250C3F2F-3E39-46F9-8C1D-2AB6C34ED702}" dt="2022-10-17T03:45:28.205" v="2400"/>
        <pc:sldMkLst>
          <pc:docMk/>
          <pc:sldMk cId="734657770" sldId="273"/>
        </pc:sldMkLst>
      </pc:sldChg>
      <pc:sldMasterChg chg="del delSldLayout">
        <pc:chgData name="Manoj Manu" userId="41876442ec89abc2" providerId="Windows Live" clId="Web-{250C3F2F-3E39-46F9-8C1D-2AB6C34ED702}" dt="2022-10-17T02:13:13.521" v="28"/>
        <pc:sldMasterMkLst>
          <pc:docMk/>
          <pc:sldMasterMk cId="2460954070" sldId="2147483660"/>
        </pc:sldMasterMkLst>
        <pc:sldLayoutChg chg="del">
          <pc:chgData name="Manoj Manu" userId="41876442ec89abc2" providerId="Windows Live" clId="Web-{250C3F2F-3E39-46F9-8C1D-2AB6C34ED702}" dt="2022-10-17T02:13:13.521" v="28"/>
          <pc:sldLayoutMkLst>
            <pc:docMk/>
            <pc:sldMasterMk cId="2460954070" sldId="2147483660"/>
            <pc:sldLayoutMk cId="2385387890" sldId="2147483661"/>
          </pc:sldLayoutMkLst>
        </pc:sldLayoutChg>
        <pc:sldLayoutChg chg="del">
          <pc:chgData name="Manoj Manu" userId="41876442ec89abc2" providerId="Windows Live" clId="Web-{250C3F2F-3E39-46F9-8C1D-2AB6C34ED702}" dt="2022-10-17T02:13:13.521" v="28"/>
          <pc:sldLayoutMkLst>
            <pc:docMk/>
            <pc:sldMasterMk cId="2460954070" sldId="2147483660"/>
            <pc:sldLayoutMk cId="949138452" sldId="2147483662"/>
          </pc:sldLayoutMkLst>
        </pc:sldLayoutChg>
        <pc:sldLayoutChg chg="del">
          <pc:chgData name="Manoj Manu" userId="41876442ec89abc2" providerId="Windows Live" clId="Web-{250C3F2F-3E39-46F9-8C1D-2AB6C34ED702}" dt="2022-10-17T02:13:13.521" v="28"/>
          <pc:sldLayoutMkLst>
            <pc:docMk/>
            <pc:sldMasterMk cId="2460954070" sldId="2147483660"/>
            <pc:sldLayoutMk cId="2591524520" sldId="2147483663"/>
          </pc:sldLayoutMkLst>
        </pc:sldLayoutChg>
        <pc:sldLayoutChg chg="del">
          <pc:chgData name="Manoj Manu" userId="41876442ec89abc2" providerId="Windows Live" clId="Web-{250C3F2F-3E39-46F9-8C1D-2AB6C34ED702}" dt="2022-10-17T02:13:13.521" v="28"/>
          <pc:sldLayoutMkLst>
            <pc:docMk/>
            <pc:sldMasterMk cId="2460954070" sldId="2147483660"/>
            <pc:sldLayoutMk cId="1203092039" sldId="2147483664"/>
          </pc:sldLayoutMkLst>
        </pc:sldLayoutChg>
        <pc:sldLayoutChg chg="del">
          <pc:chgData name="Manoj Manu" userId="41876442ec89abc2" providerId="Windows Live" clId="Web-{250C3F2F-3E39-46F9-8C1D-2AB6C34ED702}" dt="2022-10-17T02:13:13.521" v="28"/>
          <pc:sldLayoutMkLst>
            <pc:docMk/>
            <pc:sldMasterMk cId="2460954070" sldId="2147483660"/>
            <pc:sldLayoutMk cId="3733172339" sldId="2147483665"/>
          </pc:sldLayoutMkLst>
        </pc:sldLayoutChg>
        <pc:sldLayoutChg chg="del">
          <pc:chgData name="Manoj Manu" userId="41876442ec89abc2" providerId="Windows Live" clId="Web-{250C3F2F-3E39-46F9-8C1D-2AB6C34ED702}" dt="2022-10-17T02:13:13.521" v="28"/>
          <pc:sldLayoutMkLst>
            <pc:docMk/>
            <pc:sldMasterMk cId="2460954070" sldId="2147483660"/>
            <pc:sldLayoutMk cId="3210312558" sldId="2147483666"/>
          </pc:sldLayoutMkLst>
        </pc:sldLayoutChg>
        <pc:sldLayoutChg chg="del">
          <pc:chgData name="Manoj Manu" userId="41876442ec89abc2" providerId="Windows Live" clId="Web-{250C3F2F-3E39-46F9-8C1D-2AB6C34ED702}" dt="2022-10-17T02:13:13.521" v="28"/>
          <pc:sldLayoutMkLst>
            <pc:docMk/>
            <pc:sldMasterMk cId="2460954070" sldId="2147483660"/>
            <pc:sldLayoutMk cId="3146388984" sldId="2147483667"/>
          </pc:sldLayoutMkLst>
        </pc:sldLayoutChg>
        <pc:sldLayoutChg chg="del">
          <pc:chgData name="Manoj Manu" userId="41876442ec89abc2" providerId="Windows Live" clId="Web-{250C3F2F-3E39-46F9-8C1D-2AB6C34ED702}" dt="2022-10-17T02:13:13.521" v="28"/>
          <pc:sldLayoutMkLst>
            <pc:docMk/>
            <pc:sldMasterMk cId="2460954070" sldId="2147483660"/>
            <pc:sldLayoutMk cId="3171841454" sldId="2147483668"/>
          </pc:sldLayoutMkLst>
        </pc:sldLayoutChg>
        <pc:sldLayoutChg chg="del">
          <pc:chgData name="Manoj Manu" userId="41876442ec89abc2" providerId="Windows Live" clId="Web-{250C3F2F-3E39-46F9-8C1D-2AB6C34ED702}" dt="2022-10-17T02:13:13.521" v="28"/>
          <pc:sldLayoutMkLst>
            <pc:docMk/>
            <pc:sldMasterMk cId="2460954070" sldId="2147483660"/>
            <pc:sldLayoutMk cId="1718958274" sldId="2147483669"/>
          </pc:sldLayoutMkLst>
        </pc:sldLayoutChg>
        <pc:sldLayoutChg chg="del">
          <pc:chgData name="Manoj Manu" userId="41876442ec89abc2" providerId="Windows Live" clId="Web-{250C3F2F-3E39-46F9-8C1D-2AB6C34ED702}" dt="2022-10-17T02:13:13.521" v="28"/>
          <pc:sldLayoutMkLst>
            <pc:docMk/>
            <pc:sldMasterMk cId="2460954070" sldId="2147483660"/>
            <pc:sldLayoutMk cId="2202905451" sldId="2147483670"/>
          </pc:sldLayoutMkLst>
        </pc:sldLayoutChg>
        <pc:sldLayoutChg chg="del">
          <pc:chgData name="Manoj Manu" userId="41876442ec89abc2" providerId="Windows Live" clId="Web-{250C3F2F-3E39-46F9-8C1D-2AB6C34ED702}" dt="2022-10-17T02:13:13.521" v="28"/>
          <pc:sldLayoutMkLst>
            <pc:docMk/>
            <pc:sldMasterMk cId="2460954070" sldId="2147483660"/>
            <pc:sldLayoutMk cId="3479445657" sldId="2147483671"/>
          </pc:sldLayoutMkLst>
        </pc:sldLayoutChg>
      </pc:sldMasterChg>
      <pc:sldMasterChg chg="add del addSldLayout delSldLayout modSldLayout">
        <pc:chgData name="Manoj Manu" userId="41876442ec89abc2" providerId="Windows Live" clId="Web-{250C3F2F-3E39-46F9-8C1D-2AB6C34ED702}" dt="2022-10-17T02:16:03.618" v="65"/>
        <pc:sldMasterMkLst>
          <pc:docMk/>
          <pc:sldMasterMk cId="1357366320" sldId="2147483672"/>
        </pc:sldMasterMkLst>
        <pc:sldLayoutChg chg="add del mod replId">
          <pc:chgData name="Manoj Manu" userId="41876442ec89abc2" providerId="Windows Live" clId="Web-{250C3F2F-3E39-46F9-8C1D-2AB6C34ED702}" dt="2022-10-17T02:16:03.618" v="65"/>
          <pc:sldLayoutMkLst>
            <pc:docMk/>
            <pc:sldMasterMk cId="1357366320" sldId="2147483672"/>
            <pc:sldLayoutMk cId="969384217" sldId="2147483673"/>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3771587758" sldId="2147483674"/>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1964526866" sldId="2147483675"/>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3526698630" sldId="2147483676"/>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1586208892" sldId="2147483677"/>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3990210449" sldId="2147483678"/>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531289537" sldId="2147483679"/>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1102147901" sldId="2147483680"/>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158134272" sldId="2147483681"/>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2030267101" sldId="2147483682"/>
          </pc:sldLayoutMkLst>
        </pc:sldLayoutChg>
        <pc:sldLayoutChg chg="add del mod replId">
          <pc:chgData name="Manoj Manu" userId="41876442ec89abc2" providerId="Windows Live" clId="Web-{250C3F2F-3E39-46F9-8C1D-2AB6C34ED702}" dt="2022-10-17T02:16:03.618" v="65"/>
          <pc:sldLayoutMkLst>
            <pc:docMk/>
            <pc:sldMasterMk cId="1357366320" sldId="2147483672"/>
            <pc:sldLayoutMk cId="2588753974" sldId="2147483683"/>
          </pc:sldLayoutMkLst>
        </pc:sldLayoutChg>
      </pc:sldMasterChg>
      <pc:sldMasterChg chg="add del addSldLayout delSldLayout">
        <pc:chgData name="Manoj Manu" userId="41876442ec89abc2" providerId="Windows Live" clId="Web-{250C3F2F-3E39-46F9-8C1D-2AB6C34ED702}" dt="2022-10-17T02:23:35.159" v="289"/>
        <pc:sldMasterMkLst>
          <pc:docMk/>
          <pc:sldMasterMk cId="316122442" sldId="2147483702"/>
        </pc:sldMasterMkLst>
        <pc:sldLayoutChg chg="add del">
          <pc:chgData name="Manoj Manu" userId="41876442ec89abc2" providerId="Windows Live" clId="Web-{250C3F2F-3E39-46F9-8C1D-2AB6C34ED702}" dt="2022-10-17T02:23:35.159" v="289"/>
          <pc:sldLayoutMkLst>
            <pc:docMk/>
            <pc:sldMasterMk cId="316122442" sldId="2147483702"/>
            <pc:sldLayoutMk cId="1345827736" sldId="2147483691"/>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4031617827" sldId="2147483692"/>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2035224011" sldId="2147483693"/>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2531797421" sldId="2147483694"/>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1524166925" sldId="2147483695"/>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14659760" sldId="2147483696"/>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616825836" sldId="2147483697"/>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2644546711" sldId="2147483698"/>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3583899002" sldId="2147483699"/>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3073958415" sldId="2147483700"/>
          </pc:sldLayoutMkLst>
        </pc:sldLayoutChg>
        <pc:sldLayoutChg chg="add del">
          <pc:chgData name="Manoj Manu" userId="41876442ec89abc2" providerId="Windows Live" clId="Web-{250C3F2F-3E39-46F9-8C1D-2AB6C34ED702}" dt="2022-10-17T02:23:35.159" v="289"/>
          <pc:sldLayoutMkLst>
            <pc:docMk/>
            <pc:sldMasterMk cId="316122442" sldId="2147483702"/>
            <pc:sldLayoutMk cId="676354118" sldId="2147483701"/>
          </pc:sldLayoutMkLst>
        </pc:sldLayoutChg>
      </pc:sldMasterChg>
      <pc:sldMasterChg chg="add addSldLayout">
        <pc:chgData name="Manoj Manu" userId="41876442ec89abc2" providerId="Windows Live" clId="Web-{250C3F2F-3E39-46F9-8C1D-2AB6C34ED702}" dt="2022-10-17T02:23:35.159" v="289"/>
        <pc:sldMasterMkLst>
          <pc:docMk/>
          <pc:sldMasterMk cId="4026895854" sldId="2147483766"/>
        </pc:sldMasterMkLst>
        <pc:sldLayoutChg chg="add">
          <pc:chgData name="Manoj Manu" userId="41876442ec89abc2" providerId="Windows Live" clId="Web-{250C3F2F-3E39-46F9-8C1D-2AB6C34ED702}" dt="2022-10-17T02:23:35.159" v="289"/>
          <pc:sldLayoutMkLst>
            <pc:docMk/>
            <pc:sldMasterMk cId="4026895854" sldId="2147483766"/>
            <pc:sldLayoutMk cId="25381235" sldId="2147483755"/>
          </pc:sldLayoutMkLst>
        </pc:sldLayoutChg>
        <pc:sldLayoutChg chg="add">
          <pc:chgData name="Manoj Manu" userId="41876442ec89abc2" providerId="Windows Live" clId="Web-{250C3F2F-3E39-46F9-8C1D-2AB6C34ED702}" dt="2022-10-17T02:23:35.159" v="289"/>
          <pc:sldLayoutMkLst>
            <pc:docMk/>
            <pc:sldMasterMk cId="4026895854" sldId="2147483766"/>
            <pc:sldLayoutMk cId="2731926196" sldId="2147483756"/>
          </pc:sldLayoutMkLst>
        </pc:sldLayoutChg>
        <pc:sldLayoutChg chg="add">
          <pc:chgData name="Manoj Manu" userId="41876442ec89abc2" providerId="Windows Live" clId="Web-{250C3F2F-3E39-46F9-8C1D-2AB6C34ED702}" dt="2022-10-17T02:23:35.159" v="289"/>
          <pc:sldLayoutMkLst>
            <pc:docMk/>
            <pc:sldMasterMk cId="4026895854" sldId="2147483766"/>
            <pc:sldLayoutMk cId="1250386120" sldId="2147483757"/>
          </pc:sldLayoutMkLst>
        </pc:sldLayoutChg>
        <pc:sldLayoutChg chg="add">
          <pc:chgData name="Manoj Manu" userId="41876442ec89abc2" providerId="Windows Live" clId="Web-{250C3F2F-3E39-46F9-8C1D-2AB6C34ED702}" dt="2022-10-17T02:23:35.159" v="289"/>
          <pc:sldLayoutMkLst>
            <pc:docMk/>
            <pc:sldMasterMk cId="4026895854" sldId="2147483766"/>
            <pc:sldLayoutMk cId="4089680800" sldId="2147483758"/>
          </pc:sldLayoutMkLst>
        </pc:sldLayoutChg>
        <pc:sldLayoutChg chg="add">
          <pc:chgData name="Manoj Manu" userId="41876442ec89abc2" providerId="Windows Live" clId="Web-{250C3F2F-3E39-46F9-8C1D-2AB6C34ED702}" dt="2022-10-17T02:23:35.159" v="289"/>
          <pc:sldLayoutMkLst>
            <pc:docMk/>
            <pc:sldMasterMk cId="4026895854" sldId="2147483766"/>
            <pc:sldLayoutMk cId="3571787340" sldId="2147483759"/>
          </pc:sldLayoutMkLst>
        </pc:sldLayoutChg>
        <pc:sldLayoutChg chg="add">
          <pc:chgData name="Manoj Manu" userId="41876442ec89abc2" providerId="Windows Live" clId="Web-{250C3F2F-3E39-46F9-8C1D-2AB6C34ED702}" dt="2022-10-17T02:23:35.159" v="289"/>
          <pc:sldLayoutMkLst>
            <pc:docMk/>
            <pc:sldMasterMk cId="4026895854" sldId="2147483766"/>
            <pc:sldLayoutMk cId="3206235339" sldId="2147483760"/>
          </pc:sldLayoutMkLst>
        </pc:sldLayoutChg>
        <pc:sldLayoutChg chg="add">
          <pc:chgData name="Manoj Manu" userId="41876442ec89abc2" providerId="Windows Live" clId="Web-{250C3F2F-3E39-46F9-8C1D-2AB6C34ED702}" dt="2022-10-17T02:23:35.159" v="289"/>
          <pc:sldLayoutMkLst>
            <pc:docMk/>
            <pc:sldMasterMk cId="4026895854" sldId="2147483766"/>
            <pc:sldLayoutMk cId="3995657499" sldId="2147483761"/>
          </pc:sldLayoutMkLst>
        </pc:sldLayoutChg>
        <pc:sldLayoutChg chg="add">
          <pc:chgData name="Manoj Manu" userId="41876442ec89abc2" providerId="Windows Live" clId="Web-{250C3F2F-3E39-46F9-8C1D-2AB6C34ED702}" dt="2022-10-17T02:23:35.159" v="289"/>
          <pc:sldLayoutMkLst>
            <pc:docMk/>
            <pc:sldMasterMk cId="4026895854" sldId="2147483766"/>
            <pc:sldLayoutMk cId="3301880446" sldId="2147483762"/>
          </pc:sldLayoutMkLst>
        </pc:sldLayoutChg>
        <pc:sldLayoutChg chg="add">
          <pc:chgData name="Manoj Manu" userId="41876442ec89abc2" providerId="Windows Live" clId="Web-{250C3F2F-3E39-46F9-8C1D-2AB6C34ED702}" dt="2022-10-17T02:23:35.159" v="289"/>
          <pc:sldLayoutMkLst>
            <pc:docMk/>
            <pc:sldMasterMk cId="4026895854" sldId="2147483766"/>
            <pc:sldLayoutMk cId="3779469792" sldId="2147483763"/>
          </pc:sldLayoutMkLst>
        </pc:sldLayoutChg>
        <pc:sldLayoutChg chg="add">
          <pc:chgData name="Manoj Manu" userId="41876442ec89abc2" providerId="Windows Live" clId="Web-{250C3F2F-3E39-46F9-8C1D-2AB6C34ED702}" dt="2022-10-17T02:23:35.159" v="289"/>
          <pc:sldLayoutMkLst>
            <pc:docMk/>
            <pc:sldMasterMk cId="4026895854" sldId="2147483766"/>
            <pc:sldLayoutMk cId="1490267186" sldId="2147483764"/>
          </pc:sldLayoutMkLst>
        </pc:sldLayoutChg>
        <pc:sldLayoutChg chg="add">
          <pc:chgData name="Manoj Manu" userId="41876442ec89abc2" providerId="Windows Live" clId="Web-{250C3F2F-3E39-46F9-8C1D-2AB6C34ED702}" dt="2022-10-17T02:23:35.159" v="289"/>
          <pc:sldLayoutMkLst>
            <pc:docMk/>
            <pc:sldMasterMk cId="4026895854" sldId="2147483766"/>
            <pc:sldLayoutMk cId="1100819359" sldId="2147483765"/>
          </pc:sldLayoutMkLst>
        </pc:sldLayoutChg>
      </pc:sldMasterChg>
    </pc:docChg>
  </pc:docChgLst>
  <pc:docChgLst>
    <pc:chgData name="Manoj Manu" userId="41876442ec89abc2" providerId="Windows Live" clId="Web-{1067C424-83E1-44CC-8805-508FCF7685F1}"/>
    <pc:docChg chg="addSld delSld modSld sldOrd">
      <pc:chgData name="Manoj Manu" userId="41876442ec89abc2" providerId="Windows Live" clId="Web-{1067C424-83E1-44CC-8805-508FCF7685F1}" dt="2022-10-17T07:13:51.618" v="71"/>
      <pc:docMkLst>
        <pc:docMk/>
      </pc:docMkLst>
      <pc:sldChg chg="modSp">
        <pc:chgData name="Manoj Manu" userId="41876442ec89abc2" providerId="Windows Live" clId="Web-{1067C424-83E1-44CC-8805-508FCF7685F1}" dt="2022-10-17T07:04:04.278" v="32" actId="20577"/>
        <pc:sldMkLst>
          <pc:docMk/>
          <pc:sldMk cId="109857222" sldId="256"/>
        </pc:sldMkLst>
        <pc:spChg chg="mod">
          <ac:chgData name="Manoj Manu" userId="41876442ec89abc2" providerId="Windows Live" clId="Web-{1067C424-83E1-44CC-8805-508FCF7685F1}" dt="2022-10-17T07:04:04.278" v="32" actId="20577"/>
          <ac:spMkLst>
            <pc:docMk/>
            <pc:sldMk cId="109857222" sldId="256"/>
            <ac:spMk id="4" creationId="{04C2D702-E961-A357-4116-5A1F2053A0CA}"/>
          </ac:spMkLst>
        </pc:spChg>
      </pc:sldChg>
      <pc:sldChg chg="modSp">
        <pc:chgData name="Manoj Manu" userId="41876442ec89abc2" providerId="Windows Live" clId="Web-{1067C424-83E1-44CC-8805-508FCF7685F1}" dt="2022-10-17T07:05:14.638" v="54" actId="20577"/>
        <pc:sldMkLst>
          <pc:docMk/>
          <pc:sldMk cId="3562812150" sldId="257"/>
        </pc:sldMkLst>
        <pc:spChg chg="mod">
          <ac:chgData name="Manoj Manu" userId="41876442ec89abc2" providerId="Windows Live" clId="Web-{1067C424-83E1-44CC-8805-508FCF7685F1}" dt="2022-10-17T07:05:14.638" v="54" actId="20577"/>
          <ac:spMkLst>
            <pc:docMk/>
            <pc:sldMk cId="3562812150" sldId="257"/>
            <ac:spMk id="3" creationId="{F0382863-1291-9E72-E65D-4F19DACD4958}"/>
          </ac:spMkLst>
        </pc:spChg>
        <pc:spChg chg="mod">
          <ac:chgData name="Manoj Manu" userId="41876442ec89abc2" providerId="Windows Live" clId="Web-{1067C424-83E1-44CC-8805-508FCF7685F1}" dt="2022-10-17T07:05:07.623" v="48" actId="1076"/>
          <ac:spMkLst>
            <pc:docMk/>
            <pc:sldMk cId="3562812150" sldId="257"/>
            <ac:spMk id="4" creationId="{5993BA36-F656-1AF6-060E-F34A83247D86}"/>
          </ac:spMkLst>
        </pc:spChg>
      </pc:sldChg>
      <pc:sldChg chg="delSp modSp del">
        <pc:chgData name="Manoj Manu" userId="41876442ec89abc2" providerId="Windows Live" clId="Web-{1067C424-83E1-44CC-8805-508FCF7685F1}" dt="2022-10-17T07:08:57.971" v="61"/>
        <pc:sldMkLst>
          <pc:docMk/>
          <pc:sldMk cId="1098987784" sldId="271"/>
        </pc:sldMkLst>
        <pc:spChg chg="del mod">
          <ac:chgData name="Manoj Manu" userId="41876442ec89abc2" providerId="Windows Live" clId="Web-{1067C424-83E1-44CC-8805-508FCF7685F1}" dt="2022-10-17T07:02:06.166" v="2"/>
          <ac:spMkLst>
            <pc:docMk/>
            <pc:sldMk cId="1098987784" sldId="271"/>
            <ac:spMk id="3" creationId="{D389CDA6-158E-AABF-572F-EDFB352E65C6}"/>
          </ac:spMkLst>
        </pc:spChg>
      </pc:sldChg>
      <pc:sldChg chg="addSp delSp modSp">
        <pc:chgData name="Manoj Manu" userId="41876442ec89abc2" providerId="Windows Live" clId="Web-{1067C424-83E1-44CC-8805-508FCF7685F1}" dt="2022-10-17T07:03:27.167" v="25" actId="20577"/>
        <pc:sldMkLst>
          <pc:docMk/>
          <pc:sldMk cId="3322549255" sldId="276"/>
        </pc:sldMkLst>
        <pc:spChg chg="add del mod">
          <ac:chgData name="Manoj Manu" userId="41876442ec89abc2" providerId="Windows Live" clId="Web-{1067C424-83E1-44CC-8805-508FCF7685F1}" dt="2022-10-17T07:03:02.542" v="21" actId="1076"/>
          <ac:spMkLst>
            <pc:docMk/>
            <pc:sldMk cId="3322549255" sldId="276"/>
            <ac:spMk id="2" creationId="{4B09CDD7-6BCB-6CE2-BF95-B10E70369DC8}"/>
          </ac:spMkLst>
        </pc:spChg>
        <pc:spChg chg="mod">
          <ac:chgData name="Manoj Manu" userId="41876442ec89abc2" providerId="Windows Live" clId="Web-{1067C424-83E1-44CC-8805-508FCF7685F1}" dt="2022-10-17T07:03:27.167" v="25" actId="20577"/>
          <ac:spMkLst>
            <pc:docMk/>
            <pc:sldMk cId="3322549255" sldId="276"/>
            <ac:spMk id="6" creationId="{7B879E57-C1D7-AAF4-1751-58CA0A970C17}"/>
          </ac:spMkLst>
        </pc:spChg>
        <pc:spChg chg="add del mod">
          <ac:chgData name="Manoj Manu" userId="41876442ec89abc2" providerId="Windows Live" clId="Web-{1067C424-83E1-44CC-8805-508FCF7685F1}" dt="2022-10-17T07:02:44.417" v="16"/>
          <ac:spMkLst>
            <pc:docMk/>
            <pc:sldMk cId="3322549255" sldId="276"/>
            <ac:spMk id="8" creationId="{603D295E-67EF-01F5-6871-55D806855362}"/>
          </ac:spMkLst>
        </pc:spChg>
      </pc:sldChg>
      <pc:sldChg chg="modSp ord">
        <pc:chgData name="Manoj Manu" userId="41876442ec89abc2" providerId="Windows Live" clId="Web-{1067C424-83E1-44CC-8805-508FCF7685F1}" dt="2022-10-17T07:13:30.742" v="68" actId="14100"/>
        <pc:sldMkLst>
          <pc:docMk/>
          <pc:sldMk cId="1414497267" sldId="277"/>
        </pc:sldMkLst>
        <pc:picChg chg="mod">
          <ac:chgData name="Manoj Manu" userId="41876442ec89abc2" providerId="Windows Live" clId="Web-{1067C424-83E1-44CC-8805-508FCF7685F1}" dt="2022-10-17T07:13:30.742" v="68" actId="14100"/>
          <ac:picMkLst>
            <pc:docMk/>
            <pc:sldMk cId="1414497267" sldId="277"/>
            <ac:picMk id="3" creationId="{2D953ADE-CB79-8551-06B4-BA222B38F903}"/>
          </ac:picMkLst>
        </pc:picChg>
      </pc:sldChg>
      <pc:sldChg chg="modSp">
        <pc:chgData name="Manoj Manu" userId="41876442ec89abc2" providerId="Windows Live" clId="Web-{1067C424-83E1-44CC-8805-508FCF7685F1}" dt="2022-10-17T07:08:37.189" v="60" actId="20577"/>
        <pc:sldMkLst>
          <pc:docMk/>
          <pc:sldMk cId="1315569715" sldId="279"/>
        </pc:sldMkLst>
        <pc:spChg chg="mod">
          <ac:chgData name="Manoj Manu" userId="41876442ec89abc2" providerId="Windows Live" clId="Web-{1067C424-83E1-44CC-8805-508FCF7685F1}" dt="2022-10-17T07:08:37.189" v="60" actId="20577"/>
          <ac:spMkLst>
            <pc:docMk/>
            <pc:sldMk cId="1315569715" sldId="279"/>
            <ac:spMk id="8" creationId="{B4257C0E-8043-434C-6470-4577B8159B3A}"/>
          </ac:spMkLst>
        </pc:spChg>
      </pc:sldChg>
      <pc:sldChg chg="del">
        <pc:chgData name="Manoj Manu" userId="41876442ec89abc2" providerId="Windows Live" clId="Web-{1067C424-83E1-44CC-8805-508FCF7685F1}" dt="2022-10-17T07:05:57.858" v="58"/>
        <pc:sldMkLst>
          <pc:docMk/>
          <pc:sldMk cId="2268608100" sldId="280"/>
        </pc:sldMkLst>
      </pc:sldChg>
      <pc:sldChg chg="new">
        <pc:chgData name="Manoj Manu" userId="41876442ec89abc2" providerId="Windows Live" clId="Web-{1067C424-83E1-44CC-8805-508FCF7685F1}" dt="2022-10-17T07:13:00.351" v="62"/>
        <pc:sldMkLst>
          <pc:docMk/>
          <pc:sldMk cId="3430618666" sldId="280"/>
        </pc:sldMkLst>
      </pc:sldChg>
      <pc:sldChg chg="addSp modSp new">
        <pc:chgData name="Manoj Manu" userId="41876442ec89abc2" providerId="Windows Live" clId="Web-{1067C424-83E1-44CC-8805-508FCF7685F1}" dt="2022-10-17T07:13:51.618" v="71"/>
        <pc:sldMkLst>
          <pc:docMk/>
          <pc:sldMk cId="3283121680" sldId="281"/>
        </pc:sldMkLst>
        <pc:spChg chg="add mod">
          <ac:chgData name="Manoj Manu" userId="41876442ec89abc2" providerId="Windows Live" clId="Web-{1067C424-83E1-44CC-8805-508FCF7685F1}" dt="2022-10-17T07:13:51.618" v="71"/>
          <ac:spMkLst>
            <pc:docMk/>
            <pc:sldMk cId="3283121680" sldId="281"/>
            <ac:spMk id="3" creationId="{6AFE25CF-DEA0-C5B0-64F3-196A2F09F348}"/>
          </ac:spMkLst>
        </pc:spChg>
      </pc:sldChg>
      <pc:sldChg chg="del">
        <pc:chgData name="Manoj Manu" userId="41876442ec89abc2" providerId="Windows Live" clId="Web-{1067C424-83E1-44CC-8805-508FCF7685F1}" dt="2022-10-17T07:05:55.577" v="57"/>
        <pc:sldMkLst>
          <pc:docMk/>
          <pc:sldMk cId="3610542618" sldId="281"/>
        </pc:sldMkLst>
      </pc:sldChg>
      <pc:sldChg chg="del">
        <pc:chgData name="Manoj Manu" userId="41876442ec89abc2" providerId="Windows Live" clId="Web-{1067C424-83E1-44CC-8805-508FCF7685F1}" dt="2022-10-17T07:05:53.280" v="56"/>
        <pc:sldMkLst>
          <pc:docMk/>
          <pc:sldMk cId="3092005635" sldId="282"/>
        </pc:sldMkLst>
      </pc:sldChg>
    </pc:docChg>
  </pc:docChgLst>
  <pc:docChgLst>
    <pc:chgData name="Manoj Manu" userId="41876442ec89abc2" providerId="Windows Live" clId="Web-{FFEB0310-9D4E-4A19-B60B-536500DCF514}"/>
    <pc:docChg chg="addSld modSld sldOrd">
      <pc:chgData name="Manoj Manu" userId="41876442ec89abc2" providerId="Windows Live" clId="Web-{FFEB0310-9D4E-4A19-B60B-536500DCF514}" dt="2022-10-17T06:49:26.952" v="1239" actId="20577"/>
      <pc:docMkLst>
        <pc:docMk/>
      </pc:docMkLst>
      <pc:sldChg chg="modSp">
        <pc:chgData name="Manoj Manu" userId="41876442ec89abc2" providerId="Windows Live" clId="Web-{FFEB0310-9D4E-4A19-B60B-536500DCF514}" dt="2022-10-17T05:06:50.999" v="17" actId="20577"/>
        <pc:sldMkLst>
          <pc:docMk/>
          <pc:sldMk cId="3562812150" sldId="257"/>
        </pc:sldMkLst>
        <pc:spChg chg="mod">
          <ac:chgData name="Manoj Manu" userId="41876442ec89abc2" providerId="Windows Live" clId="Web-{FFEB0310-9D4E-4A19-B60B-536500DCF514}" dt="2022-10-17T05:06:50.999" v="17" actId="20577"/>
          <ac:spMkLst>
            <pc:docMk/>
            <pc:sldMk cId="3562812150" sldId="257"/>
            <ac:spMk id="3" creationId="{F0382863-1291-9E72-E65D-4F19DACD4958}"/>
          </ac:spMkLst>
        </pc:spChg>
      </pc:sldChg>
      <pc:sldChg chg="modSp">
        <pc:chgData name="Manoj Manu" userId="41876442ec89abc2" providerId="Windows Live" clId="Web-{FFEB0310-9D4E-4A19-B60B-536500DCF514}" dt="2022-10-17T05:07:02.422" v="18" actId="20577"/>
        <pc:sldMkLst>
          <pc:docMk/>
          <pc:sldMk cId="2295265563" sldId="258"/>
        </pc:sldMkLst>
        <pc:spChg chg="mod">
          <ac:chgData name="Manoj Manu" userId="41876442ec89abc2" providerId="Windows Live" clId="Web-{FFEB0310-9D4E-4A19-B60B-536500DCF514}" dt="2022-10-17T05:07:02.422" v="18" actId="20577"/>
          <ac:spMkLst>
            <pc:docMk/>
            <pc:sldMk cId="2295265563" sldId="258"/>
            <ac:spMk id="2" creationId="{B5CC2E92-4643-1D8D-D3D3-9EFDA8CD849C}"/>
          </ac:spMkLst>
        </pc:spChg>
      </pc:sldChg>
      <pc:sldChg chg="addSp modSp ord">
        <pc:chgData name="Manoj Manu" userId="41876442ec89abc2" providerId="Windows Live" clId="Web-{FFEB0310-9D4E-4A19-B60B-536500DCF514}" dt="2022-10-17T05:41:43.068" v="147" actId="1076"/>
        <pc:sldMkLst>
          <pc:docMk/>
          <pc:sldMk cId="3553320547" sldId="259"/>
        </pc:sldMkLst>
        <pc:spChg chg="mod">
          <ac:chgData name="Manoj Manu" userId="41876442ec89abc2" providerId="Windows Live" clId="Web-{FFEB0310-9D4E-4A19-B60B-536500DCF514}" dt="2022-10-17T05:41:03.630" v="144" actId="1076"/>
          <ac:spMkLst>
            <pc:docMk/>
            <pc:sldMk cId="3553320547" sldId="259"/>
            <ac:spMk id="2" creationId="{E23739F9-FAF7-9BD3-D9EC-67D4EC3D8CF6}"/>
          </ac:spMkLst>
        </pc:spChg>
        <pc:spChg chg="add mod">
          <ac:chgData name="Manoj Manu" userId="41876442ec89abc2" providerId="Windows Live" clId="Web-{FFEB0310-9D4E-4A19-B60B-536500DCF514}" dt="2022-10-17T05:40:36.894" v="138" actId="14100"/>
          <ac:spMkLst>
            <pc:docMk/>
            <pc:sldMk cId="3553320547" sldId="259"/>
            <ac:spMk id="3" creationId="{713D46CC-B148-07D3-4941-0C682EDE9670}"/>
          </ac:spMkLst>
        </pc:spChg>
        <pc:picChg chg="add mod">
          <ac:chgData name="Manoj Manu" userId="41876442ec89abc2" providerId="Windows Live" clId="Web-{FFEB0310-9D4E-4A19-B60B-536500DCF514}" dt="2022-10-17T05:41:43.068" v="147" actId="1076"/>
          <ac:picMkLst>
            <pc:docMk/>
            <pc:sldMk cId="3553320547" sldId="259"/>
            <ac:picMk id="4" creationId="{E7E0DE51-18B9-C734-796C-878B1C459667}"/>
          </ac:picMkLst>
        </pc:picChg>
      </pc:sldChg>
      <pc:sldChg chg="modSp">
        <pc:chgData name="Manoj Manu" userId="41876442ec89abc2" providerId="Windows Live" clId="Web-{FFEB0310-9D4E-4A19-B60B-536500DCF514}" dt="2022-10-17T05:07:25.516" v="24" actId="20577"/>
        <pc:sldMkLst>
          <pc:docMk/>
          <pc:sldMk cId="652867431" sldId="261"/>
        </pc:sldMkLst>
        <pc:spChg chg="mod">
          <ac:chgData name="Manoj Manu" userId="41876442ec89abc2" providerId="Windows Live" clId="Web-{FFEB0310-9D4E-4A19-B60B-536500DCF514}" dt="2022-10-17T05:07:25.516" v="24" actId="20577"/>
          <ac:spMkLst>
            <pc:docMk/>
            <pc:sldMk cId="652867431" sldId="261"/>
            <ac:spMk id="2" creationId="{C2C5E4AF-123B-1E46-74EB-58E0F2ADCCB5}"/>
          </ac:spMkLst>
        </pc:spChg>
      </pc:sldChg>
      <pc:sldChg chg="modSp">
        <pc:chgData name="Manoj Manu" userId="41876442ec89abc2" providerId="Windows Live" clId="Web-{FFEB0310-9D4E-4A19-B60B-536500DCF514}" dt="2022-10-17T05:07:33.735" v="27" actId="20577"/>
        <pc:sldMkLst>
          <pc:docMk/>
          <pc:sldMk cId="1925116461" sldId="263"/>
        </pc:sldMkLst>
        <pc:spChg chg="mod">
          <ac:chgData name="Manoj Manu" userId="41876442ec89abc2" providerId="Windows Live" clId="Web-{FFEB0310-9D4E-4A19-B60B-536500DCF514}" dt="2022-10-17T05:07:33.735" v="27" actId="20577"/>
          <ac:spMkLst>
            <pc:docMk/>
            <pc:sldMk cId="1925116461" sldId="263"/>
            <ac:spMk id="2" creationId="{7B36BBB9-717B-0E57-0BC4-8090B350DC7C}"/>
          </ac:spMkLst>
        </pc:spChg>
      </pc:sldChg>
      <pc:sldChg chg="addSp modSp">
        <pc:chgData name="Manoj Manu" userId="41876442ec89abc2" providerId="Windows Live" clId="Web-{FFEB0310-9D4E-4A19-B60B-536500DCF514}" dt="2022-10-17T05:58:52.196" v="664" actId="1076"/>
        <pc:sldMkLst>
          <pc:docMk/>
          <pc:sldMk cId="500592128" sldId="267"/>
        </pc:sldMkLst>
        <pc:spChg chg="mod">
          <ac:chgData name="Manoj Manu" userId="41876442ec89abc2" providerId="Windows Live" clId="Web-{FFEB0310-9D4E-4A19-B60B-536500DCF514}" dt="2022-10-17T05:42:51.555" v="165" actId="14100"/>
          <ac:spMkLst>
            <pc:docMk/>
            <pc:sldMk cId="500592128" sldId="267"/>
            <ac:spMk id="2" creationId="{E0E79590-D3EB-4B12-663E-B490902AEB98}"/>
          </ac:spMkLst>
        </pc:spChg>
        <pc:spChg chg="add mod">
          <ac:chgData name="Manoj Manu" userId="41876442ec89abc2" providerId="Windows Live" clId="Web-{FFEB0310-9D4E-4A19-B60B-536500DCF514}" dt="2022-10-17T05:58:52.196" v="664" actId="1076"/>
          <ac:spMkLst>
            <pc:docMk/>
            <pc:sldMk cId="500592128" sldId="267"/>
            <ac:spMk id="3" creationId="{8C738694-830D-8C08-57A6-8DC87A3B5255}"/>
          </ac:spMkLst>
        </pc:spChg>
      </pc:sldChg>
      <pc:sldChg chg="addSp delSp modSp">
        <pc:chgData name="Manoj Manu" userId="41876442ec89abc2" providerId="Windows Live" clId="Web-{FFEB0310-9D4E-4A19-B60B-536500DCF514}" dt="2022-10-17T06:09:54.827" v="989" actId="1076"/>
        <pc:sldMkLst>
          <pc:docMk/>
          <pc:sldMk cId="1707915792" sldId="268"/>
        </pc:sldMkLst>
        <pc:spChg chg="mod">
          <ac:chgData name="Manoj Manu" userId="41876442ec89abc2" providerId="Windows Live" clId="Web-{FFEB0310-9D4E-4A19-B60B-536500DCF514}" dt="2022-10-17T06:03:55.315" v="732" actId="1076"/>
          <ac:spMkLst>
            <pc:docMk/>
            <pc:sldMk cId="1707915792" sldId="268"/>
            <ac:spMk id="2" creationId="{307568F9-F9ED-2496-E3B5-ABEB71A5E58D}"/>
          </ac:spMkLst>
        </pc:spChg>
        <pc:spChg chg="add mod">
          <ac:chgData name="Manoj Manu" userId="41876442ec89abc2" providerId="Windows Live" clId="Web-{FFEB0310-9D4E-4A19-B60B-536500DCF514}" dt="2022-10-17T06:03:36.252" v="729" actId="14100"/>
          <ac:spMkLst>
            <pc:docMk/>
            <pc:sldMk cId="1707915792" sldId="268"/>
            <ac:spMk id="5" creationId="{0B5F865F-8424-CA86-5CEC-CBEABF384113}"/>
          </ac:spMkLst>
        </pc:spChg>
        <pc:spChg chg="add mod">
          <ac:chgData name="Manoj Manu" userId="41876442ec89abc2" providerId="Windows Live" clId="Web-{FFEB0310-9D4E-4A19-B60B-536500DCF514}" dt="2022-10-17T06:09:54.827" v="989" actId="1076"/>
          <ac:spMkLst>
            <pc:docMk/>
            <pc:sldMk cId="1707915792" sldId="268"/>
            <ac:spMk id="6" creationId="{3743495B-86D5-305E-A295-F820076BF3F6}"/>
          </ac:spMkLst>
        </pc:spChg>
        <pc:picChg chg="add del mod">
          <ac:chgData name="Manoj Manu" userId="41876442ec89abc2" providerId="Windows Live" clId="Web-{FFEB0310-9D4E-4A19-B60B-536500DCF514}" dt="2022-10-17T06:00:19.058" v="667"/>
          <ac:picMkLst>
            <pc:docMk/>
            <pc:sldMk cId="1707915792" sldId="268"/>
            <ac:picMk id="3" creationId="{57740800-14B4-3136-5553-9E0DBD12BAFE}"/>
          </ac:picMkLst>
        </pc:picChg>
        <pc:picChg chg="add mod">
          <ac:chgData name="Manoj Manu" userId="41876442ec89abc2" providerId="Windows Live" clId="Web-{FFEB0310-9D4E-4A19-B60B-536500DCF514}" dt="2022-10-17T06:09:31.373" v="980" actId="14100"/>
          <ac:picMkLst>
            <pc:docMk/>
            <pc:sldMk cId="1707915792" sldId="268"/>
            <ac:picMk id="4" creationId="{7CF068C6-ED03-ABFD-F3FC-6BF857CC8FBF}"/>
          </ac:picMkLst>
        </pc:picChg>
      </pc:sldChg>
      <pc:sldChg chg="addSp modSp">
        <pc:chgData name="Manoj Manu" userId="41876442ec89abc2" providerId="Windows Live" clId="Web-{FFEB0310-9D4E-4A19-B60B-536500DCF514}" dt="2022-10-17T06:46:34.462" v="1222" actId="1076"/>
        <pc:sldMkLst>
          <pc:docMk/>
          <pc:sldMk cId="2353405420" sldId="269"/>
        </pc:sldMkLst>
        <pc:spChg chg="mod">
          <ac:chgData name="Manoj Manu" userId="41876442ec89abc2" providerId="Windows Live" clId="Web-{FFEB0310-9D4E-4A19-B60B-536500DCF514}" dt="2022-10-17T06:31:29.776" v="1035" actId="20577"/>
          <ac:spMkLst>
            <pc:docMk/>
            <pc:sldMk cId="2353405420" sldId="269"/>
            <ac:spMk id="2" creationId="{DA2672A0-A36D-534B-1C94-85AD3373A8A5}"/>
          </ac:spMkLst>
        </pc:spChg>
        <pc:spChg chg="add">
          <ac:chgData name="Manoj Manu" userId="41876442ec89abc2" providerId="Windows Live" clId="Web-{FFEB0310-9D4E-4A19-B60B-536500DCF514}" dt="2022-10-17T06:31:44.855" v="1036"/>
          <ac:spMkLst>
            <pc:docMk/>
            <pc:sldMk cId="2353405420" sldId="269"/>
            <ac:spMk id="3" creationId="{49AA34FE-778E-9E5A-F952-2A49C6898D97}"/>
          </ac:spMkLst>
        </pc:spChg>
        <pc:spChg chg="add">
          <ac:chgData name="Manoj Manu" userId="41876442ec89abc2" providerId="Windows Live" clId="Web-{FFEB0310-9D4E-4A19-B60B-536500DCF514}" dt="2022-10-17T06:32:08.902" v="1037"/>
          <ac:spMkLst>
            <pc:docMk/>
            <pc:sldMk cId="2353405420" sldId="269"/>
            <ac:spMk id="4" creationId="{C6A5081B-3B53-DB5A-17C4-8C6B7A6B626A}"/>
          </ac:spMkLst>
        </pc:spChg>
        <pc:spChg chg="add">
          <ac:chgData name="Manoj Manu" userId="41876442ec89abc2" providerId="Windows Live" clId="Web-{FFEB0310-9D4E-4A19-B60B-536500DCF514}" dt="2022-10-17T06:32:08.918" v="1038"/>
          <ac:spMkLst>
            <pc:docMk/>
            <pc:sldMk cId="2353405420" sldId="269"/>
            <ac:spMk id="5" creationId="{E1550A6E-A3E7-893F-01EA-A094F26218CB}"/>
          </ac:spMkLst>
        </pc:spChg>
        <pc:spChg chg="add mod">
          <ac:chgData name="Manoj Manu" userId="41876442ec89abc2" providerId="Windows Live" clId="Web-{FFEB0310-9D4E-4A19-B60B-536500DCF514}" dt="2022-10-17T06:46:34.462" v="1222" actId="1076"/>
          <ac:spMkLst>
            <pc:docMk/>
            <pc:sldMk cId="2353405420" sldId="269"/>
            <ac:spMk id="6" creationId="{7A213B26-EFF2-5553-E826-C7903AA85F35}"/>
          </ac:spMkLst>
        </pc:spChg>
      </pc:sldChg>
      <pc:sldChg chg="addSp modSp ord">
        <pc:chgData name="Manoj Manu" userId="41876442ec89abc2" providerId="Windows Live" clId="Web-{FFEB0310-9D4E-4A19-B60B-536500DCF514}" dt="2022-10-17T06:30:07.898" v="1026" actId="1076"/>
        <pc:sldMkLst>
          <pc:docMk/>
          <pc:sldMk cId="2485454363" sldId="270"/>
        </pc:sldMkLst>
        <pc:spChg chg="mod">
          <ac:chgData name="Manoj Manu" userId="41876442ec89abc2" providerId="Windows Live" clId="Web-{FFEB0310-9D4E-4A19-B60B-536500DCF514}" dt="2022-10-17T06:30:01.523" v="1025" actId="20577"/>
          <ac:spMkLst>
            <pc:docMk/>
            <pc:sldMk cId="2485454363" sldId="270"/>
            <ac:spMk id="2" creationId="{E40C84E9-12E5-35DC-B914-6F60F6601204}"/>
          </ac:spMkLst>
        </pc:spChg>
        <pc:spChg chg="add">
          <ac:chgData name="Manoj Manu" userId="41876442ec89abc2" providerId="Windows Live" clId="Web-{FFEB0310-9D4E-4A19-B60B-536500DCF514}" dt="2022-10-17T06:17:44.358" v="1021"/>
          <ac:spMkLst>
            <pc:docMk/>
            <pc:sldMk cId="2485454363" sldId="270"/>
            <ac:spMk id="4" creationId="{8796FE42-8C2F-D83B-DCC7-E4F90E3C01F1}"/>
          </ac:spMkLst>
        </pc:spChg>
        <pc:picChg chg="add mod">
          <ac:chgData name="Manoj Manu" userId="41876442ec89abc2" providerId="Windows Live" clId="Web-{FFEB0310-9D4E-4A19-B60B-536500DCF514}" dt="2022-10-17T06:30:07.898" v="1026" actId="1076"/>
          <ac:picMkLst>
            <pc:docMk/>
            <pc:sldMk cId="2485454363" sldId="270"/>
            <ac:picMk id="3" creationId="{F2EC6119-253C-D1D5-A8B5-DBBB2A53EB2E}"/>
          </ac:picMkLst>
        </pc:picChg>
      </pc:sldChg>
      <pc:sldChg chg="addSp modSp">
        <pc:chgData name="Manoj Manu" userId="41876442ec89abc2" providerId="Windows Live" clId="Web-{FFEB0310-9D4E-4A19-B60B-536500DCF514}" dt="2022-10-17T06:12:38.973" v="991" actId="1076"/>
        <pc:sldMkLst>
          <pc:docMk/>
          <pc:sldMk cId="1098987784" sldId="271"/>
        </pc:sldMkLst>
        <pc:spChg chg="mod">
          <ac:chgData name="Manoj Manu" userId="41876442ec89abc2" providerId="Windows Live" clId="Web-{FFEB0310-9D4E-4A19-B60B-536500DCF514}" dt="2022-10-17T06:12:38.973" v="991" actId="1076"/>
          <ac:spMkLst>
            <pc:docMk/>
            <pc:sldMk cId="1098987784" sldId="271"/>
            <ac:spMk id="2" creationId="{CA6AA6BA-66A2-B594-B350-31BE00D51053}"/>
          </ac:spMkLst>
        </pc:spChg>
        <pc:spChg chg="add mod">
          <ac:chgData name="Manoj Manu" userId="41876442ec89abc2" providerId="Windows Live" clId="Web-{FFEB0310-9D4E-4A19-B60B-536500DCF514}" dt="2022-10-17T05:32:23.722" v="70" actId="1076"/>
          <ac:spMkLst>
            <pc:docMk/>
            <pc:sldMk cId="1098987784" sldId="271"/>
            <ac:spMk id="3" creationId="{D389CDA6-158E-AABF-572F-EDFB352E65C6}"/>
          </ac:spMkLst>
        </pc:spChg>
      </pc:sldChg>
      <pc:sldChg chg="addSp modSp">
        <pc:chgData name="Manoj Manu" userId="41876442ec89abc2" providerId="Windows Live" clId="Web-{FFEB0310-9D4E-4A19-B60B-536500DCF514}" dt="2022-10-17T05:04:24.963" v="8" actId="1076"/>
        <pc:sldMkLst>
          <pc:docMk/>
          <pc:sldMk cId="4011905485" sldId="272"/>
        </pc:sldMkLst>
        <pc:picChg chg="add mod">
          <ac:chgData name="Manoj Manu" userId="41876442ec89abc2" providerId="Windows Live" clId="Web-{FFEB0310-9D4E-4A19-B60B-536500DCF514}" dt="2022-10-17T05:04:24.963" v="8" actId="1076"/>
          <ac:picMkLst>
            <pc:docMk/>
            <pc:sldMk cId="4011905485" sldId="272"/>
            <ac:picMk id="3" creationId="{87AD2911-8660-14A9-9FC8-EE71286CB8B8}"/>
          </ac:picMkLst>
        </pc:picChg>
      </pc:sldChg>
      <pc:sldChg chg="addSp modSp">
        <pc:chgData name="Manoj Manu" userId="41876442ec89abc2" providerId="Windows Live" clId="Web-{FFEB0310-9D4E-4A19-B60B-536500DCF514}" dt="2022-10-17T05:06:04.545" v="14" actId="1076"/>
        <pc:sldMkLst>
          <pc:docMk/>
          <pc:sldMk cId="734657770" sldId="273"/>
        </pc:sldMkLst>
        <pc:picChg chg="add mod">
          <ac:chgData name="Manoj Manu" userId="41876442ec89abc2" providerId="Windows Live" clId="Web-{FFEB0310-9D4E-4A19-B60B-536500DCF514}" dt="2022-10-17T05:06:04.545" v="14" actId="1076"/>
          <ac:picMkLst>
            <pc:docMk/>
            <pc:sldMk cId="734657770" sldId="273"/>
            <ac:picMk id="3" creationId="{8698565D-443F-3305-4D86-67D3F0F48A07}"/>
          </ac:picMkLst>
        </pc:picChg>
      </pc:sldChg>
      <pc:sldChg chg="addSp modSp new">
        <pc:chgData name="Manoj Manu" userId="41876442ec89abc2" providerId="Windows Live" clId="Web-{FFEB0310-9D4E-4A19-B60B-536500DCF514}" dt="2022-10-17T05:10:49.523" v="37" actId="14100"/>
        <pc:sldMkLst>
          <pc:docMk/>
          <pc:sldMk cId="3804223423" sldId="274"/>
        </pc:sldMkLst>
        <pc:picChg chg="add mod">
          <ac:chgData name="Manoj Manu" userId="41876442ec89abc2" providerId="Windows Live" clId="Web-{FFEB0310-9D4E-4A19-B60B-536500DCF514}" dt="2022-10-17T05:10:49.523" v="37" actId="14100"/>
          <ac:picMkLst>
            <pc:docMk/>
            <pc:sldMk cId="3804223423" sldId="274"/>
            <ac:picMk id="3" creationId="{A3CA7344-7FC3-38FB-3EF2-58E2597B4F69}"/>
          </ac:picMkLst>
        </pc:picChg>
      </pc:sldChg>
      <pc:sldChg chg="addSp modSp new">
        <pc:chgData name="Manoj Manu" userId="41876442ec89abc2" providerId="Windows Live" clId="Web-{FFEB0310-9D4E-4A19-B60B-536500DCF514}" dt="2022-10-17T05:31:30.564" v="55" actId="14100"/>
        <pc:sldMkLst>
          <pc:docMk/>
          <pc:sldMk cId="1870957412" sldId="275"/>
        </pc:sldMkLst>
        <pc:picChg chg="add mod">
          <ac:chgData name="Manoj Manu" userId="41876442ec89abc2" providerId="Windows Live" clId="Web-{FFEB0310-9D4E-4A19-B60B-536500DCF514}" dt="2022-10-17T05:31:30.564" v="55" actId="14100"/>
          <ac:picMkLst>
            <pc:docMk/>
            <pc:sldMk cId="1870957412" sldId="275"/>
            <ac:picMk id="3" creationId="{E183F539-D007-0CBC-5613-80BC6D37EB89}"/>
          </ac:picMkLst>
        </pc:picChg>
      </pc:sldChg>
      <pc:sldChg chg="addSp modSp new">
        <pc:chgData name="Manoj Manu" userId="41876442ec89abc2" providerId="Windows Live" clId="Web-{FFEB0310-9D4E-4A19-B60B-536500DCF514}" dt="2022-10-17T06:16:14.668" v="1011" actId="20577"/>
        <pc:sldMkLst>
          <pc:docMk/>
          <pc:sldMk cId="3322549255" sldId="276"/>
        </pc:sldMkLst>
        <pc:spChg chg="mod">
          <ac:chgData name="Manoj Manu" userId="41876442ec89abc2" providerId="Windows Live" clId="Web-{FFEB0310-9D4E-4A19-B60B-536500DCF514}" dt="2022-10-17T05:32:56.785" v="76" actId="1076"/>
          <ac:spMkLst>
            <pc:docMk/>
            <pc:sldMk cId="3322549255" sldId="276"/>
            <ac:spMk id="2" creationId="{4B09CDD7-6BCB-6CE2-BF95-B10E70369DC8}"/>
          </ac:spMkLst>
        </pc:spChg>
        <pc:spChg chg="add">
          <ac:chgData name="Manoj Manu" userId="41876442ec89abc2" providerId="Windows Live" clId="Web-{FFEB0310-9D4E-4A19-B60B-536500DCF514}" dt="2022-10-17T05:33:12.083" v="77"/>
          <ac:spMkLst>
            <pc:docMk/>
            <pc:sldMk cId="3322549255" sldId="276"/>
            <ac:spMk id="3" creationId="{88A8A073-D5C6-0B0D-5934-E2BA47901E79}"/>
          </ac:spMkLst>
        </pc:spChg>
        <pc:spChg chg="add">
          <ac:chgData name="Manoj Manu" userId="41876442ec89abc2" providerId="Windows Live" clId="Web-{FFEB0310-9D4E-4A19-B60B-536500DCF514}" dt="2022-10-17T05:33:19.099" v="78"/>
          <ac:spMkLst>
            <pc:docMk/>
            <pc:sldMk cId="3322549255" sldId="276"/>
            <ac:spMk id="4" creationId="{5AB019D1-31DB-1FC0-EF3D-1EA007C6CE14}"/>
          </ac:spMkLst>
        </pc:spChg>
        <pc:spChg chg="add">
          <ac:chgData name="Manoj Manu" userId="41876442ec89abc2" providerId="Windows Live" clId="Web-{FFEB0310-9D4E-4A19-B60B-536500DCF514}" dt="2022-10-17T05:33:22.708" v="79"/>
          <ac:spMkLst>
            <pc:docMk/>
            <pc:sldMk cId="3322549255" sldId="276"/>
            <ac:spMk id="5" creationId="{834CE2B4-1531-C33C-C4A2-212AC6104560}"/>
          </ac:spMkLst>
        </pc:spChg>
        <pc:spChg chg="add mod">
          <ac:chgData name="Manoj Manu" userId="41876442ec89abc2" providerId="Windows Live" clId="Web-{FFEB0310-9D4E-4A19-B60B-536500DCF514}" dt="2022-10-17T06:16:14.668" v="1011" actId="20577"/>
          <ac:spMkLst>
            <pc:docMk/>
            <pc:sldMk cId="3322549255" sldId="276"/>
            <ac:spMk id="6" creationId="{7B879E57-C1D7-AAF4-1751-58CA0A970C17}"/>
          </ac:spMkLst>
        </pc:spChg>
      </pc:sldChg>
      <pc:sldChg chg="addSp modSp new">
        <pc:chgData name="Manoj Manu" userId="41876442ec89abc2" providerId="Windows Live" clId="Web-{FFEB0310-9D4E-4A19-B60B-536500DCF514}" dt="2022-10-17T05:37:48.373" v="133" actId="14100"/>
        <pc:sldMkLst>
          <pc:docMk/>
          <pc:sldMk cId="1414497267" sldId="277"/>
        </pc:sldMkLst>
        <pc:picChg chg="add mod">
          <ac:chgData name="Manoj Manu" userId="41876442ec89abc2" providerId="Windows Live" clId="Web-{FFEB0310-9D4E-4A19-B60B-536500DCF514}" dt="2022-10-17T05:37:48.373" v="133" actId="14100"/>
          <ac:picMkLst>
            <pc:docMk/>
            <pc:sldMk cId="1414497267" sldId="277"/>
            <ac:picMk id="3" creationId="{2D953ADE-CB79-8551-06B4-BA222B38F903}"/>
          </ac:picMkLst>
        </pc:picChg>
      </pc:sldChg>
      <pc:sldChg chg="addSp modSp new">
        <pc:chgData name="Manoj Manu" userId="41876442ec89abc2" providerId="Windows Live" clId="Web-{FFEB0310-9D4E-4A19-B60B-536500DCF514}" dt="2022-10-17T06:45:47.695" v="1174" actId="1076"/>
        <pc:sldMkLst>
          <pc:docMk/>
          <pc:sldMk cId="933465584" sldId="278"/>
        </pc:sldMkLst>
        <pc:spChg chg="mod">
          <ac:chgData name="Manoj Manu" userId="41876442ec89abc2" providerId="Windows Live" clId="Web-{FFEB0310-9D4E-4A19-B60B-536500DCF514}" dt="2022-10-17T06:39:50.636" v="1150" actId="1076"/>
          <ac:spMkLst>
            <pc:docMk/>
            <pc:sldMk cId="933465584" sldId="278"/>
            <ac:spMk id="2" creationId="{4B4C6553-108C-ABE6-97D9-2C249705444D}"/>
          </ac:spMkLst>
        </pc:spChg>
        <pc:spChg chg="add mod">
          <ac:chgData name="Manoj Manu" userId="41876442ec89abc2" providerId="Windows Live" clId="Web-{FFEB0310-9D4E-4A19-B60B-536500DCF514}" dt="2022-10-17T06:45:47.695" v="1174" actId="1076"/>
          <ac:spMkLst>
            <pc:docMk/>
            <pc:sldMk cId="933465584" sldId="278"/>
            <ac:spMk id="3" creationId="{E3F197A2-74F0-C646-96CD-D868E1C7A5B0}"/>
          </ac:spMkLst>
        </pc:spChg>
        <pc:picChg chg="add mod">
          <ac:chgData name="Manoj Manu" userId="41876442ec89abc2" providerId="Windows Live" clId="Web-{FFEB0310-9D4E-4A19-B60B-536500DCF514}" dt="2022-10-17T06:45:47.648" v="1173" actId="1076"/>
          <ac:picMkLst>
            <pc:docMk/>
            <pc:sldMk cId="933465584" sldId="278"/>
            <ac:picMk id="4" creationId="{869977A8-0D15-E46F-B84A-30D41109A37B}"/>
          </ac:picMkLst>
        </pc:picChg>
      </pc:sldChg>
      <pc:sldChg chg="addSp modSp new">
        <pc:chgData name="Manoj Manu" userId="41876442ec89abc2" providerId="Windows Live" clId="Web-{FFEB0310-9D4E-4A19-B60B-536500DCF514}" dt="2022-10-17T06:49:26.952" v="1239" actId="20577"/>
        <pc:sldMkLst>
          <pc:docMk/>
          <pc:sldMk cId="1315569715" sldId="279"/>
        </pc:sldMkLst>
        <pc:spChg chg="mod">
          <ac:chgData name="Manoj Manu" userId="41876442ec89abc2" providerId="Windows Live" clId="Web-{FFEB0310-9D4E-4A19-B60B-536500DCF514}" dt="2022-10-17T06:45:48.336" v="1198" actId="14100"/>
          <ac:spMkLst>
            <pc:docMk/>
            <pc:sldMk cId="1315569715" sldId="279"/>
            <ac:spMk id="2" creationId="{12F5AE13-D423-AB38-357C-09A1875EDC80}"/>
          </ac:spMkLst>
        </pc:spChg>
        <pc:spChg chg="add">
          <ac:chgData name="Manoj Manu" userId="41876442ec89abc2" providerId="Windows Live" clId="Web-{FFEB0310-9D4E-4A19-B60B-536500DCF514}" dt="2022-10-17T06:45:47.867" v="1181"/>
          <ac:spMkLst>
            <pc:docMk/>
            <pc:sldMk cId="1315569715" sldId="279"/>
            <ac:spMk id="3" creationId="{96EC8984-6F4A-C73A-AE87-0B9C8571376B}"/>
          </ac:spMkLst>
        </pc:spChg>
        <pc:spChg chg="add">
          <ac:chgData name="Manoj Manu" userId="41876442ec89abc2" providerId="Windows Live" clId="Web-{FFEB0310-9D4E-4A19-B60B-536500DCF514}" dt="2022-10-17T06:45:47.914" v="1182"/>
          <ac:spMkLst>
            <pc:docMk/>
            <pc:sldMk cId="1315569715" sldId="279"/>
            <ac:spMk id="4" creationId="{DFE29448-B332-E429-6FCF-7673026A8A12}"/>
          </ac:spMkLst>
        </pc:spChg>
        <pc:spChg chg="add">
          <ac:chgData name="Manoj Manu" userId="41876442ec89abc2" providerId="Windows Live" clId="Web-{FFEB0310-9D4E-4A19-B60B-536500DCF514}" dt="2022-10-17T06:45:47.930" v="1183"/>
          <ac:spMkLst>
            <pc:docMk/>
            <pc:sldMk cId="1315569715" sldId="279"/>
            <ac:spMk id="5" creationId="{95F0CB87-574A-6942-D6FE-41A7E83753A2}"/>
          </ac:spMkLst>
        </pc:spChg>
        <pc:spChg chg="add">
          <ac:chgData name="Manoj Manu" userId="41876442ec89abc2" providerId="Windows Live" clId="Web-{FFEB0310-9D4E-4A19-B60B-536500DCF514}" dt="2022-10-17T06:45:47.976" v="1184"/>
          <ac:spMkLst>
            <pc:docMk/>
            <pc:sldMk cId="1315569715" sldId="279"/>
            <ac:spMk id="6" creationId="{2D3DE097-FDF0-800E-7C02-E3F7B6E8C7E0}"/>
          </ac:spMkLst>
        </pc:spChg>
        <pc:spChg chg="add">
          <ac:chgData name="Manoj Manu" userId="41876442ec89abc2" providerId="Windows Live" clId="Web-{FFEB0310-9D4E-4A19-B60B-536500DCF514}" dt="2022-10-17T06:45:48.023" v="1185"/>
          <ac:spMkLst>
            <pc:docMk/>
            <pc:sldMk cId="1315569715" sldId="279"/>
            <ac:spMk id="7" creationId="{0579DE68-C496-BB71-0AE0-B2764F172D40}"/>
          </ac:spMkLst>
        </pc:spChg>
        <pc:spChg chg="add mod">
          <ac:chgData name="Manoj Manu" userId="41876442ec89abc2" providerId="Windows Live" clId="Web-{FFEB0310-9D4E-4A19-B60B-536500DCF514}" dt="2022-10-17T06:49:26.952" v="1239" actId="20577"/>
          <ac:spMkLst>
            <pc:docMk/>
            <pc:sldMk cId="1315569715" sldId="279"/>
            <ac:spMk id="8" creationId="{B4257C0E-8043-434C-6470-4577B8159B3A}"/>
          </ac:spMkLst>
        </pc:spChg>
        <pc:spChg chg="add">
          <ac:chgData name="Manoj Manu" userId="41876442ec89abc2" providerId="Windows Live" clId="Web-{FFEB0310-9D4E-4A19-B60B-536500DCF514}" dt="2022-10-17T06:45:48.070" v="1187"/>
          <ac:spMkLst>
            <pc:docMk/>
            <pc:sldMk cId="1315569715" sldId="279"/>
            <ac:spMk id="9" creationId="{6BB59814-FCC4-F8F9-7A3C-3D59725796F4}"/>
          </ac:spMkLst>
        </pc:spChg>
        <pc:spChg chg="add mod">
          <ac:chgData name="Manoj Manu" userId="41876442ec89abc2" providerId="Windows Live" clId="Web-{FFEB0310-9D4E-4A19-B60B-536500DCF514}" dt="2022-10-17T06:45:48.226" v="1194"/>
          <ac:spMkLst>
            <pc:docMk/>
            <pc:sldMk cId="1315569715" sldId="279"/>
            <ac:spMk id="10" creationId="{E0CC40C9-A9F5-FE93-70C9-DE6AD493EF70}"/>
          </ac:spMkLst>
        </pc:spChg>
        <pc:spChg chg="add">
          <ac:chgData name="Manoj Manu" userId="41876442ec89abc2" providerId="Windows Live" clId="Web-{FFEB0310-9D4E-4A19-B60B-536500DCF514}" dt="2022-10-17T06:45:48.258" v="1195"/>
          <ac:spMkLst>
            <pc:docMk/>
            <pc:sldMk cId="1315569715" sldId="279"/>
            <ac:spMk id="11" creationId="{C1DB30B9-163F-A1E8-12D2-B32F503B051F}"/>
          </ac:spMkLst>
        </pc:spChg>
        <pc:spChg chg="add">
          <ac:chgData name="Manoj Manu" userId="41876442ec89abc2" providerId="Windows Live" clId="Web-{FFEB0310-9D4E-4A19-B60B-536500DCF514}" dt="2022-10-17T06:45:48.414" v="1199"/>
          <ac:spMkLst>
            <pc:docMk/>
            <pc:sldMk cId="1315569715" sldId="279"/>
            <ac:spMk id="12" creationId="{6282168E-B035-C216-7B78-C6EB689099A5}"/>
          </ac:spMkLst>
        </pc:spChg>
        <pc:spChg chg="add">
          <ac:chgData name="Manoj Manu" userId="41876442ec89abc2" providerId="Windows Live" clId="Web-{FFEB0310-9D4E-4A19-B60B-536500DCF514}" dt="2022-10-17T06:45:48.430" v="1200"/>
          <ac:spMkLst>
            <pc:docMk/>
            <pc:sldMk cId="1315569715" sldId="279"/>
            <ac:spMk id="13" creationId="{6F2E944E-D48C-E906-8627-E06AC4FDABAF}"/>
          </ac:spMkLst>
        </pc:spChg>
      </pc:sldChg>
      <pc:sldChg chg="new">
        <pc:chgData name="Manoj Manu" userId="41876442ec89abc2" providerId="Windows Live" clId="Web-{FFEB0310-9D4E-4A19-B60B-536500DCF514}" dt="2022-10-17T06:37:57.336" v="1117"/>
        <pc:sldMkLst>
          <pc:docMk/>
          <pc:sldMk cId="2268608100" sldId="280"/>
        </pc:sldMkLst>
      </pc:sldChg>
      <pc:sldChg chg="new">
        <pc:chgData name="Manoj Manu" userId="41876442ec89abc2" providerId="Windows Live" clId="Web-{FFEB0310-9D4E-4A19-B60B-536500DCF514}" dt="2022-10-17T06:37:57.414" v="1118"/>
        <pc:sldMkLst>
          <pc:docMk/>
          <pc:sldMk cId="3610542618" sldId="281"/>
        </pc:sldMkLst>
      </pc:sldChg>
      <pc:sldChg chg="new">
        <pc:chgData name="Manoj Manu" userId="41876442ec89abc2" providerId="Windows Live" clId="Web-{FFEB0310-9D4E-4A19-B60B-536500DCF514}" dt="2022-10-17T06:37:57.476" v="1119"/>
        <pc:sldMkLst>
          <pc:docMk/>
          <pc:sldMk cId="3092005635"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8FAB-D226-4CE8-A8DD-713D282E6E84}" type="datetimeFigureOut">
              <a:rPr lang="en-IN" smtClean="0"/>
              <a:t>26-10-2022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A1DC8-21DE-4BC1-9210-E7FD8C56FA4C}" type="slidenum">
              <a:rPr lang="en-IN" smtClean="0"/>
              <a:t>‹#›</a:t>
            </a:fld>
            <a:endParaRPr lang="en-IN"/>
          </a:p>
        </p:txBody>
      </p:sp>
    </p:spTree>
    <p:extLst>
      <p:ext uri="{BB962C8B-B14F-4D97-AF65-F5344CB8AC3E}">
        <p14:creationId xmlns:p14="http://schemas.microsoft.com/office/powerpoint/2010/main" val="256562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5A1DC8-21DE-4BC1-9210-E7FD8C56FA4C}" type="slidenum">
              <a:rPr lang="en-IN" smtClean="0"/>
              <a:t>15</a:t>
            </a:fld>
            <a:endParaRPr lang="en-IN"/>
          </a:p>
        </p:txBody>
      </p:sp>
    </p:spTree>
    <p:extLst>
      <p:ext uri="{BB962C8B-B14F-4D97-AF65-F5344CB8AC3E}">
        <p14:creationId xmlns:p14="http://schemas.microsoft.com/office/powerpoint/2010/main" val="298544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657499"/>
      </p:ext>
    </p:extLst>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89680800"/>
      </p:ext>
    </p:extLst>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06235339"/>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01880446"/>
      </p:ext>
    </p:extLst>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79469792"/>
      </p:ext>
    </p:extLst>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90267186"/>
      </p:ext>
    </p:extLst>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00819359"/>
      </p:ext>
    </p:extLst>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1787340"/>
      </p:ext>
    </p:extLst>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381235"/>
      </p:ext>
    </p:extLst>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31926196"/>
      </p:ext>
    </p:extLst>
  </p:cSld>
  <p:clrMapOvr>
    <a:masterClrMapping/>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t>10/26/2022</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1250386120"/>
      </p:ext>
    </p:extLst>
  </p:cSld>
  <p:clrMapOvr>
    <a:masterClrMapping/>
  </p:clrMapOvr>
  <p:transition spd="med">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10/26/2022</a:t>
            </a:fld>
            <a:endParaRPr lang="en-US"/>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4026895854"/>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59" r:id="rId6"/>
    <p:sldLayoutId id="2147483755" r:id="rId7"/>
    <p:sldLayoutId id="2147483756" r:id="rId8"/>
    <p:sldLayoutId id="2147483757" r:id="rId9"/>
    <p:sldLayoutId id="2147483758" r:id="rId10"/>
    <p:sldLayoutId id="2147483760" r:id="rId11"/>
  </p:sldLayoutIdLst>
  <p:transition spd="med">
    <p:split orient="vert"/>
  </p:transition>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9CDD7-6BCB-6CE2-BF95-B10E70369DC8}"/>
              </a:ext>
            </a:extLst>
          </p:cNvPr>
          <p:cNvSpPr>
            <a:spLocks noGrp="1"/>
          </p:cNvSpPr>
          <p:nvPr>
            <p:ph type="title"/>
          </p:nvPr>
        </p:nvSpPr>
        <p:spPr>
          <a:xfrm>
            <a:off x="170329" y="314085"/>
            <a:ext cx="10864583" cy="1063919"/>
          </a:xfrm>
        </p:spPr>
        <p:txBody>
          <a:bodyPr>
            <a:normAutofit/>
          </a:bodyPr>
          <a:lstStyle/>
          <a:p>
            <a:r>
              <a:rPr lang="en-US" dirty="0">
                <a:ea typeface="+mj-lt"/>
                <a:cs typeface="+mj-lt"/>
              </a:rPr>
              <a:t>MACHINE LEARNING PRESENTATION</a:t>
            </a:r>
          </a:p>
        </p:txBody>
      </p:sp>
      <p:sp>
        <p:nvSpPr>
          <p:cNvPr id="3" name="TextBox 2">
            <a:extLst>
              <a:ext uri="{FF2B5EF4-FFF2-40B4-BE49-F238E27FC236}">
                <a16:creationId xmlns:a16="http://schemas.microsoft.com/office/drawing/2014/main" xmlns="" id="{88A8A073-D5C6-0B0D-5934-E2BA47901E79}"/>
              </a:ext>
            </a:extLst>
          </p:cNvPr>
          <p:cNvSpPr txBox="1"/>
          <p:nvPr/>
        </p:nvSpPr>
        <p:spPr>
          <a:xfrm>
            <a:off x="2479300" y="3221691"/>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xmlns="" id="{5AB019D1-31DB-1FC0-EF3D-1EA007C6CE14}"/>
              </a:ext>
            </a:extLst>
          </p:cNvPr>
          <p:cNvSpPr txBox="1"/>
          <p:nvPr/>
        </p:nvSpPr>
        <p:spPr>
          <a:xfrm>
            <a:off x="2801470" y="3109632"/>
            <a:ext cx="1652867" cy="350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xmlns="" id="{834CE2B4-1531-C33C-C4A2-212AC6104560}"/>
              </a:ext>
            </a:extLst>
          </p:cNvPr>
          <p:cNvSpPr txBox="1"/>
          <p:nvPr/>
        </p:nvSpPr>
        <p:spPr>
          <a:xfrm>
            <a:off x="2493308" y="310963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xmlns="" id="{7B879E57-C1D7-AAF4-1751-58CA0A970C17}"/>
              </a:ext>
            </a:extLst>
          </p:cNvPr>
          <p:cNvSpPr txBox="1"/>
          <p:nvPr/>
        </p:nvSpPr>
        <p:spPr>
          <a:xfrm>
            <a:off x="7247403" y="4401110"/>
            <a:ext cx="434956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NAME</a:t>
            </a:r>
            <a:r>
              <a:rPr lang="en-US" dirty="0"/>
              <a:t> :        </a:t>
            </a:r>
            <a:r>
              <a:rPr lang="en-US" sz="2800" dirty="0" err="1" smtClean="0"/>
              <a:t>V.Balaiah</a:t>
            </a:r>
            <a:endParaRPr lang="en-US" dirty="0"/>
          </a:p>
          <a:p>
            <a:r>
              <a:rPr lang="en-US" b="1" dirty="0"/>
              <a:t>BRANCH</a:t>
            </a:r>
            <a:r>
              <a:rPr lang="en-US" dirty="0"/>
              <a:t>:    </a:t>
            </a:r>
            <a:r>
              <a:rPr lang="en-US" sz="2800" dirty="0" smtClean="0"/>
              <a:t>ECE</a:t>
            </a:r>
            <a:endParaRPr lang="en-US" sz="2800" dirty="0"/>
          </a:p>
          <a:p>
            <a:r>
              <a:rPr lang="en-US" b="1" dirty="0"/>
              <a:t>ROLL NO</a:t>
            </a:r>
            <a:r>
              <a:rPr lang="en-US" dirty="0"/>
              <a:t>:   </a:t>
            </a:r>
            <a:r>
              <a:rPr lang="en-US" sz="2400" dirty="0" smtClean="0"/>
              <a:t>20781A04J3</a:t>
            </a:r>
            <a:endParaRPr lang="en-US" sz="2400" dirty="0"/>
          </a:p>
          <a:p>
            <a:endParaRPr lang="en-US" dirty="0"/>
          </a:p>
        </p:txBody>
      </p:sp>
      <p:pic>
        <p:nvPicPr>
          <p:cNvPr id="8" name="Picture 7">
            <a:extLst>
              <a:ext uri="{FF2B5EF4-FFF2-40B4-BE49-F238E27FC236}">
                <a16:creationId xmlns:a16="http://schemas.microsoft.com/office/drawing/2014/main" xmlns="" id="{AB54ABC4-68F1-BDEB-A44F-78376D63A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40" y="1885166"/>
            <a:ext cx="3430791" cy="3715658"/>
          </a:xfrm>
          <a:prstGeom prst="rect">
            <a:avLst/>
          </a:prstGeom>
        </p:spPr>
      </p:pic>
    </p:spTree>
    <p:extLst>
      <p:ext uri="{BB962C8B-B14F-4D97-AF65-F5344CB8AC3E}">
        <p14:creationId xmlns:p14="http://schemas.microsoft.com/office/powerpoint/2010/main" val="3322549255"/>
      </p:ext>
    </p:extLst>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CB67A-E9F3-D26E-99E7-CB56D7FB99C0}"/>
              </a:ext>
            </a:extLst>
          </p:cNvPr>
          <p:cNvSpPr>
            <a:spLocks noGrp="1"/>
          </p:cNvSpPr>
          <p:nvPr>
            <p:ph type="title"/>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xmlns="" id="{2F2FC006-48AA-AB77-F693-89EBC602F6BD}"/>
              </a:ext>
            </a:extLst>
          </p:cNvPr>
          <p:cNvPicPr>
            <a:picLocks noChangeAspect="1"/>
          </p:cNvPicPr>
          <p:nvPr/>
        </p:nvPicPr>
        <p:blipFill>
          <a:blip r:embed="rId2"/>
          <a:stretch>
            <a:fillRect/>
          </a:stretch>
        </p:blipFill>
        <p:spPr>
          <a:xfrm>
            <a:off x="1071283" y="513506"/>
            <a:ext cx="9970992" cy="5629282"/>
          </a:xfrm>
          <a:prstGeom prst="rect">
            <a:avLst/>
          </a:prstGeom>
        </p:spPr>
      </p:pic>
    </p:spTree>
    <p:extLst>
      <p:ext uri="{BB962C8B-B14F-4D97-AF65-F5344CB8AC3E}">
        <p14:creationId xmlns:p14="http://schemas.microsoft.com/office/powerpoint/2010/main" val="478876595"/>
      </p:ext>
    </p:extLst>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49718-F5AA-9C19-003C-4A6C9C91E2B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2394001"/>
      </p:ext>
    </p:extLst>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5E4AF-123B-1E46-74EB-58E0F2ADCCB5}"/>
              </a:ext>
            </a:extLst>
          </p:cNvPr>
          <p:cNvSpPr>
            <a:spLocks noGrp="1"/>
          </p:cNvSpPr>
          <p:nvPr>
            <p:ph type="title"/>
          </p:nvPr>
        </p:nvSpPr>
        <p:spPr>
          <a:xfrm>
            <a:off x="2019300" y="661468"/>
            <a:ext cx="8175171" cy="1209596"/>
          </a:xfrm>
        </p:spPr>
        <p:txBody>
          <a:bodyPr/>
          <a:lstStyle/>
          <a:p>
            <a:r>
              <a:rPr lang="en-US" u="sng"/>
              <a:t>1.Supervised Learning    </a:t>
            </a:r>
          </a:p>
        </p:txBody>
      </p:sp>
      <p:sp>
        <p:nvSpPr>
          <p:cNvPr id="3" name="TextBox 2">
            <a:extLst>
              <a:ext uri="{FF2B5EF4-FFF2-40B4-BE49-F238E27FC236}">
                <a16:creationId xmlns:a16="http://schemas.microsoft.com/office/drawing/2014/main" xmlns="" id="{693C1B4C-C87C-541B-6C40-4B600F6B457B}"/>
              </a:ext>
            </a:extLst>
          </p:cNvPr>
          <p:cNvSpPr txBox="1"/>
          <p:nvPr/>
        </p:nvSpPr>
        <p:spPr>
          <a:xfrm>
            <a:off x="837640" y="2347633"/>
            <a:ext cx="1020295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a:t>Supervised learning is one of the most basic types of machine </a:t>
            </a:r>
            <a:r>
              <a:rPr lang="en-US" sz="2400" err="1"/>
              <a:t>lrarning</a:t>
            </a:r>
            <a:r>
              <a:rPr lang="en-US" sz="2400"/>
              <a:t>. In this type, the machine learning algorithm is trained on labeled data. Even through the data needs to be labeled accurately for this method to work, supervised learning is </a:t>
            </a:r>
            <a:r>
              <a:rPr lang="en-US" sz="2400" err="1"/>
              <a:t>extermely</a:t>
            </a:r>
            <a:r>
              <a:rPr lang="en-US" sz="2400"/>
              <a:t> when used in the right </a:t>
            </a:r>
            <a:r>
              <a:rPr lang="en-US" sz="2400" err="1"/>
              <a:t>aircumstances</a:t>
            </a:r>
            <a:r>
              <a:rPr lang="en-US" sz="2400"/>
              <a:t>. </a:t>
            </a:r>
          </a:p>
          <a:p>
            <a:pPr marL="285750" indent="-285750">
              <a:buFont typeface="Wingdings"/>
              <a:buChar char="Ø"/>
            </a:pPr>
            <a:endParaRPr lang="en-US" sz="2400"/>
          </a:p>
          <a:p>
            <a:pPr marL="285750" indent="-285750">
              <a:buFont typeface="Wingdings"/>
              <a:buChar char="Ø"/>
            </a:pPr>
            <a:r>
              <a:rPr lang="en-US" sz="2400"/>
              <a:t>Great examples of supervised learning is text classification problems. In this set of problems, the goal is to predict the class label of a given piece of text. One particular popular </a:t>
            </a:r>
            <a:r>
              <a:rPr lang="en-US" sz="2400" err="1"/>
              <a:t>topice</a:t>
            </a:r>
            <a:r>
              <a:rPr lang="en-US" sz="2400"/>
              <a:t> in text  classification is to predict the sentiment of a piece of text, like </a:t>
            </a:r>
            <a:r>
              <a:rPr lang="en-US" sz="2400" err="1"/>
              <a:t>atweet</a:t>
            </a:r>
            <a:r>
              <a:rPr lang="en-US" sz="2400"/>
              <a:t> or a product review.</a:t>
            </a:r>
          </a:p>
        </p:txBody>
      </p:sp>
    </p:spTree>
    <p:extLst>
      <p:ext uri="{BB962C8B-B14F-4D97-AF65-F5344CB8AC3E}">
        <p14:creationId xmlns:p14="http://schemas.microsoft.com/office/powerpoint/2010/main" val="652867431"/>
      </p:ext>
    </p:extLst>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17E75-C5D9-65CB-7BF2-16334EA22C13}"/>
              </a:ext>
            </a:extLst>
          </p:cNvPr>
          <p:cNvSpPr>
            <a:spLocks noGrp="1"/>
          </p:cNvSpPr>
          <p:nvPr>
            <p:ph type="title"/>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xmlns="" id="{A22B616B-A1D9-D5A2-5FCF-4CF098AD63A8}"/>
              </a:ext>
            </a:extLst>
          </p:cNvPr>
          <p:cNvPicPr>
            <a:picLocks noChangeAspect="1"/>
          </p:cNvPicPr>
          <p:nvPr/>
        </p:nvPicPr>
        <p:blipFill>
          <a:blip r:embed="rId2"/>
          <a:stretch>
            <a:fillRect/>
          </a:stretch>
        </p:blipFill>
        <p:spPr>
          <a:xfrm>
            <a:off x="1261782" y="1041520"/>
            <a:ext cx="9959786" cy="5066312"/>
          </a:xfrm>
          <a:prstGeom prst="rect">
            <a:avLst/>
          </a:prstGeom>
        </p:spPr>
      </p:pic>
    </p:spTree>
    <p:extLst>
      <p:ext uri="{BB962C8B-B14F-4D97-AF65-F5344CB8AC3E}">
        <p14:creationId xmlns:p14="http://schemas.microsoft.com/office/powerpoint/2010/main" val="2202546657"/>
      </p:ext>
    </p:extLst>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6BBB9-717B-0E57-0BC4-8090B350DC7C}"/>
              </a:ext>
            </a:extLst>
          </p:cNvPr>
          <p:cNvSpPr>
            <a:spLocks noGrp="1"/>
          </p:cNvSpPr>
          <p:nvPr>
            <p:ph type="title"/>
          </p:nvPr>
        </p:nvSpPr>
        <p:spPr>
          <a:xfrm>
            <a:off x="1783976" y="370115"/>
            <a:ext cx="8175171" cy="974271"/>
          </a:xfrm>
        </p:spPr>
        <p:txBody>
          <a:bodyPr/>
          <a:lstStyle/>
          <a:p>
            <a:r>
              <a:rPr lang="en-US" u="sng"/>
              <a:t>2.unsupervised learning  </a:t>
            </a:r>
            <a:r>
              <a:rPr lang="en-US"/>
              <a:t>                l</a:t>
            </a:r>
          </a:p>
        </p:txBody>
      </p:sp>
      <p:sp>
        <p:nvSpPr>
          <p:cNvPr id="3" name="TextBox 2">
            <a:extLst>
              <a:ext uri="{FF2B5EF4-FFF2-40B4-BE49-F238E27FC236}">
                <a16:creationId xmlns:a16="http://schemas.microsoft.com/office/drawing/2014/main" xmlns="" id="{A0C937CD-F047-4027-BB8F-5E3EE32A2C60}"/>
              </a:ext>
            </a:extLst>
          </p:cNvPr>
          <p:cNvSpPr txBox="1"/>
          <p:nvPr/>
        </p:nvSpPr>
        <p:spPr>
          <a:xfrm>
            <a:off x="1252256" y="1994647"/>
            <a:ext cx="850694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a:t>Unsupervised learning is a type of machine learning algorithm used to draw inference from datasets consisting of input data without labeled responses. The most common unsupervised learning method is cluster analysis, which is used for exploratory data analysis to find hidden pattern or grouping in data</a:t>
            </a:r>
          </a:p>
          <a:p>
            <a:pPr marL="285750" indent="-285750">
              <a:buFont typeface="Wingdings"/>
              <a:buChar char="Ø"/>
            </a:pPr>
            <a:endParaRPr lang="en-US" sz="2400"/>
          </a:p>
          <a:p>
            <a:pPr marL="285750" indent="-285750">
              <a:buFont typeface="Wingdings"/>
              <a:buChar char="Ø"/>
            </a:pPr>
            <a:r>
              <a:rPr lang="en-US" sz="2400"/>
              <a:t>The Benefit of unsupervised learning is unsupervised learning draws inference from datasets without labels. It is best used if you want to find patterns but don’t know exactly what you're </a:t>
            </a:r>
            <a:r>
              <a:rPr lang="en-US" sz="2400" err="1"/>
              <a:t>lokking</a:t>
            </a:r>
            <a:r>
              <a:rPr lang="en-US" sz="2400"/>
              <a:t> for. This makes it useful in cyber security where the attacker is always changing methods.</a:t>
            </a:r>
          </a:p>
        </p:txBody>
      </p:sp>
    </p:spTree>
    <p:extLst>
      <p:ext uri="{BB962C8B-B14F-4D97-AF65-F5344CB8AC3E}">
        <p14:creationId xmlns:p14="http://schemas.microsoft.com/office/powerpoint/2010/main" val="1925116461"/>
      </p:ext>
    </p:extLst>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1A00A-D49C-F6CC-A054-190ECC6BE85B}"/>
              </a:ext>
            </a:extLst>
          </p:cNvPr>
          <p:cNvSpPr>
            <a:spLocks noGrp="1"/>
          </p:cNvSpPr>
          <p:nvPr>
            <p:ph type="title"/>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xmlns="" id="{CAA1CB4C-C5B4-3005-97E0-8BA509CB1F5D}"/>
              </a:ext>
            </a:extLst>
          </p:cNvPr>
          <p:cNvPicPr>
            <a:picLocks noChangeAspect="1"/>
          </p:cNvPicPr>
          <p:nvPr/>
        </p:nvPicPr>
        <p:blipFill>
          <a:blip r:embed="rId3"/>
          <a:stretch>
            <a:fillRect/>
          </a:stretch>
        </p:blipFill>
        <p:spPr>
          <a:xfrm>
            <a:off x="1205753" y="425462"/>
            <a:ext cx="10195111" cy="5850194"/>
          </a:xfrm>
          <a:prstGeom prst="rect">
            <a:avLst/>
          </a:prstGeom>
        </p:spPr>
      </p:pic>
    </p:spTree>
    <p:extLst>
      <p:ext uri="{BB962C8B-B14F-4D97-AF65-F5344CB8AC3E}">
        <p14:creationId xmlns:p14="http://schemas.microsoft.com/office/powerpoint/2010/main" val="1020143878"/>
      </p:ext>
    </p:extLst>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A9EDD-04F9-DC85-CB8D-F51B381DD3E8}"/>
              </a:ext>
            </a:extLst>
          </p:cNvPr>
          <p:cNvSpPr>
            <a:spLocks noGrp="1"/>
          </p:cNvSpPr>
          <p:nvPr>
            <p:ph type="title"/>
          </p:nvPr>
        </p:nvSpPr>
        <p:spPr>
          <a:xfrm>
            <a:off x="1582270" y="202026"/>
            <a:ext cx="8175171" cy="1187184"/>
          </a:xfrm>
        </p:spPr>
        <p:txBody>
          <a:bodyPr/>
          <a:lstStyle/>
          <a:p>
            <a:r>
              <a:rPr lang="en-US"/>
              <a:t>3.reinforcement learning</a:t>
            </a:r>
          </a:p>
        </p:txBody>
      </p:sp>
      <p:sp>
        <p:nvSpPr>
          <p:cNvPr id="3" name="TextBox 2">
            <a:extLst>
              <a:ext uri="{FF2B5EF4-FFF2-40B4-BE49-F238E27FC236}">
                <a16:creationId xmlns:a16="http://schemas.microsoft.com/office/drawing/2014/main" xmlns="" id="{23DE0423-B51A-BA10-9418-3BBF2B5FD358}"/>
              </a:ext>
            </a:extLst>
          </p:cNvPr>
          <p:cNvSpPr txBox="1"/>
          <p:nvPr/>
        </p:nvSpPr>
        <p:spPr>
          <a:xfrm rot="-10800000" flipV="1">
            <a:off x="1106580" y="1507695"/>
            <a:ext cx="1014300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800" err="1"/>
              <a:t>Reinforc</a:t>
            </a:r>
            <a:r>
              <a:rPr lang="en-US" sz="2800"/>
              <a:t> paradigms , </a:t>
            </a:r>
            <a:r>
              <a:rPr lang="en-US" sz="2800" err="1"/>
              <a:t>aement</a:t>
            </a:r>
            <a:r>
              <a:rPr lang="en-US" sz="2800"/>
              <a:t> learning (RL) is an area of machine </a:t>
            </a:r>
            <a:r>
              <a:rPr lang="en-US" sz="2800" err="1"/>
              <a:t>lrarning</a:t>
            </a:r>
            <a:r>
              <a:rPr lang="en-US" sz="2800"/>
              <a:t> </a:t>
            </a:r>
            <a:r>
              <a:rPr lang="en-US" sz="2800" err="1"/>
              <a:t>conncerned</a:t>
            </a:r>
            <a:r>
              <a:rPr lang="en-US" sz="2800"/>
              <a:t> with how software agents ought to take actions in an environment in order to maximize the notion of cumulative reward. Reinforcement learning is one of three basic machine learning paradigm, alongside supervised learning and unsupervised learning.</a:t>
            </a:r>
          </a:p>
          <a:p>
            <a:pPr marL="342900" indent="-342900">
              <a:buFont typeface="Wingdings"/>
              <a:buChar char="Ø"/>
            </a:pPr>
            <a:endParaRPr lang="en-US" sz="2800"/>
          </a:p>
          <a:p>
            <a:pPr marL="342900" indent="-342900">
              <a:buFont typeface="Wingdings"/>
              <a:buChar char="Ø"/>
            </a:pPr>
            <a:r>
              <a:rPr lang="en-US" sz="2800"/>
              <a:t>Reinforcement learning is a type of Machine learning algorithm which allows software agents and machines to automatically determine to ideal behavior within a specific context, to maximize its performance.</a:t>
            </a:r>
          </a:p>
        </p:txBody>
      </p:sp>
    </p:spTree>
    <p:extLst>
      <p:ext uri="{BB962C8B-B14F-4D97-AF65-F5344CB8AC3E}">
        <p14:creationId xmlns:p14="http://schemas.microsoft.com/office/powerpoint/2010/main" val="3633517973"/>
      </p:ext>
    </p:extLst>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2092D-792A-55D8-F0F5-632A83430B57}"/>
              </a:ext>
            </a:extLst>
          </p:cNvPr>
          <p:cNvSpPr>
            <a:spLocks noGrp="1"/>
          </p:cNvSpPr>
          <p:nvPr>
            <p:ph type="title"/>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xmlns="" id="{2A521B14-590A-6251-E84F-6DD0C0B2EC82}"/>
              </a:ext>
            </a:extLst>
          </p:cNvPr>
          <p:cNvPicPr>
            <a:picLocks noChangeAspect="1"/>
          </p:cNvPicPr>
          <p:nvPr/>
        </p:nvPicPr>
        <p:blipFill>
          <a:blip r:embed="rId2"/>
          <a:stretch>
            <a:fillRect/>
          </a:stretch>
        </p:blipFill>
        <p:spPr>
          <a:xfrm>
            <a:off x="1329018" y="785825"/>
            <a:ext cx="9545168" cy="5398409"/>
          </a:xfrm>
          <a:prstGeom prst="rect">
            <a:avLst/>
          </a:prstGeom>
        </p:spPr>
      </p:pic>
    </p:spTree>
    <p:extLst>
      <p:ext uri="{BB962C8B-B14F-4D97-AF65-F5344CB8AC3E}">
        <p14:creationId xmlns:p14="http://schemas.microsoft.com/office/powerpoint/2010/main" val="3967329759"/>
      </p:ext>
    </p:extLst>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79590-D3EB-4B12-663E-B490902AEB98}"/>
              </a:ext>
            </a:extLst>
          </p:cNvPr>
          <p:cNvSpPr>
            <a:spLocks noGrp="1"/>
          </p:cNvSpPr>
          <p:nvPr>
            <p:ph type="title"/>
          </p:nvPr>
        </p:nvSpPr>
        <p:spPr>
          <a:xfrm>
            <a:off x="629771" y="224439"/>
            <a:ext cx="5048730" cy="1288036"/>
          </a:xfrm>
        </p:spPr>
        <p:txBody>
          <a:bodyPr/>
          <a:lstStyle/>
          <a:p>
            <a:r>
              <a:rPr lang="en-US"/>
              <a:t>DEEP LEARNING</a:t>
            </a:r>
          </a:p>
        </p:txBody>
      </p:sp>
      <p:sp>
        <p:nvSpPr>
          <p:cNvPr id="3" name="TextBox 2">
            <a:extLst>
              <a:ext uri="{FF2B5EF4-FFF2-40B4-BE49-F238E27FC236}">
                <a16:creationId xmlns:a16="http://schemas.microsoft.com/office/drawing/2014/main" xmlns="" id="{8C738694-830D-8C08-57A6-8DC87A3B5255}"/>
              </a:ext>
            </a:extLst>
          </p:cNvPr>
          <p:cNvSpPr txBox="1"/>
          <p:nvPr/>
        </p:nvSpPr>
        <p:spPr>
          <a:xfrm>
            <a:off x="2552139" y="1185021"/>
            <a:ext cx="843971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t>Deep learning is an </a:t>
            </a:r>
            <a:r>
              <a:rPr lang="en-US" sz="2400" err="1"/>
              <a:t>artefical</a:t>
            </a:r>
            <a:r>
              <a:rPr lang="en-US" sz="2400"/>
              <a:t> intelligence (AL)</a:t>
            </a:r>
          </a:p>
          <a:p>
            <a:pPr marL="342900" indent="-342900">
              <a:buFont typeface="Wingdings"/>
              <a:buChar char="Ø"/>
            </a:pPr>
            <a:r>
              <a:rPr lang="en-US" sz="2400"/>
              <a:t> Function that imitates the working of the human brain in processing data and creating patterns for use in decision making. Deep learning is a subset  of machine learning in </a:t>
            </a:r>
            <a:r>
              <a:rPr lang="en-US" sz="2400" err="1"/>
              <a:t>artifical</a:t>
            </a:r>
            <a:r>
              <a:rPr lang="en-US" sz="2400"/>
              <a:t> intelligence that has networks capable of learning unsupervised from data that is  </a:t>
            </a:r>
            <a:r>
              <a:rPr lang="en-US" sz="2400" err="1"/>
              <a:t>unstaructured</a:t>
            </a:r>
            <a:r>
              <a:rPr lang="en-US" sz="2400"/>
              <a:t> or </a:t>
            </a:r>
            <a:r>
              <a:rPr lang="en-US" sz="2400" err="1"/>
              <a:t>unabeled</a:t>
            </a:r>
            <a:r>
              <a:rPr lang="en-US" sz="2400"/>
              <a:t> .also </a:t>
            </a:r>
            <a:r>
              <a:rPr lang="en-US" sz="2400" err="1"/>
              <a:t>know</a:t>
            </a:r>
            <a:r>
              <a:rPr lang="en-US" sz="2400"/>
              <a:t> as deep neural learning or deep neural networking.</a:t>
            </a:r>
          </a:p>
          <a:p>
            <a:pPr marL="342900" indent="-342900">
              <a:buFont typeface="Wingdings"/>
              <a:buChar char="Ø"/>
            </a:pPr>
            <a:endParaRPr lang="en-US" sz="2400"/>
          </a:p>
          <a:p>
            <a:pPr marL="342900" indent="-342900">
              <a:buFont typeface="Wingdings"/>
              <a:buChar char="Ø"/>
            </a:pPr>
            <a:r>
              <a:rPr lang="en-US" sz="2400"/>
              <a:t>Deep learning is </a:t>
            </a:r>
            <a:r>
              <a:rPr lang="en-US" sz="2400" err="1"/>
              <a:t>aclass</a:t>
            </a:r>
            <a:r>
              <a:rPr lang="en-US" sz="2400"/>
              <a:t> of machine learning algorithms that uses multiple layers to progressively extract higher-level features from the raw input. For </a:t>
            </a:r>
            <a:r>
              <a:rPr lang="en-US" sz="2400" err="1"/>
              <a:t>example,in</a:t>
            </a:r>
            <a:r>
              <a:rPr lang="en-US" sz="2400"/>
              <a:t> image processing , lower layers may identify </a:t>
            </a:r>
            <a:r>
              <a:rPr lang="en-US" sz="2400" err="1"/>
              <a:t>edgs</a:t>
            </a:r>
            <a:r>
              <a:rPr lang="en-US" sz="2400"/>
              <a:t>, while higher layers may identify the concepts relevant to a human such as digits or letters or faces</a:t>
            </a:r>
          </a:p>
        </p:txBody>
      </p:sp>
    </p:spTree>
    <p:extLst>
      <p:ext uri="{BB962C8B-B14F-4D97-AF65-F5344CB8AC3E}">
        <p14:creationId xmlns:p14="http://schemas.microsoft.com/office/powerpoint/2010/main" val="500592128"/>
      </p:ext>
    </p:extLst>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CF068C6-ED03-ABFD-F3FC-6BF857CC8FBF}"/>
              </a:ext>
            </a:extLst>
          </p:cNvPr>
          <p:cNvPicPr>
            <a:picLocks noChangeAspect="1"/>
          </p:cNvPicPr>
          <p:nvPr/>
        </p:nvPicPr>
        <p:blipFill>
          <a:blip r:embed="rId2"/>
          <a:stretch>
            <a:fillRect/>
          </a:stretch>
        </p:blipFill>
        <p:spPr>
          <a:xfrm>
            <a:off x="208430" y="2809790"/>
            <a:ext cx="6900584" cy="4051098"/>
          </a:xfrm>
          <a:prstGeom prst="rect">
            <a:avLst/>
          </a:prstGeom>
        </p:spPr>
      </p:pic>
      <p:sp>
        <p:nvSpPr>
          <p:cNvPr id="5" name="TextBox 4">
            <a:extLst>
              <a:ext uri="{FF2B5EF4-FFF2-40B4-BE49-F238E27FC236}">
                <a16:creationId xmlns:a16="http://schemas.microsoft.com/office/drawing/2014/main" xmlns="" id="{0B5F865F-8424-CA86-5CEC-CBEABF384113}"/>
              </a:ext>
            </a:extLst>
          </p:cNvPr>
          <p:cNvSpPr txBox="1"/>
          <p:nvPr/>
        </p:nvSpPr>
        <p:spPr>
          <a:xfrm>
            <a:off x="302558" y="70036"/>
            <a:ext cx="68036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MACHINE LEARNING  V/S   DEEP LEARNING</a:t>
            </a:r>
          </a:p>
        </p:txBody>
      </p:sp>
      <p:sp>
        <p:nvSpPr>
          <p:cNvPr id="6" name="TextBox 5">
            <a:extLst>
              <a:ext uri="{FF2B5EF4-FFF2-40B4-BE49-F238E27FC236}">
                <a16:creationId xmlns:a16="http://schemas.microsoft.com/office/drawing/2014/main" xmlns="" id="{3743495B-86D5-305E-A295-F820076BF3F6}"/>
              </a:ext>
            </a:extLst>
          </p:cNvPr>
          <p:cNvSpPr txBox="1"/>
          <p:nvPr/>
        </p:nvSpPr>
        <p:spPr>
          <a:xfrm>
            <a:off x="288551" y="675154"/>
            <a:ext cx="970597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 differences between the two :Machine learning uses algorithms to parse data ,learn form that data, and make informed decisions based on what it has learned. Deep learning structures algorithms in layers to create an "</a:t>
            </a:r>
            <a:r>
              <a:rPr lang="en-US" sz="2400" err="1"/>
              <a:t>artefical</a:t>
            </a:r>
            <a:r>
              <a:rPr lang="en-US" sz="2400"/>
              <a:t> neural network " that can learn and make intelligent decisions on its own</a:t>
            </a:r>
          </a:p>
        </p:txBody>
      </p:sp>
    </p:spTree>
    <p:extLst>
      <p:ext uri="{BB962C8B-B14F-4D97-AF65-F5344CB8AC3E}">
        <p14:creationId xmlns:p14="http://schemas.microsoft.com/office/powerpoint/2010/main" val="1707915792"/>
      </p:ext>
    </p:extLst>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91C2F78B-DEE8-4195-A196-DFC51BDAD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xmlns="" id="{A1D79D08-4BE8-4799-BE09-5078DFEE22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3" name="Straight Connector 32">
            <a:extLst>
              <a:ext uri="{FF2B5EF4-FFF2-40B4-BE49-F238E27FC236}">
                <a16:creationId xmlns:a16="http://schemas.microsoft.com/office/drawing/2014/main" xmlns="" id="{C95D65A1-16CB-407F-993F-2A6D59BCC0C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xmlns="" id="{54F20867-41B0-484D-9DA7-0FC742D31A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xmlns="" id="{E37FD100-AD6C-4FB9-B662-CC1C2F000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C9FE4BEC-3B5D-8771-36F9-F359A15764AF}"/>
              </a:ext>
            </a:extLst>
          </p:cNvPr>
          <p:cNvSpPr txBox="1"/>
          <p:nvPr/>
        </p:nvSpPr>
        <p:spPr>
          <a:xfrm>
            <a:off x="1143000" y="872937"/>
            <a:ext cx="8862060" cy="13608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000" kern="1200" cap="all" spc="390" baseline="0">
                <a:solidFill>
                  <a:schemeClr val="tx1"/>
                </a:solidFill>
                <a:latin typeface="+mj-lt"/>
                <a:ea typeface="+mj-ea"/>
                <a:cs typeface="+mj-cs"/>
              </a:rPr>
              <a:t>What is machine learnning ?</a:t>
            </a:r>
          </a:p>
        </p:txBody>
      </p:sp>
      <p:sp>
        <p:nvSpPr>
          <p:cNvPr id="4" name="TextBox 3">
            <a:extLst>
              <a:ext uri="{FF2B5EF4-FFF2-40B4-BE49-F238E27FC236}">
                <a16:creationId xmlns:a16="http://schemas.microsoft.com/office/drawing/2014/main" xmlns="" id="{04C2D702-E961-A357-4116-5A1F2053A0CA}"/>
              </a:ext>
            </a:extLst>
          </p:cNvPr>
          <p:cNvSpPr txBox="1"/>
          <p:nvPr/>
        </p:nvSpPr>
        <p:spPr>
          <a:xfrm>
            <a:off x="1142999" y="2332029"/>
            <a:ext cx="6972301" cy="27961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457200" indent="-457200">
              <a:lnSpc>
                <a:spcPct val="120000"/>
              </a:lnSpc>
              <a:spcAft>
                <a:spcPts val="600"/>
              </a:spcAft>
              <a:buFont typeface="Wingdings"/>
              <a:buChar char="Ø"/>
            </a:pPr>
            <a:r>
              <a:rPr lang="en-US" sz="2400"/>
              <a:t>Machine learning is an application of </a:t>
            </a:r>
            <a:r>
              <a:rPr lang="en-US" sz="2400" err="1"/>
              <a:t>artefical</a:t>
            </a:r>
            <a:r>
              <a:rPr lang="en-US" sz="2400"/>
              <a:t> </a:t>
            </a:r>
            <a:r>
              <a:rPr lang="en-US" sz="2400" err="1"/>
              <a:t>intillgence</a:t>
            </a:r>
            <a:r>
              <a:rPr lang="en-US" sz="2400"/>
              <a:t> (AI) that provides systems the ability to automatically learn and </a:t>
            </a:r>
            <a:r>
              <a:rPr lang="en-US" sz="2400" err="1"/>
              <a:t>improvie</a:t>
            </a:r>
            <a:r>
              <a:rPr lang="en-US" sz="2400"/>
              <a:t> from experience without being explicitly programmed </a:t>
            </a:r>
          </a:p>
          <a:p>
            <a:pPr marL="457200" indent="-457200">
              <a:lnSpc>
                <a:spcPct val="120000"/>
              </a:lnSpc>
              <a:spcAft>
                <a:spcPts val="600"/>
              </a:spcAft>
              <a:buFont typeface="Wingdings"/>
              <a:buChar char="Ø"/>
            </a:pPr>
            <a:endParaRPr lang="en-US" sz="2400"/>
          </a:p>
          <a:p>
            <a:pPr marL="457200" indent="-457200">
              <a:lnSpc>
                <a:spcPct val="120000"/>
              </a:lnSpc>
              <a:spcAft>
                <a:spcPts val="600"/>
              </a:spcAft>
              <a:buFont typeface="Wingdings"/>
              <a:buChar char="Ø"/>
            </a:pPr>
            <a:r>
              <a:rPr lang="en-US" sz="2400"/>
              <a:t>Machine learning focuses on the development that can access data and use it to learn for themselves</a:t>
            </a:r>
          </a:p>
        </p:txBody>
      </p:sp>
      <p:cxnSp>
        <p:nvCxnSpPr>
          <p:cNvPr id="39" name="Straight Connector 38">
            <a:extLst>
              <a:ext uri="{FF2B5EF4-FFF2-40B4-BE49-F238E27FC236}">
                <a16:creationId xmlns:a16="http://schemas.microsoft.com/office/drawing/2014/main" xmlns="" id="{D0249902-6C42-4139-A46F-ADF022B8C1C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 shape, arrow&#10;&#10;Description automatically generated">
            <a:extLst>
              <a:ext uri="{FF2B5EF4-FFF2-40B4-BE49-F238E27FC236}">
                <a16:creationId xmlns:a16="http://schemas.microsoft.com/office/drawing/2014/main" xmlns="" id="{F2EC6119-253C-D1D5-A8B5-DBBB2A53EB2E}"/>
              </a:ext>
            </a:extLst>
          </p:cNvPr>
          <p:cNvPicPr>
            <a:picLocks noChangeAspect="1"/>
          </p:cNvPicPr>
          <p:nvPr/>
        </p:nvPicPr>
        <p:blipFill>
          <a:blip r:embed="rId2"/>
          <a:stretch>
            <a:fillRect/>
          </a:stretch>
        </p:blipFill>
        <p:spPr>
          <a:xfrm>
            <a:off x="1127312" y="770077"/>
            <a:ext cx="9500346" cy="5530754"/>
          </a:xfrm>
          <a:prstGeom prst="rect">
            <a:avLst/>
          </a:prstGeom>
        </p:spPr>
      </p:pic>
      <p:sp>
        <p:nvSpPr>
          <p:cNvPr id="4" name="TextBox 3">
            <a:extLst>
              <a:ext uri="{FF2B5EF4-FFF2-40B4-BE49-F238E27FC236}">
                <a16:creationId xmlns:a16="http://schemas.microsoft.com/office/drawing/2014/main" xmlns="" id="{8796FE42-8C2F-D83B-DCC7-E4F90E3C01F1}"/>
              </a:ext>
            </a:extLst>
          </p:cNvPr>
          <p:cNvSpPr txBox="1"/>
          <p:nvPr/>
        </p:nvSpPr>
        <p:spPr>
          <a:xfrm>
            <a:off x="1890992" y="26613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485454363"/>
      </p:ext>
    </p:extLst>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672A0-A36D-534B-1C94-85AD3373A8A5}"/>
              </a:ext>
            </a:extLst>
          </p:cNvPr>
          <p:cNvSpPr>
            <a:spLocks noGrp="1"/>
          </p:cNvSpPr>
          <p:nvPr>
            <p:ph type="title"/>
          </p:nvPr>
        </p:nvSpPr>
        <p:spPr>
          <a:xfrm>
            <a:off x="1044389" y="347704"/>
            <a:ext cx="10270670" cy="839801"/>
          </a:xfrm>
        </p:spPr>
        <p:txBody>
          <a:bodyPr>
            <a:normAutofit/>
          </a:bodyPr>
          <a:lstStyle/>
          <a:p>
            <a:r>
              <a:rPr lang="en-US" u="sng" dirty="0">
                <a:ea typeface="+mj-lt"/>
                <a:cs typeface="+mj-lt"/>
              </a:rPr>
              <a:t>KNEAREST NEIGHBOR ALGORITHM</a:t>
            </a:r>
          </a:p>
          <a:p>
            <a:endParaRPr lang="en-US" dirty="0"/>
          </a:p>
        </p:txBody>
      </p:sp>
      <p:sp>
        <p:nvSpPr>
          <p:cNvPr id="3" name="TextBox 2">
            <a:extLst>
              <a:ext uri="{FF2B5EF4-FFF2-40B4-BE49-F238E27FC236}">
                <a16:creationId xmlns:a16="http://schemas.microsoft.com/office/drawing/2014/main" xmlns="" id="{49AA34FE-778E-9E5A-F952-2A49C6898D97}"/>
              </a:ext>
            </a:extLst>
          </p:cNvPr>
          <p:cNvSpPr txBox="1"/>
          <p:nvPr/>
        </p:nvSpPr>
        <p:spPr>
          <a:xfrm>
            <a:off x="1302683" y="196102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xmlns="" id="{C6A5081B-3B53-DB5A-17C4-8C6B7A6B626A}"/>
              </a:ext>
            </a:extLst>
          </p:cNvPr>
          <p:cNvSpPr txBox="1"/>
          <p:nvPr/>
        </p:nvSpPr>
        <p:spPr>
          <a:xfrm>
            <a:off x="1428749" y="266139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xmlns="" id="{E1550A6E-A3E7-893F-01EA-A094F26218CB}"/>
              </a:ext>
            </a:extLst>
          </p:cNvPr>
          <p:cNvSpPr txBox="1"/>
          <p:nvPr/>
        </p:nvSpPr>
        <p:spPr>
          <a:xfrm>
            <a:off x="2045073" y="2759448"/>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xmlns="" id="{7A213B26-EFF2-5553-E826-C7903AA85F35}"/>
              </a:ext>
            </a:extLst>
          </p:cNvPr>
          <p:cNvSpPr txBox="1"/>
          <p:nvPr/>
        </p:nvSpPr>
        <p:spPr>
          <a:xfrm>
            <a:off x="595033" y="946051"/>
            <a:ext cx="11001933"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panose="05000000000000000000" pitchFamily="2" charset="2"/>
              <a:buChar char="Ø"/>
            </a:pPr>
            <a:r>
              <a:rPr lang="en-US" sz="2800" dirty="0" err="1">
                <a:ea typeface="+mn-lt"/>
                <a:cs typeface="+mn-lt"/>
              </a:rPr>
              <a:t>Knearest</a:t>
            </a:r>
            <a:r>
              <a:rPr lang="en-US" sz="2800" dirty="0">
                <a:ea typeface="+mn-lt"/>
                <a:cs typeface="+mn-lt"/>
              </a:rPr>
              <a:t> </a:t>
            </a:r>
            <a:r>
              <a:rPr lang="en-US" sz="2800" dirty="0" err="1">
                <a:ea typeface="+mn-lt"/>
                <a:cs typeface="+mn-lt"/>
              </a:rPr>
              <a:t>Neighbour</a:t>
            </a:r>
            <a:r>
              <a:rPr lang="en-US" sz="2800" dirty="0">
                <a:ea typeface="+mn-lt"/>
                <a:cs typeface="+mn-lt"/>
              </a:rPr>
              <a:t> is one of the simplest Machine Learning algorithms based on Supervised Learning  technique.</a:t>
            </a:r>
          </a:p>
          <a:p>
            <a:pPr algn="just"/>
            <a:endParaRPr lang="en-US" sz="2800" dirty="0">
              <a:ea typeface="+mn-lt"/>
              <a:cs typeface="+mn-lt"/>
            </a:endParaRPr>
          </a:p>
          <a:p>
            <a:pPr marL="457200" indent="-457200" algn="just">
              <a:buFont typeface="Wingdings" panose="05000000000000000000" pitchFamily="2" charset="2"/>
              <a:buChar char="Ø"/>
            </a:pPr>
            <a:r>
              <a:rPr lang="en-US" sz="2800" dirty="0">
                <a:ea typeface="+mn-lt"/>
                <a:cs typeface="+mn-lt"/>
              </a:rPr>
              <a:t>•K-NN algorithm assumes the similarity between the new       case/data and available cases and put the new case into the  category that is most similar to the available categories.</a:t>
            </a:r>
            <a:endParaRPr lang="en-US" dirty="0">
              <a:solidFill>
                <a:srgbClr val="FFFFFF"/>
              </a:solidFill>
              <a:latin typeface="Walbaum Display"/>
            </a:endParaRPr>
          </a:p>
          <a:p>
            <a:pPr marL="457200" indent="-457200" algn="just">
              <a:buFont typeface="Wingdings" panose="05000000000000000000" pitchFamily="2" charset="2"/>
              <a:buChar char="Ø"/>
            </a:pPr>
            <a:endParaRPr lang="en-US" sz="2800" dirty="0">
              <a:ea typeface="+mn-lt"/>
              <a:cs typeface="+mn-lt"/>
            </a:endParaRPr>
          </a:p>
          <a:p>
            <a:pPr marL="457200" indent="-457200" algn="just">
              <a:buFont typeface="Wingdings" panose="05000000000000000000" pitchFamily="2" charset="2"/>
              <a:buChar char="Ø"/>
            </a:pPr>
            <a:r>
              <a:rPr lang="en-US" sz="2800" dirty="0">
                <a:ea typeface="+mn-lt"/>
                <a:cs typeface="+mn-lt"/>
              </a:rPr>
              <a:t>  •K-NN algorithm can be used for Regression as well as for Classification but mostly it is used the  Classification problems.</a:t>
            </a:r>
            <a:endParaRPr lang="en-US" dirty="0">
              <a:solidFill>
                <a:srgbClr val="FFFFFF"/>
              </a:solidFill>
              <a:latin typeface="Walbaum Display"/>
            </a:endParaRPr>
          </a:p>
          <a:p>
            <a:pPr algn="just"/>
            <a:endParaRPr lang="en-US" sz="2800" dirty="0">
              <a:ea typeface="+mn-lt"/>
              <a:cs typeface="+mn-lt"/>
            </a:endParaRPr>
          </a:p>
          <a:p>
            <a:pPr marL="457200" indent="-457200" algn="just">
              <a:buFont typeface="Wingdings" panose="05000000000000000000" pitchFamily="2" charset="2"/>
              <a:buChar char="Ø"/>
            </a:pPr>
            <a:r>
              <a:rPr lang="en-US" sz="2800" dirty="0">
                <a:ea typeface="+mn-lt"/>
                <a:cs typeface="+mn-lt"/>
              </a:rPr>
              <a:t>•K-NN is a </a:t>
            </a:r>
            <a:r>
              <a:rPr lang="en-US" sz="2800" b="1" dirty="0">
                <a:ea typeface="+mn-lt"/>
                <a:cs typeface="+mn-lt"/>
              </a:rPr>
              <a:t>non-parametric algorithm</a:t>
            </a:r>
            <a:r>
              <a:rPr lang="en-US" sz="2800" dirty="0">
                <a:ea typeface="+mn-lt"/>
                <a:cs typeface="+mn-lt"/>
              </a:rPr>
              <a:t>, which means it     does not make any assumption on underlying data.</a:t>
            </a:r>
            <a:endParaRPr lang="en-US" dirty="0">
              <a:ea typeface="+mn-lt"/>
              <a:cs typeface="+mn-lt"/>
            </a:endParaRPr>
          </a:p>
          <a:p>
            <a:pPr marL="457200" indent="-457200" algn="just">
              <a:buFont typeface="Wingdings" panose="05000000000000000000" pitchFamily="2" charset="2"/>
              <a:buChar char="Ø"/>
            </a:pPr>
            <a:r>
              <a:rPr lang="en-US" sz="2800" dirty="0" err="1">
                <a:solidFill>
                  <a:srgbClr val="000000"/>
                </a:solidFill>
                <a:latin typeface="inter-regular"/>
              </a:rPr>
              <a:t>rvised</a:t>
            </a:r>
            <a:r>
              <a:rPr lang="en-US" sz="2800" dirty="0">
                <a:solidFill>
                  <a:srgbClr val="000000"/>
                </a:solidFill>
                <a:latin typeface="inter-regular"/>
              </a:rPr>
              <a:t> Learning technique.</a:t>
            </a:r>
            <a:endParaRPr lang="en-US" dirty="0"/>
          </a:p>
        </p:txBody>
      </p:sp>
    </p:spTree>
    <p:extLst>
      <p:ext uri="{BB962C8B-B14F-4D97-AF65-F5344CB8AC3E}">
        <p14:creationId xmlns:p14="http://schemas.microsoft.com/office/powerpoint/2010/main" val="2353405420"/>
      </p:ext>
    </p:extLst>
  </p:cSld>
  <p:clrMapOvr>
    <a:masterClrMapping/>
  </p:clrMapOvr>
  <p:transition spd="med">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C6553-108C-ABE6-97D9-2C249705444D}"/>
              </a:ext>
            </a:extLst>
          </p:cNvPr>
          <p:cNvSpPr>
            <a:spLocks noGrp="1"/>
          </p:cNvSpPr>
          <p:nvPr>
            <p:ph type="title"/>
          </p:nvPr>
        </p:nvSpPr>
        <p:spPr>
          <a:xfrm>
            <a:off x="-367553" y="269262"/>
            <a:ext cx="8175171" cy="929448"/>
          </a:xfrm>
        </p:spPr>
        <p:txBody>
          <a:bodyPr/>
          <a:lstStyle/>
          <a:p>
            <a:r>
              <a:rPr lang="en-IN" sz="4000" kern="1200">
                <a:solidFill>
                  <a:srgbClr val="FF0000"/>
                </a:solidFill>
                <a:latin typeface="Trebuchet MS"/>
                <a:ea typeface="+mn-ea"/>
                <a:cs typeface="+mn-cs"/>
              </a:rPr>
              <a:t>DECISION TREE ALGORITHM</a:t>
            </a:r>
            <a:endParaRPr lang="en-US"/>
          </a:p>
        </p:txBody>
      </p:sp>
      <p:sp>
        <p:nvSpPr>
          <p:cNvPr id="3" name="TextBox 2">
            <a:extLst>
              <a:ext uri="{FF2B5EF4-FFF2-40B4-BE49-F238E27FC236}">
                <a16:creationId xmlns:a16="http://schemas.microsoft.com/office/drawing/2014/main" xmlns="" id="{E3F197A2-74F0-C646-96CD-D868E1C7A5B0}"/>
              </a:ext>
            </a:extLst>
          </p:cNvPr>
          <p:cNvSpPr txBox="1"/>
          <p:nvPr/>
        </p:nvSpPr>
        <p:spPr>
          <a:xfrm>
            <a:off x="1874183" y="1196227"/>
            <a:ext cx="902241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•Decision tree algorithm falls under the category of supervised learning. They can be used to solve both regression and classification problems.</a:t>
            </a:r>
            <a:endParaRPr lang="en-US"/>
          </a:p>
          <a:p>
            <a:pPr algn="l"/>
            <a:endParaRPr lang="en-US"/>
          </a:p>
          <a:p>
            <a:r>
              <a:rPr lang="en-US">
                <a:ea typeface="+mn-lt"/>
                <a:cs typeface="+mn-lt"/>
              </a:rPr>
              <a:t>•Decision tree uses the tree representation to solve the problem in which each leaf node corresponds to a class label and attributes are represented on the internal node of the tree.</a:t>
            </a:r>
            <a:endParaRPr lang="en-US"/>
          </a:p>
          <a:p>
            <a:endParaRPr lang="en-US"/>
          </a:p>
          <a:p>
            <a:r>
              <a:rPr lang="en-US">
                <a:ea typeface="+mn-lt"/>
                <a:cs typeface="+mn-lt"/>
              </a:rPr>
              <a:t>•We can represent any </a:t>
            </a:r>
            <a:r>
              <a:rPr lang="en-US" err="1">
                <a:ea typeface="+mn-lt"/>
                <a:cs typeface="+mn-lt"/>
              </a:rPr>
              <a:t>boolean</a:t>
            </a:r>
            <a:r>
              <a:rPr lang="en-US">
                <a:ea typeface="+mn-lt"/>
                <a:cs typeface="+mn-lt"/>
              </a:rPr>
              <a:t> function on discrete attributes using the decision tree.</a:t>
            </a:r>
            <a:endParaRPr lang="en-US"/>
          </a:p>
          <a:p>
            <a:endParaRPr lang="en-US"/>
          </a:p>
        </p:txBody>
      </p:sp>
      <p:pic>
        <p:nvPicPr>
          <p:cNvPr id="4" name="Picture 4" descr="Diagram&#10;&#10;Description automatically generated">
            <a:extLst>
              <a:ext uri="{FF2B5EF4-FFF2-40B4-BE49-F238E27FC236}">
                <a16:creationId xmlns:a16="http://schemas.microsoft.com/office/drawing/2014/main" xmlns="" id="{869977A8-0D15-E46F-B84A-30D41109A37B}"/>
              </a:ext>
            </a:extLst>
          </p:cNvPr>
          <p:cNvPicPr>
            <a:picLocks noChangeAspect="1"/>
          </p:cNvPicPr>
          <p:nvPr/>
        </p:nvPicPr>
        <p:blipFill>
          <a:blip r:embed="rId2"/>
          <a:stretch>
            <a:fillRect/>
          </a:stretch>
        </p:blipFill>
        <p:spPr>
          <a:xfrm>
            <a:off x="2561665" y="3699102"/>
            <a:ext cx="6553199" cy="2496589"/>
          </a:xfrm>
          <a:prstGeom prst="rect">
            <a:avLst/>
          </a:prstGeom>
        </p:spPr>
      </p:pic>
    </p:spTree>
    <p:extLst>
      <p:ext uri="{BB962C8B-B14F-4D97-AF65-F5344CB8AC3E}">
        <p14:creationId xmlns:p14="http://schemas.microsoft.com/office/powerpoint/2010/main" val="933465584"/>
      </p:ext>
    </p:extLst>
  </p:cSld>
  <p:clrMapOvr>
    <a:masterClrMapping/>
  </p:clrMapOvr>
  <p:transition spd="med">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5AE13-D423-AB38-357C-09A1875EDC80}"/>
              </a:ext>
            </a:extLst>
          </p:cNvPr>
          <p:cNvSpPr>
            <a:spLocks noGrp="1"/>
          </p:cNvSpPr>
          <p:nvPr>
            <p:ph type="title"/>
          </p:nvPr>
        </p:nvSpPr>
        <p:spPr>
          <a:xfrm>
            <a:off x="35859" y="426144"/>
            <a:ext cx="7726936" cy="1400095"/>
          </a:xfrm>
        </p:spPr>
        <p:txBody>
          <a:bodyPr>
            <a:normAutofit/>
          </a:bodyPr>
          <a:lstStyle/>
          <a:p>
            <a:r>
              <a:rPr lang="en-US">
                <a:ea typeface="+mj-lt"/>
                <a:cs typeface="+mj-lt"/>
              </a:rPr>
              <a:t>NAVIE BAYES ALGORITHM</a:t>
            </a:r>
          </a:p>
          <a:p>
            <a:endParaRPr lang="en-US"/>
          </a:p>
        </p:txBody>
      </p:sp>
      <p:sp>
        <p:nvSpPr>
          <p:cNvPr id="3" name="TextBox 2">
            <a:extLst>
              <a:ext uri="{FF2B5EF4-FFF2-40B4-BE49-F238E27FC236}">
                <a16:creationId xmlns:a16="http://schemas.microsoft.com/office/drawing/2014/main" xmlns="" id="{96EC8984-6F4A-C73A-AE87-0B9C8571376B}"/>
              </a:ext>
            </a:extLst>
          </p:cNvPr>
          <p:cNvSpPr txBox="1"/>
          <p:nvPr/>
        </p:nvSpPr>
        <p:spPr>
          <a:xfrm>
            <a:off x="2241175" y="277345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xmlns="" id="{DFE29448-B332-E429-6FCF-7673026A8A12}"/>
              </a:ext>
            </a:extLst>
          </p:cNvPr>
          <p:cNvSpPr txBox="1"/>
          <p:nvPr/>
        </p:nvSpPr>
        <p:spPr>
          <a:xfrm>
            <a:off x="1638859" y="2549338"/>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xmlns="" id="{95F0CB87-574A-6942-D6FE-41A7E83753A2}"/>
              </a:ext>
            </a:extLst>
          </p:cNvPr>
          <p:cNvSpPr txBox="1"/>
          <p:nvPr/>
        </p:nvSpPr>
        <p:spPr>
          <a:xfrm>
            <a:off x="2661396" y="3025588"/>
            <a:ext cx="1050551" cy="1428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xmlns="" id="{2D3DE097-FDF0-800E-7C02-E3F7B6E8C7E0}"/>
              </a:ext>
            </a:extLst>
          </p:cNvPr>
          <p:cNvSpPr txBox="1"/>
          <p:nvPr/>
        </p:nvSpPr>
        <p:spPr>
          <a:xfrm>
            <a:off x="2479301" y="1176617"/>
            <a:ext cx="56029" cy="84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xmlns="" id="{0579DE68-C496-BB71-0AE0-B2764F172D40}"/>
              </a:ext>
            </a:extLst>
          </p:cNvPr>
          <p:cNvSpPr txBox="1"/>
          <p:nvPr/>
        </p:nvSpPr>
        <p:spPr>
          <a:xfrm>
            <a:off x="1947021" y="238125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xmlns="" id="{B4257C0E-8043-434C-6470-4577B8159B3A}"/>
              </a:ext>
            </a:extLst>
          </p:cNvPr>
          <p:cNvSpPr txBox="1"/>
          <p:nvPr/>
        </p:nvSpPr>
        <p:spPr>
          <a:xfrm>
            <a:off x="1361514" y="1714500"/>
            <a:ext cx="960343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Naïve</a:t>
            </a:r>
            <a:r>
              <a:rPr lang="en-US" sz="2400">
                <a:ea typeface="+mn-lt"/>
                <a:cs typeface="+mn-lt"/>
              </a:rPr>
              <a:t>: It is called Naïve because it assumes that the occurrence of a certain feature is independent of the occurrence of other features</a:t>
            </a:r>
            <a:endParaRPr lang="en-US" sz="2400"/>
          </a:p>
          <a:p>
            <a:pPr algn="l"/>
            <a:endParaRPr lang="en-US" sz="2400"/>
          </a:p>
          <a:p>
            <a:pPr algn="just"/>
            <a:r>
              <a:rPr lang="en-US" sz="2400">
                <a:ea typeface="+mn-lt"/>
                <a:cs typeface="+mn-lt"/>
              </a:rPr>
              <a:t>•</a:t>
            </a:r>
            <a:r>
              <a:rPr lang="en-US" sz="2400" b="1">
                <a:ea typeface="+mn-lt"/>
                <a:cs typeface="+mn-lt"/>
              </a:rPr>
              <a:t>Bayes</a:t>
            </a:r>
            <a:r>
              <a:rPr lang="en-US" sz="2400">
                <a:ea typeface="+mn-lt"/>
                <a:cs typeface="+mn-lt"/>
              </a:rPr>
              <a:t>: It is called Bayes because it depends on the principle of  'Bayes' .</a:t>
            </a:r>
          </a:p>
          <a:p>
            <a:endParaRPr lang="en-US" sz="2400"/>
          </a:p>
          <a:p>
            <a:pPr algn="just"/>
            <a:r>
              <a:rPr lang="en-US" sz="2400">
                <a:ea typeface="+mn-lt"/>
                <a:cs typeface="+mn-lt"/>
              </a:rPr>
              <a:t>•Some popular examples of Naïve Bayes Algorithm are </a:t>
            </a:r>
            <a:r>
              <a:rPr lang="en-US" sz="2400" b="1">
                <a:ea typeface="+mn-lt"/>
                <a:cs typeface="+mn-lt"/>
              </a:rPr>
              <a:t>spam filtration, Sentimental analysis, and classifying articles</a:t>
            </a:r>
            <a:r>
              <a:rPr lang="en-US" sz="2400">
                <a:ea typeface="+mn-lt"/>
                <a:cs typeface="+mn-lt"/>
              </a:rPr>
              <a:t>.</a:t>
            </a:r>
            <a:endParaRPr lang="en-US" sz="2400"/>
          </a:p>
          <a:p>
            <a:endParaRPr lang="en-US" sz="2400"/>
          </a:p>
        </p:txBody>
      </p:sp>
      <p:sp>
        <p:nvSpPr>
          <p:cNvPr id="9" name="TextBox 8">
            <a:extLst>
              <a:ext uri="{FF2B5EF4-FFF2-40B4-BE49-F238E27FC236}">
                <a16:creationId xmlns:a16="http://schemas.microsoft.com/office/drawing/2014/main" xmlns="" id="{6BB59814-FCC4-F8F9-7A3C-3D59725796F4}"/>
              </a:ext>
            </a:extLst>
          </p:cNvPr>
          <p:cNvSpPr txBox="1"/>
          <p:nvPr/>
        </p:nvSpPr>
        <p:spPr>
          <a:xfrm>
            <a:off x="2773455" y="238125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xmlns="" id="{E0CC40C9-A9F5-FE93-70C9-DE6AD493EF70}"/>
              </a:ext>
            </a:extLst>
          </p:cNvPr>
          <p:cNvSpPr txBox="1"/>
          <p:nvPr/>
        </p:nvSpPr>
        <p:spPr>
          <a:xfrm>
            <a:off x="910477" y="2185147"/>
            <a:ext cx="38099" cy="21011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xmlns="" id="{C1DB30B9-163F-A1E8-12D2-B32F503B051F}"/>
              </a:ext>
            </a:extLst>
          </p:cNvPr>
          <p:cNvSpPr txBox="1"/>
          <p:nvPr/>
        </p:nvSpPr>
        <p:spPr>
          <a:xfrm>
            <a:off x="7451911" y="123264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xmlns="" id="{6282168E-B035-C216-7B78-C6EB689099A5}"/>
              </a:ext>
            </a:extLst>
          </p:cNvPr>
          <p:cNvSpPr txBox="1"/>
          <p:nvPr/>
        </p:nvSpPr>
        <p:spPr>
          <a:xfrm>
            <a:off x="2325221" y="3221690"/>
            <a:ext cx="112058" cy="560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xmlns="" id="{6F2E944E-D48C-E906-8627-E06AC4FDABAF}"/>
              </a:ext>
            </a:extLst>
          </p:cNvPr>
          <p:cNvSpPr txBox="1"/>
          <p:nvPr/>
        </p:nvSpPr>
        <p:spPr>
          <a:xfrm>
            <a:off x="2143124" y="3207683"/>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315569715"/>
      </p:ext>
    </p:extLst>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0E130-DF73-1ABF-DB3C-C251551FD6B7}"/>
              </a:ext>
            </a:extLst>
          </p:cNvPr>
          <p:cNvSpPr>
            <a:spLocks noGrp="1"/>
          </p:cNvSpPr>
          <p:nvPr>
            <p:ph type="title"/>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xmlns="" id="{2D953ADE-CB79-8551-06B4-BA222B38F903}"/>
              </a:ext>
            </a:extLst>
          </p:cNvPr>
          <p:cNvPicPr>
            <a:picLocks noChangeAspect="1"/>
          </p:cNvPicPr>
          <p:nvPr/>
        </p:nvPicPr>
        <p:blipFill>
          <a:blip r:embed="rId2"/>
          <a:stretch>
            <a:fillRect/>
          </a:stretch>
        </p:blipFill>
        <p:spPr>
          <a:xfrm>
            <a:off x="6725" y="215155"/>
            <a:ext cx="12044080" cy="6584574"/>
          </a:xfrm>
          <a:prstGeom prst="rect">
            <a:avLst/>
          </a:prstGeom>
        </p:spPr>
      </p:pic>
    </p:spTree>
    <p:extLst>
      <p:ext uri="{BB962C8B-B14F-4D97-AF65-F5344CB8AC3E}">
        <p14:creationId xmlns:p14="http://schemas.microsoft.com/office/powerpoint/2010/main" val="1414497267"/>
      </p:ext>
    </p:extLst>
  </p:cSld>
  <p:clrMapOvr>
    <a:masterClrMapping/>
  </p:clrMapOvr>
  <p:transition spd="med">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018545"/>
      </p:ext>
    </p:extLst>
  </p:cSld>
  <p:clrMapOvr>
    <a:masterClrMapping/>
  </p:clrMapOvr>
  <p:transition spd="med">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E17F9-F49B-3D74-2D13-90C657C4BF4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23858740"/>
      </p:ext>
    </p:extLst>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C6761-7498-E492-97BC-7609C95B23B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67789598"/>
      </p:ext>
    </p:extLst>
  </p:cSld>
  <p:clrMapOvr>
    <a:masterClrMapping/>
  </p:clrMapOvr>
  <p:transition spd="med">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FC9BC-FCBF-7FDE-91CE-31F735FB0F4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83121680"/>
      </p:ext>
    </p:extLst>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52AEC-093B-1BF4-1DA4-ED6C8FA4954F}"/>
              </a:ext>
            </a:extLst>
          </p:cNvPr>
          <p:cNvSpPr>
            <a:spLocks noGrp="1"/>
          </p:cNvSpPr>
          <p:nvPr>
            <p:ph type="title"/>
          </p:nvPr>
        </p:nvSpPr>
        <p:spPr/>
        <p:txBody>
          <a:bodyPr/>
          <a:lstStyle/>
          <a:p>
            <a:endParaRPr lang="en-US"/>
          </a:p>
        </p:txBody>
      </p:sp>
      <p:pic>
        <p:nvPicPr>
          <p:cNvPr id="3" name="Picture 3">
            <a:extLst>
              <a:ext uri="{FF2B5EF4-FFF2-40B4-BE49-F238E27FC236}">
                <a16:creationId xmlns:a16="http://schemas.microsoft.com/office/drawing/2014/main" xmlns="" id="{87AD2911-8660-14A9-9FC8-EE71286CB8B8}"/>
              </a:ext>
            </a:extLst>
          </p:cNvPr>
          <p:cNvPicPr>
            <a:picLocks noChangeAspect="1"/>
          </p:cNvPicPr>
          <p:nvPr/>
        </p:nvPicPr>
        <p:blipFill>
          <a:blip r:embed="rId2"/>
          <a:stretch>
            <a:fillRect/>
          </a:stretch>
        </p:blipFill>
        <p:spPr>
          <a:xfrm>
            <a:off x="1418665" y="713815"/>
            <a:ext cx="9489140" cy="5441576"/>
          </a:xfrm>
          <a:prstGeom prst="rect">
            <a:avLst/>
          </a:prstGeom>
        </p:spPr>
      </p:pic>
    </p:spTree>
    <p:extLst>
      <p:ext uri="{BB962C8B-B14F-4D97-AF65-F5344CB8AC3E}">
        <p14:creationId xmlns:p14="http://schemas.microsoft.com/office/powerpoint/2010/main" val="4011905485"/>
      </p:ext>
    </p:extLst>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0382863-1291-9E72-E65D-4F19DACD4958}"/>
              </a:ext>
            </a:extLst>
          </p:cNvPr>
          <p:cNvSpPr txBox="1"/>
          <p:nvPr/>
        </p:nvSpPr>
        <p:spPr>
          <a:xfrm>
            <a:off x="1425948" y="521074"/>
            <a:ext cx="82155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u="sng"/>
              <a:t>Why machine learning is important</a:t>
            </a:r>
            <a:r>
              <a:rPr lang="en-US" sz="3600"/>
              <a:t>?</a:t>
            </a:r>
          </a:p>
        </p:txBody>
      </p:sp>
      <p:sp>
        <p:nvSpPr>
          <p:cNvPr id="4" name="TextBox 3">
            <a:extLst>
              <a:ext uri="{FF2B5EF4-FFF2-40B4-BE49-F238E27FC236}">
                <a16:creationId xmlns:a16="http://schemas.microsoft.com/office/drawing/2014/main" xmlns="" id="{5993BA36-F656-1AF6-060E-F34A83247D86}"/>
              </a:ext>
            </a:extLst>
          </p:cNvPr>
          <p:cNvSpPr txBox="1"/>
          <p:nvPr/>
        </p:nvSpPr>
        <p:spPr>
          <a:xfrm>
            <a:off x="918882" y="1717302"/>
            <a:ext cx="1036264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t>Machine learning is the core subarea of </a:t>
            </a:r>
            <a:r>
              <a:rPr lang="en-US" sz="2400" err="1"/>
              <a:t>arteficial</a:t>
            </a:r>
            <a:r>
              <a:rPr lang="en-US" sz="2400"/>
              <a:t> </a:t>
            </a:r>
            <a:r>
              <a:rPr lang="en-US" sz="2400" err="1"/>
              <a:t>intelligance</a:t>
            </a:r>
            <a:r>
              <a:rPr lang="en-US" sz="2400"/>
              <a:t>. It makes computers get into a self-learning mode without explicit programming. </a:t>
            </a:r>
          </a:p>
          <a:p>
            <a:pPr marL="342900" indent="-342900">
              <a:buFont typeface="Wingdings"/>
              <a:buChar char="Ø"/>
            </a:pPr>
            <a:endParaRPr lang="en-US" sz="2400"/>
          </a:p>
          <a:p>
            <a:pPr marL="342900" indent="-342900">
              <a:buFont typeface="Wingdings"/>
              <a:buChar char="Ø"/>
            </a:pPr>
            <a:r>
              <a:rPr lang="en-US" sz="2400"/>
              <a:t>When fed new data, these computers </a:t>
            </a:r>
            <a:r>
              <a:rPr lang="en-US" sz="2400" err="1"/>
              <a:t>learn,grow</a:t>
            </a:r>
            <a:r>
              <a:rPr lang="en-US" sz="2400"/>
              <a:t>, change, and </a:t>
            </a:r>
            <a:r>
              <a:rPr lang="en-US" sz="2400" err="1"/>
              <a:t>deveiop</a:t>
            </a:r>
            <a:r>
              <a:rPr lang="en-US" sz="2400"/>
              <a:t> by themselves. </a:t>
            </a:r>
          </a:p>
          <a:p>
            <a:pPr marL="342900" indent="-342900">
              <a:buFont typeface="Wingdings"/>
              <a:buChar char="Ø"/>
            </a:pPr>
            <a:endParaRPr lang="en-US" sz="2400"/>
          </a:p>
          <a:p>
            <a:pPr marL="342900" indent="-342900">
              <a:buFont typeface="Wingdings"/>
              <a:buChar char="Ø"/>
            </a:pPr>
            <a:r>
              <a:rPr lang="en-US" sz="2400"/>
              <a:t> The iterative aspect of machine learning is important because as </a:t>
            </a:r>
            <a:r>
              <a:rPr lang="en-US" sz="2400" err="1"/>
              <a:t>modeles</a:t>
            </a:r>
            <a:r>
              <a:rPr lang="en-US" sz="2400"/>
              <a:t> are  exposed to new data, they are able to independently adapt. They learn from </a:t>
            </a:r>
            <a:r>
              <a:rPr lang="en-US" sz="2400" err="1"/>
              <a:t>previousbcomputation</a:t>
            </a:r>
            <a:r>
              <a:rPr lang="en-US" sz="2400"/>
              <a:t> to produce reliable, repeatable decisions and results.</a:t>
            </a:r>
          </a:p>
        </p:txBody>
      </p:sp>
    </p:spTree>
    <p:extLst>
      <p:ext uri="{BB962C8B-B14F-4D97-AF65-F5344CB8AC3E}">
        <p14:creationId xmlns:p14="http://schemas.microsoft.com/office/powerpoint/2010/main" val="3562812150"/>
      </p:ext>
    </p:extLst>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6AE98-780E-D2BC-40E6-A40BCC63DBD0}"/>
              </a:ext>
            </a:extLst>
          </p:cNvPr>
          <p:cNvSpPr>
            <a:spLocks noGrp="1"/>
          </p:cNvSpPr>
          <p:nvPr>
            <p:ph type="title"/>
          </p:nvPr>
        </p:nvSpPr>
        <p:spPr/>
        <p:txBody>
          <a:bodyPr/>
          <a:lstStyle/>
          <a:p>
            <a:endParaRPr lang="en-US"/>
          </a:p>
        </p:txBody>
      </p:sp>
      <p:pic>
        <p:nvPicPr>
          <p:cNvPr id="3" name="Picture 3" descr="Text, timeline&#10;&#10;Description automatically generated">
            <a:extLst>
              <a:ext uri="{FF2B5EF4-FFF2-40B4-BE49-F238E27FC236}">
                <a16:creationId xmlns:a16="http://schemas.microsoft.com/office/drawing/2014/main" xmlns="" id="{8698565D-443F-3305-4D86-67D3F0F48A07}"/>
              </a:ext>
            </a:extLst>
          </p:cNvPr>
          <p:cNvPicPr>
            <a:picLocks noChangeAspect="1"/>
          </p:cNvPicPr>
          <p:nvPr/>
        </p:nvPicPr>
        <p:blipFill>
          <a:blip r:embed="rId2"/>
          <a:stretch>
            <a:fillRect/>
          </a:stretch>
        </p:blipFill>
        <p:spPr>
          <a:xfrm>
            <a:off x="1934135" y="644206"/>
            <a:ext cx="8547846" cy="5435117"/>
          </a:xfrm>
          <a:prstGeom prst="rect">
            <a:avLst/>
          </a:prstGeom>
        </p:spPr>
      </p:pic>
    </p:spTree>
    <p:extLst>
      <p:ext uri="{BB962C8B-B14F-4D97-AF65-F5344CB8AC3E}">
        <p14:creationId xmlns:p14="http://schemas.microsoft.com/office/powerpoint/2010/main" val="734657770"/>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C2E92-4643-1D8D-D3D3-9EFDA8CD849C}"/>
              </a:ext>
            </a:extLst>
          </p:cNvPr>
          <p:cNvSpPr>
            <a:spLocks noGrp="1"/>
          </p:cNvSpPr>
          <p:nvPr>
            <p:ph type="title"/>
          </p:nvPr>
        </p:nvSpPr>
        <p:spPr>
          <a:xfrm>
            <a:off x="1111624" y="45145"/>
            <a:ext cx="8175171" cy="1601801"/>
          </a:xfrm>
        </p:spPr>
        <p:txBody>
          <a:bodyPr/>
          <a:lstStyle/>
          <a:p>
            <a:r>
              <a:rPr lang="en-US" u="sng"/>
              <a:t>How does machine learning works </a:t>
            </a:r>
            <a:r>
              <a:rPr lang="en-US"/>
              <a:t>?</a:t>
            </a:r>
          </a:p>
        </p:txBody>
      </p:sp>
      <p:sp>
        <p:nvSpPr>
          <p:cNvPr id="3" name="TextBox 2">
            <a:extLst>
              <a:ext uri="{FF2B5EF4-FFF2-40B4-BE49-F238E27FC236}">
                <a16:creationId xmlns:a16="http://schemas.microsoft.com/office/drawing/2014/main" xmlns="" id="{61EE57F5-0091-C792-7268-BE4B42C63FBA}"/>
              </a:ext>
            </a:extLst>
          </p:cNvPr>
          <p:cNvSpPr txBox="1"/>
          <p:nvPr/>
        </p:nvSpPr>
        <p:spPr>
          <a:xfrm rot="-10800000" flipV="1">
            <a:off x="1229845" y="2204184"/>
            <a:ext cx="931376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800"/>
              <a:t>Machine learning is a form of </a:t>
            </a:r>
            <a:r>
              <a:rPr lang="en-US" sz="2800" err="1"/>
              <a:t>artefical</a:t>
            </a:r>
            <a:r>
              <a:rPr lang="en-US" sz="2800"/>
              <a:t> </a:t>
            </a:r>
            <a:r>
              <a:rPr lang="en-US" sz="2800" err="1"/>
              <a:t>intelligance</a:t>
            </a:r>
            <a:r>
              <a:rPr lang="en-US" sz="2800"/>
              <a:t> (AI) that </a:t>
            </a:r>
            <a:r>
              <a:rPr lang="en-US" sz="2800" err="1"/>
              <a:t>teachs</a:t>
            </a:r>
            <a:r>
              <a:rPr lang="en-US" sz="2800"/>
              <a:t>  in a similar way to how humans do:</a:t>
            </a:r>
          </a:p>
          <a:p>
            <a:pPr marL="342900" indent="-342900">
              <a:buFont typeface="Wingdings"/>
              <a:buChar char="Ø"/>
            </a:pPr>
            <a:endParaRPr lang="en-US" sz="2800"/>
          </a:p>
          <a:p>
            <a:pPr marL="342900" indent="-342900">
              <a:buFont typeface="Wingdings"/>
              <a:buChar char="Ø"/>
            </a:pPr>
            <a:r>
              <a:rPr lang="en-US" sz="2800"/>
              <a:t>Learning and improving upon past experiences.</a:t>
            </a:r>
          </a:p>
          <a:p>
            <a:pPr marL="342900" indent="-342900">
              <a:buFont typeface="Wingdings"/>
              <a:buChar char="Ø"/>
            </a:pPr>
            <a:endParaRPr lang="en-US" sz="2800"/>
          </a:p>
          <a:p>
            <a:pPr marL="342900" indent="-342900">
              <a:buFont typeface="Wingdings"/>
              <a:buChar char="Ø"/>
            </a:pPr>
            <a:r>
              <a:rPr lang="en-US" sz="2800"/>
              <a:t>It works by exploring data, identifying   patterns, and involves minimal human intervention</a:t>
            </a:r>
            <a:r>
              <a:rPr lang="en-US"/>
              <a:t>.</a:t>
            </a:r>
          </a:p>
        </p:txBody>
      </p:sp>
    </p:spTree>
    <p:extLst>
      <p:ext uri="{BB962C8B-B14F-4D97-AF65-F5344CB8AC3E}">
        <p14:creationId xmlns:p14="http://schemas.microsoft.com/office/powerpoint/2010/main" val="2295265563"/>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4C41D-C5DD-17EB-7AB1-1298F579DC75}"/>
              </a:ext>
            </a:extLst>
          </p:cNvPr>
          <p:cNvSpPr>
            <a:spLocks noGrp="1"/>
          </p:cNvSpPr>
          <p:nvPr>
            <p:ph type="title"/>
          </p:nvPr>
        </p:nvSpPr>
        <p:spPr/>
        <p:txBody>
          <a:bodyPr/>
          <a:lstStyle/>
          <a:p>
            <a:endParaRPr lang="en-US"/>
          </a:p>
        </p:txBody>
      </p:sp>
      <p:pic>
        <p:nvPicPr>
          <p:cNvPr id="3" name="Picture 3">
            <a:extLst>
              <a:ext uri="{FF2B5EF4-FFF2-40B4-BE49-F238E27FC236}">
                <a16:creationId xmlns:a16="http://schemas.microsoft.com/office/drawing/2014/main" xmlns="" id="{E183F539-D007-0CBC-5613-80BC6D37EB89}"/>
              </a:ext>
            </a:extLst>
          </p:cNvPr>
          <p:cNvPicPr>
            <a:picLocks noChangeAspect="1"/>
          </p:cNvPicPr>
          <p:nvPr/>
        </p:nvPicPr>
        <p:blipFill>
          <a:blip r:embed="rId2"/>
          <a:stretch>
            <a:fillRect/>
          </a:stretch>
        </p:blipFill>
        <p:spPr>
          <a:xfrm>
            <a:off x="2068606" y="828782"/>
            <a:ext cx="8133228" cy="5256466"/>
          </a:xfrm>
          <a:prstGeom prst="rect">
            <a:avLst/>
          </a:prstGeom>
        </p:spPr>
      </p:pic>
    </p:spTree>
    <p:extLst>
      <p:ext uri="{BB962C8B-B14F-4D97-AF65-F5344CB8AC3E}">
        <p14:creationId xmlns:p14="http://schemas.microsoft.com/office/powerpoint/2010/main" val="1870957412"/>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739F9-FAF7-9BD3-D9EC-67D4EC3D8CF6}"/>
              </a:ext>
            </a:extLst>
          </p:cNvPr>
          <p:cNvSpPr>
            <a:spLocks noGrp="1"/>
          </p:cNvSpPr>
          <p:nvPr>
            <p:ph type="title"/>
          </p:nvPr>
        </p:nvSpPr>
        <p:spPr>
          <a:xfrm>
            <a:off x="316005" y="515791"/>
            <a:ext cx="6236554" cy="5142858"/>
          </a:xfrm>
        </p:spPr>
        <p:txBody>
          <a:bodyPr>
            <a:normAutofit/>
          </a:bodyPr>
          <a:lstStyle/>
          <a:p>
            <a:r>
              <a:rPr lang="en-US"/>
              <a:t>Machine learning  algorithms make autonomous </a:t>
            </a:r>
            <a:r>
              <a:rPr lang="en-US" err="1"/>
              <a:t>vehicales</a:t>
            </a:r>
            <a:r>
              <a:rPr lang="en-US"/>
              <a:t> capable</a:t>
            </a:r>
            <a:br>
              <a:rPr lang="en-US"/>
            </a:br>
            <a:r>
              <a:rPr lang="en-US"/>
              <a:t>of marking decisions in real time. This </a:t>
            </a:r>
            <a:r>
              <a:rPr lang="en-US" err="1"/>
              <a:t>increasses</a:t>
            </a:r>
            <a:r>
              <a:rPr lang="en-US"/>
              <a:t> safety and trust in autonomous cars</a:t>
            </a:r>
          </a:p>
        </p:txBody>
      </p:sp>
      <p:sp>
        <p:nvSpPr>
          <p:cNvPr id="3" name="TextBox 2">
            <a:extLst>
              <a:ext uri="{FF2B5EF4-FFF2-40B4-BE49-F238E27FC236}">
                <a16:creationId xmlns:a16="http://schemas.microsoft.com/office/drawing/2014/main" xmlns="" id="{713D46CC-B148-07D3-4941-0C682EDE9670}"/>
              </a:ext>
            </a:extLst>
          </p:cNvPr>
          <p:cNvSpPr txBox="1"/>
          <p:nvPr/>
        </p:nvSpPr>
        <p:spPr>
          <a:xfrm>
            <a:off x="8026212" y="1386727"/>
            <a:ext cx="3576357" cy="41047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A person driving a car&#10;&#10;Description automatically generated">
            <a:extLst>
              <a:ext uri="{FF2B5EF4-FFF2-40B4-BE49-F238E27FC236}">
                <a16:creationId xmlns:a16="http://schemas.microsoft.com/office/drawing/2014/main" xmlns="" id="{E7E0DE51-18B9-C734-796C-878B1C459667}"/>
              </a:ext>
            </a:extLst>
          </p:cNvPr>
          <p:cNvPicPr>
            <a:picLocks noChangeAspect="1"/>
          </p:cNvPicPr>
          <p:nvPr/>
        </p:nvPicPr>
        <p:blipFill>
          <a:blip r:embed="rId2"/>
          <a:stretch>
            <a:fillRect/>
          </a:stretch>
        </p:blipFill>
        <p:spPr>
          <a:xfrm>
            <a:off x="6405282" y="1941312"/>
            <a:ext cx="5712758" cy="3535672"/>
          </a:xfrm>
          <a:prstGeom prst="rect">
            <a:avLst/>
          </a:prstGeom>
        </p:spPr>
      </p:pic>
    </p:spTree>
    <p:extLst>
      <p:ext uri="{BB962C8B-B14F-4D97-AF65-F5344CB8AC3E}">
        <p14:creationId xmlns:p14="http://schemas.microsoft.com/office/powerpoint/2010/main" val="3553320547"/>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CAFFE-56AD-EB23-4028-2C162612A736}"/>
              </a:ext>
            </a:extLst>
          </p:cNvPr>
          <p:cNvSpPr>
            <a:spLocks noGrp="1"/>
          </p:cNvSpPr>
          <p:nvPr>
            <p:ph type="title"/>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xmlns="" id="{A3CA7344-7FC3-38FB-3EF2-58E2597B4F69}"/>
              </a:ext>
            </a:extLst>
          </p:cNvPr>
          <p:cNvPicPr>
            <a:picLocks noChangeAspect="1"/>
          </p:cNvPicPr>
          <p:nvPr/>
        </p:nvPicPr>
        <p:blipFill>
          <a:blip r:embed="rId2"/>
          <a:stretch>
            <a:fillRect/>
          </a:stretch>
        </p:blipFill>
        <p:spPr>
          <a:xfrm>
            <a:off x="1385048" y="666676"/>
            <a:ext cx="9186581" cy="5535853"/>
          </a:xfrm>
          <a:prstGeom prst="rect">
            <a:avLst/>
          </a:prstGeom>
        </p:spPr>
      </p:pic>
    </p:spTree>
    <p:extLst>
      <p:ext uri="{BB962C8B-B14F-4D97-AF65-F5344CB8AC3E}">
        <p14:creationId xmlns:p14="http://schemas.microsoft.com/office/powerpoint/2010/main" val="3804223423"/>
      </p:ext>
    </p:extLst>
  </p:cSld>
  <p:clrMapOvr>
    <a:masterClrMapping/>
  </p:clrMapOvr>
  <p:transition spd="med">
    <p:split orient="vert"/>
  </p:transition>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530</Words>
  <Application>Microsoft Office PowerPoint</Application>
  <PresentationFormat>Custom</PresentationFormat>
  <Paragraphs>63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RegattaVTI</vt:lpstr>
      <vt:lpstr>MACHINE LEARNING PRESENTATION</vt:lpstr>
      <vt:lpstr>PowerPoint Presentation</vt:lpstr>
      <vt:lpstr>PowerPoint Presentation</vt:lpstr>
      <vt:lpstr>PowerPoint Presentation</vt:lpstr>
      <vt:lpstr>PowerPoint Presentation</vt:lpstr>
      <vt:lpstr>How does machine learning works ?</vt:lpstr>
      <vt:lpstr>PowerPoint Presentation</vt:lpstr>
      <vt:lpstr>Machine learning  algorithms make autonomous vehicales capable of marking decisions in real time. This increasses safety and trust in autonomous cars</vt:lpstr>
      <vt:lpstr>PowerPoint Presentation</vt:lpstr>
      <vt:lpstr>PowerPoint Presentation</vt:lpstr>
      <vt:lpstr>PowerPoint Presentation</vt:lpstr>
      <vt:lpstr>1.Supervised Learning    </vt:lpstr>
      <vt:lpstr>PowerPoint Presentation</vt:lpstr>
      <vt:lpstr>2.unsupervised learning                  l</vt:lpstr>
      <vt:lpstr>PowerPoint Presentation</vt:lpstr>
      <vt:lpstr>3.reinforcement learning</vt:lpstr>
      <vt:lpstr>PowerPoint Presentation</vt:lpstr>
      <vt:lpstr>DEEP LEARNING</vt:lpstr>
      <vt:lpstr>PowerPoint Presentation</vt:lpstr>
      <vt:lpstr>PowerPoint Presentation</vt:lpstr>
      <vt:lpstr>KNEAREST NEIGHBOR ALGORITHM </vt:lpstr>
      <vt:lpstr>DECISION TREE ALGORITHM</vt:lpstr>
      <vt:lpstr>NAVIE BAYES ALGORITHM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KURUVA SANDEEP</dc:creator>
  <cp:lastModifiedBy>Windows User</cp:lastModifiedBy>
  <cp:revision>2</cp:revision>
  <dcterms:created xsi:type="dcterms:W3CDTF">2013-07-15T20:26:40Z</dcterms:created>
  <dcterms:modified xsi:type="dcterms:W3CDTF">2022-10-26T14:28:17Z</dcterms:modified>
</cp:coreProperties>
</file>