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1472324" y="2010818"/>
            <a:ext cx="10596299" cy="2847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</a:t>
            </a:r>
            <a:r>
              <a:rPr dirty="0" sz="2400" lang="en-GB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J</a:t>
            </a:r>
            <a:r>
              <a:rPr altLang="en-GB" dirty="0" sz="2400" lang="en-US"/>
              <a:t>I</a:t>
            </a:r>
            <a:r>
              <a:rPr altLang="en-GB" dirty="0" sz="2400" lang="en-US"/>
              <a:t>.</a:t>
            </a:r>
            <a:r>
              <a:rPr altLang="en-GB" dirty="0" sz="2400" lang="en-US"/>
              <a:t>R</a:t>
            </a:r>
            <a:endParaRPr dirty="0" sz="2400" lang="en-US"/>
          </a:p>
          <a:p>
            <a:r>
              <a:rPr dirty="0" sz="2400" lang="en-US"/>
              <a:t>REGISTER N</a:t>
            </a:r>
            <a:r>
              <a:rPr dirty="0" sz="2400" lang="en-US"/>
              <a:t>umbe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altLang="en-GB"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gar</a:t>
            </a:r>
            <a:endParaRPr altLang="en-US" lang="zh-CN"/>
          </a:p>
          <a:p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r>
              <a:rPr altLang="en-GB" dirty="0" sz="2400" lang="en-US"/>
              <a:t>1</a:t>
            </a:r>
            <a:r>
              <a:rPr dirty="0" sz="2400" lang="en-US"/>
              <a:t> </a:t>
            </a:r>
            <a:endParaRPr altLang="en-US" lang="zh-CN"/>
          </a:p>
          <a:p>
            <a:endParaRPr altLang="en-US" lang="zh-CN"/>
          </a:p>
          <a:p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D</a:t>
            </a:r>
            <a:r>
              <a:rPr altLang="en-GB" dirty="0" sz="2400" lang="en-US"/>
              <a:t>E</a:t>
            </a:r>
            <a:r>
              <a:rPr altLang="en-GB" dirty="0" sz="2400" lang="en-US"/>
              <a:t>.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r>
              <a:rPr altLang="en-GB" dirty="0" sz="2400" lang="en-US"/>
              <a:t>3</a:t>
            </a:r>
            <a:endParaRPr altLang="en-US" lang="zh-CN"/>
          </a:p>
          <a:p>
            <a:r>
              <a:rPr altLang="en-GB" dirty="0" sz="240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dharshigagurusamy@gmail.com</cp:lastModifiedBy>
  <dcterms:created xsi:type="dcterms:W3CDTF">2024-03-28T06:07:22Z</dcterms:created>
  <dcterms:modified xsi:type="dcterms:W3CDTF">2024-09-10T05:14:43Z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530a9abcbf9d40d7b8b9f66929bc662a</vt:lpwstr>
  </property>
</Properties>
</file>