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8679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t>Multicolumn</a:t>
            </a:r>
            <a:endParaRPr dirty="0"/>
          </a:p>
        </p:txBody>
      </p:sp>
      <p:sp>
        <p:nvSpPr>
          <p:cNvPr id="4" name="TextBox 3">
            <a:extLst>
              <a:ext uri="{FF2B5EF4-FFF2-40B4-BE49-F238E27FC236}">
                <a16:creationId xmlns:a16="http://schemas.microsoft.com/office/drawing/2014/main" id="{CD6919FA-F7FC-4176-8CEC-74CFFF0B7911}"/>
              </a:ext>
            </a:extLst>
          </p:cNvPr>
          <p:cNvSpPr txBox="1"/>
          <p:nvPr/>
        </p:nvSpPr>
        <p:spPr>
          <a:xfrm>
            <a:off x="1717287" y="1690688"/>
            <a:ext cx="8720253" cy="3419856"/>
          </a:xfrm>
          <a:prstGeom prst="rect">
            <a:avLst/>
          </a:prstGeom>
          <a:noFill/>
        </p:spPr>
        <p:txBody>
          <a:bodyPr wrap="square" numCol="3" spcCol="365760" rtlCol="0">
            <a:spAutoFit/>
          </a:bodyPr>
          <a:lstStyle/>
          <a:p>
            <a:pPr algn="l"/>
            <a:r>
              <a:rPr lang="en-US" sz="1800" dirty="0">
                <a:solidFill>
                  <a:srgbClr val="000000"/>
                </a:solidFill>
                <a:latin typeface="Calibri" panose="020F0502020204030204" pitchFamily="34" charset="0"/>
                <a:cs typeface="Calibri" panose="020F0502020204030204" pitchFamily="34" charset="0"/>
              </a:rPr>
              <a:t>Adventure Works Cycles, the fictitious company on which the Adventure Works sample databases are based, is a large, multinational manufacturing company. The company manufactures and sells metal and composite to North American, European and Asian commercial markets. While its base operation is located in Bothell, Washington with 290 employees, several regional sales teams are located throughout their market base.</a:t>
            </a:r>
          </a:p>
          <a:p>
            <a:pPr algn="l"/>
            <a:r>
              <a:rPr lang="en-US" sz="1800" dirty="0">
                <a:solidFill>
                  <a:srgbClr val="000000"/>
                </a:solidFill>
                <a:latin typeface="Calibri" panose="020F0502020204030204" pitchFamily="34" charset="0"/>
                <a:cs typeface="Calibri" panose="020F0502020204030204" pitchFamily="34" charset="0"/>
              </a:rPr>
              <a:t>In 2000, Adventure Works Cycles bought a small manufacturing plant,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located in Mexico.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manufactures several critical subcomponents for the Adventure Works product line. These subcomponents are shipped to the Bothell location for final product assembly. </a:t>
            </a:r>
          </a:p>
        </p:txBody>
      </p:sp>
    </p:spTree>
    <p:extLst>
      <p:ext uri="{BB962C8B-B14F-4D97-AF65-F5344CB8AC3E}">
        <p14:creationId xmlns:p14="http://schemas.microsoft.com/office/powerpoint/2010/main" val="4200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294</Words>
  <Application>Microsoft Office PowerPoint</Application>
  <PresentationFormat>Widescreen</PresentationFormat>
  <Paragraphs>100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Company History</vt:lpstr>
      <vt:lpstr>Multicolumn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Suriya Balamurugan</cp:lastModifiedBy>
  <cp:revision>13</cp:revision>
  <dcterms:created xsi:type="dcterms:W3CDTF">2019-02-27T08:36:52Z</dcterms:created>
  <dcterms:modified xsi:type="dcterms:W3CDTF">2021-06-16T11:37:14Z</dcterms:modified>
</cp:coreProperties>
</file>