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afe305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afe30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6afe305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6afe305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6afe30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6afe30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6afe30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6afe30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afe30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afe30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afe30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afe30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6afe30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6afe30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6afe30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6afe30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6afe30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6afe30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afe30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afe30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afe30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afe30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Jupyter Notebooks use a .ipynb file format but can be saved to a .py file (even html and pdfs)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can’t double click a .ipynb file to open it, you need to do it through the command line.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open up your terminal and type: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navigate to wherever your notebook is stored.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always use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to navigate in the terminal beforehand.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let’s jump to a Jupyter Notebook to discuss a few key features!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-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now have a quick crash course in Python and the Jupyter Notebook system.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continue,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already know enough Python to create functions, you can probably just skip this section, you’re good to go!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need a review, stick around and go through these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Not sure if you know enough? No problem!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Just move forward through the curriculum and attempt the Python Crash Course Exercises, if you can solve them, you know enough!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meant to be a quick review, preferably you should already know how to program before enrolling in this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only cover concepts to the level you need to know to use Python with Spark (PySpark) well.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use the Jupyter Notebook for the course so we’ll start with a very quick review of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you don’t have to use the Jupyter Notebook! You can use any IDE or text editor you prefer, the same code works for any environment!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Jupyter Notebook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case you’re new to the Jupyter Notebook system, this lecture will briefly cover the basics!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Feel free to skip if you are familiar with Jupyter Notebooks!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