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6d493b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16d493b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5c90a8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5c90a8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6d493b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6d493b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6d493bf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6d493bf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5c90a8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5c90a8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c90a8a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5c90a8a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6d493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6d493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6d493b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6d493b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18803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Spark DataFrames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course the main way we will be working with Python and Spark is through the DataFrame Syntax.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you’ve worked with pandas in Python, R, SQL or even Excel, a DataFrame will feel very familiar!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hold data in a column and row format.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column represents some feature or variable.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Each row represents an individual data point.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began with something known as the “RDD” syntax which was a little ugly and tricky to learn.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Now Spark 2.0 and higher has shifted towards a DataFrame syntax which is much cleaner and easier to work with!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DataFrames are able to input and output data from a wide variety of sources.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We can then use these DataFrames to apply various transformations on the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At the end of the transformation calls, we can either show or collect the results to display or for some final processing.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In this section we’ll cover all the main features of working with DataFrames that you need to know.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Once we have a solid understanding of Spark DataFrames, we can move on to utilizing the DataFrame MLlib API for Machine Learning.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After this section you will have a section for a “DataFrame Project”.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Project will be an analysis of some historical stock data information using all the Spark knowledge from this section of the course.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It will serve as a quick exercise review to test all the skills learned in this section.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 with learning the basics of Spark DataFrames!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