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 id="214748367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oboto"/>
      <p:regular r:id="rId35"/>
      <p:bold r:id="rId36"/>
      <p:italic r:id="rId37"/>
      <p:boldItalic r:id="rId38"/>
    </p:embeddedFont>
    <p:embeddedFont>
      <p:font typeface="Montserrat"/>
      <p:regular r:id="rId39"/>
      <p:bold r:id="rId40"/>
      <p:italic r:id="rId41"/>
      <p:boldItalic r:id="rId42"/>
    </p:embeddedFont>
    <p:embeddedFont>
      <p:font typeface="Source Code Pro"/>
      <p:regular r:id="rId43"/>
      <p:bold r:id="rId44"/>
      <p:italic r:id="rId45"/>
      <p:boldItalic r:id="rId46"/>
    </p:embeddedFont>
    <p:embeddedFont>
      <p:font typeface="Oswald"/>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Montserrat-bold.fntdata"/><Relationship Id="rId20" Type="http://schemas.openxmlformats.org/officeDocument/2006/relationships/slide" Target="slides/slide15.xml"/><Relationship Id="rId42" Type="http://schemas.openxmlformats.org/officeDocument/2006/relationships/font" Target="fonts/Montserrat-boldItalic.fntdata"/><Relationship Id="rId41" Type="http://schemas.openxmlformats.org/officeDocument/2006/relationships/font" Target="fonts/Montserrat-italic.fntdata"/><Relationship Id="rId22" Type="http://schemas.openxmlformats.org/officeDocument/2006/relationships/slide" Target="slides/slide17.xml"/><Relationship Id="rId44" Type="http://schemas.openxmlformats.org/officeDocument/2006/relationships/font" Target="fonts/SourceCodePro-bold.fntdata"/><Relationship Id="rId21" Type="http://schemas.openxmlformats.org/officeDocument/2006/relationships/slide" Target="slides/slide16.xml"/><Relationship Id="rId43" Type="http://schemas.openxmlformats.org/officeDocument/2006/relationships/font" Target="fonts/SourceCodePro-regular.fntdata"/><Relationship Id="rId24" Type="http://schemas.openxmlformats.org/officeDocument/2006/relationships/slide" Target="slides/slide19.xml"/><Relationship Id="rId46" Type="http://schemas.openxmlformats.org/officeDocument/2006/relationships/font" Target="fonts/SourceCodePro-boldItalic.fntdata"/><Relationship Id="rId23" Type="http://schemas.openxmlformats.org/officeDocument/2006/relationships/slide" Target="slides/slide18.xml"/><Relationship Id="rId45" Type="http://schemas.openxmlformats.org/officeDocument/2006/relationships/font" Target="fonts/SourceCodePro-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Oswald-bold.fntdata"/><Relationship Id="rId25" Type="http://schemas.openxmlformats.org/officeDocument/2006/relationships/slide" Target="slides/slide20.xml"/><Relationship Id="rId47" Type="http://schemas.openxmlformats.org/officeDocument/2006/relationships/font" Target="fonts/Oswald-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Montserrat-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15c750ab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15c750ab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15c750ab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15c750ab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15c750ab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15c750ab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15c750ab0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15c750ab0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15c750ab0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15c750ab0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15c750ab0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15c750ab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15c750ab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15c750ab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5c750ab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5c750ab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15c750ab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15c750ab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15c750ab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15c750ab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c4e07dad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c4e07dad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15c750ab0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15c750ab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15c750ab0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15c750ab0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15c750ab0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15c750ab0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dddea23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dddea23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dddea23a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dddea23a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dddea23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dddea23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dddea23a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dddea23a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15c750ab0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15c750ab0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15c750ab0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15c750ab0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15c750ab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15c750ab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15c750ab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15c750ab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15c750ab0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15c750ab0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15c750ab0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15c750ab0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15c750ab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15c750ab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15c750ab0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15c750ab0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15c750ab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15c750ab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15c750ab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15c750ab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411175" y="644300"/>
            <a:ext cx="8282400" cy="21090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p:txBody>
      </p:sp>
      <p:sp>
        <p:nvSpPr>
          <p:cNvPr id="58" name="Google Shape;58;p14"/>
          <p:cNvSpPr txBox="1"/>
          <p:nvPr>
            <p:ph idx="1" type="subTitle"/>
          </p:nvPr>
        </p:nvSpPr>
        <p:spPr>
          <a:xfrm>
            <a:off x="411175" y="3398250"/>
            <a:ext cx="8282400" cy="12606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600"/>
              <a:buFont typeface="Oswald"/>
              <a:buNone/>
              <a:defRPr sz="3600">
                <a:latin typeface="Oswald"/>
                <a:ea typeface="Oswald"/>
                <a:cs typeface="Oswald"/>
                <a:sym typeface="Oswald"/>
              </a:defRPr>
            </a:lvl1pPr>
            <a:lvl2pPr lvl="1" rtl="0" algn="ctr">
              <a:lnSpc>
                <a:spcPct val="100000"/>
              </a:lnSpc>
              <a:spcBef>
                <a:spcPts val="0"/>
              </a:spcBef>
              <a:spcAft>
                <a:spcPts val="0"/>
              </a:spcAft>
              <a:buSzPts val="3600"/>
              <a:buFont typeface="Oswald"/>
              <a:buNone/>
              <a:defRPr sz="3600">
                <a:latin typeface="Oswald"/>
                <a:ea typeface="Oswald"/>
                <a:cs typeface="Oswald"/>
                <a:sym typeface="Oswald"/>
              </a:defRPr>
            </a:lvl2pPr>
            <a:lvl3pPr lvl="2" rtl="0" algn="ctr">
              <a:lnSpc>
                <a:spcPct val="100000"/>
              </a:lnSpc>
              <a:spcBef>
                <a:spcPts val="0"/>
              </a:spcBef>
              <a:spcAft>
                <a:spcPts val="0"/>
              </a:spcAft>
              <a:buSzPts val="3600"/>
              <a:buFont typeface="Oswald"/>
              <a:buNone/>
              <a:defRPr sz="3600">
                <a:latin typeface="Oswald"/>
                <a:ea typeface="Oswald"/>
                <a:cs typeface="Oswald"/>
                <a:sym typeface="Oswald"/>
              </a:defRPr>
            </a:lvl3pPr>
            <a:lvl4pPr lvl="3" rtl="0" algn="ctr">
              <a:lnSpc>
                <a:spcPct val="100000"/>
              </a:lnSpc>
              <a:spcBef>
                <a:spcPts val="0"/>
              </a:spcBef>
              <a:spcAft>
                <a:spcPts val="0"/>
              </a:spcAft>
              <a:buSzPts val="3600"/>
              <a:buFont typeface="Oswald"/>
              <a:buNone/>
              <a:defRPr sz="3600">
                <a:latin typeface="Oswald"/>
                <a:ea typeface="Oswald"/>
                <a:cs typeface="Oswald"/>
                <a:sym typeface="Oswald"/>
              </a:defRPr>
            </a:lvl4pPr>
            <a:lvl5pPr lvl="4" rtl="0" algn="ctr">
              <a:lnSpc>
                <a:spcPct val="100000"/>
              </a:lnSpc>
              <a:spcBef>
                <a:spcPts val="0"/>
              </a:spcBef>
              <a:spcAft>
                <a:spcPts val="0"/>
              </a:spcAft>
              <a:buSzPts val="3600"/>
              <a:buFont typeface="Oswald"/>
              <a:buNone/>
              <a:defRPr sz="3600">
                <a:latin typeface="Oswald"/>
                <a:ea typeface="Oswald"/>
                <a:cs typeface="Oswald"/>
                <a:sym typeface="Oswald"/>
              </a:defRPr>
            </a:lvl5pPr>
            <a:lvl6pPr lvl="5" rtl="0" algn="ctr">
              <a:lnSpc>
                <a:spcPct val="100000"/>
              </a:lnSpc>
              <a:spcBef>
                <a:spcPts val="0"/>
              </a:spcBef>
              <a:spcAft>
                <a:spcPts val="0"/>
              </a:spcAft>
              <a:buSzPts val="3600"/>
              <a:buFont typeface="Oswald"/>
              <a:buNone/>
              <a:defRPr sz="3600">
                <a:latin typeface="Oswald"/>
                <a:ea typeface="Oswald"/>
                <a:cs typeface="Oswald"/>
                <a:sym typeface="Oswald"/>
              </a:defRPr>
            </a:lvl6pPr>
            <a:lvl7pPr lvl="6" rtl="0" algn="ctr">
              <a:lnSpc>
                <a:spcPct val="100000"/>
              </a:lnSpc>
              <a:spcBef>
                <a:spcPts val="0"/>
              </a:spcBef>
              <a:spcAft>
                <a:spcPts val="0"/>
              </a:spcAft>
              <a:buSzPts val="3600"/>
              <a:buFont typeface="Oswald"/>
              <a:buNone/>
              <a:defRPr sz="3600">
                <a:latin typeface="Oswald"/>
                <a:ea typeface="Oswald"/>
                <a:cs typeface="Oswald"/>
                <a:sym typeface="Oswald"/>
              </a:defRPr>
            </a:lvl7pPr>
            <a:lvl8pPr lvl="7" rtl="0" algn="ctr">
              <a:lnSpc>
                <a:spcPct val="100000"/>
              </a:lnSpc>
              <a:spcBef>
                <a:spcPts val="0"/>
              </a:spcBef>
              <a:spcAft>
                <a:spcPts val="0"/>
              </a:spcAft>
              <a:buSzPts val="3600"/>
              <a:buFont typeface="Oswald"/>
              <a:buNone/>
              <a:defRPr sz="3600">
                <a:latin typeface="Oswald"/>
                <a:ea typeface="Oswald"/>
                <a:cs typeface="Oswald"/>
                <a:sym typeface="Oswald"/>
              </a:defRPr>
            </a:lvl8pPr>
            <a:lvl9pPr lvl="8" rtl="0"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0" name="Shape 60"/>
        <p:cNvGrpSpPr/>
        <p:nvPr/>
      </p:nvGrpSpPr>
      <p:grpSpPr>
        <a:xfrm>
          <a:off x="0" y="0"/>
          <a:ext cx="0" cy="0"/>
          <a:chOff x="0" y="0"/>
          <a:chExt cx="0" cy="0"/>
        </a:xfrm>
      </p:grpSpPr>
      <p:sp>
        <p:nvSpPr>
          <p:cNvPr id="61" name="Google Shape;61;p15"/>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type="title"/>
          </p:nvPr>
        </p:nvSpPr>
        <p:spPr>
          <a:xfrm>
            <a:off x="430800" y="1889700"/>
            <a:ext cx="8282400" cy="1516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3600"/>
              <a:buNone/>
              <a:defRPr sz="3600">
                <a:solidFill>
                  <a:schemeClr val="lt1"/>
                </a:solidFill>
              </a:defRPr>
            </a:lvl1pPr>
            <a:lvl2pPr lvl="1" rtl="0" algn="ctr">
              <a:spcBef>
                <a:spcPts val="0"/>
              </a:spcBef>
              <a:spcAft>
                <a:spcPts val="0"/>
              </a:spcAft>
              <a:buClr>
                <a:schemeClr val="lt1"/>
              </a:buClr>
              <a:buSzPts val="3600"/>
              <a:buNone/>
              <a:defRPr sz="3600">
                <a:solidFill>
                  <a:schemeClr val="lt1"/>
                </a:solidFill>
              </a:defRPr>
            </a:lvl2pPr>
            <a:lvl3pPr lvl="2" rtl="0" algn="ctr">
              <a:spcBef>
                <a:spcPts val="0"/>
              </a:spcBef>
              <a:spcAft>
                <a:spcPts val="0"/>
              </a:spcAft>
              <a:buClr>
                <a:schemeClr val="lt1"/>
              </a:buClr>
              <a:buSzPts val="3600"/>
              <a:buNone/>
              <a:defRPr sz="3600">
                <a:solidFill>
                  <a:schemeClr val="lt1"/>
                </a:solidFill>
              </a:defRPr>
            </a:lvl3pPr>
            <a:lvl4pPr lvl="3" rtl="0" algn="ctr">
              <a:spcBef>
                <a:spcPts val="0"/>
              </a:spcBef>
              <a:spcAft>
                <a:spcPts val="0"/>
              </a:spcAft>
              <a:buClr>
                <a:schemeClr val="lt1"/>
              </a:buClr>
              <a:buSzPts val="3600"/>
              <a:buNone/>
              <a:defRPr sz="3600">
                <a:solidFill>
                  <a:schemeClr val="lt1"/>
                </a:solidFill>
              </a:defRPr>
            </a:lvl4pPr>
            <a:lvl5pPr lvl="4" rtl="0" algn="ctr">
              <a:spcBef>
                <a:spcPts val="0"/>
              </a:spcBef>
              <a:spcAft>
                <a:spcPts val="0"/>
              </a:spcAft>
              <a:buClr>
                <a:schemeClr val="lt1"/>
              </a:buClr>
              <a:buSzPts val="3600"/>
              <a:buNone/>
              <a:defRPr sz="3600">
                <a:solidFill>
                  <a:schemeClr val="lt1"/>
                </a:solidFill>
              </a:defRPr>
            </a:lvl5pPr>
            <a:lvl6pPr lvl="5" rtl="0" algn="ctr">
              <a:spcBef>
                <a:spcPts val="0"/>
              </a:spcBef>
              <a:spcAft>
                <a:spcPts val="0"/>
              </a:spcAft>
              <a:buClr>
                <a:schemeClr val="lt1"/>
              </a:buClr>
              <a:buSzPts val="3600"/>
              <a:buNone/>
              <a:defRPr sz="3600">
                <a:solidFill>
                  <a:schemeClr val="lt1"/>
                </a:solidFill>
              </a:defRPr>
            </a:lvl6pPr>
            <a:lvl7pPr lvl="6" rtl="0" algn="ctr">
              <a:spcBef>
                <a:spcPts val="0"/>
              </a:spcBef>
              <a:spcAft>
                <a:spcPts val="0"/>
              </a:spcAft>
              <a:buClr>
                <a:schemeClr val="lt1"/>
              </a:buClr>
              <a:buSzPts val="3600"/>
              <a:buNone/>
              <a:defRPr sz="3600">
                <a:solidFill>
                  <a:schemeClr val="lt1"/>
                </a:solidFill>
              </a:defRPr>
            </a:lvl7pPr>
            <a:lvl8pPr lvl="7" rtl="0" algn="ctr">
              <a:spcBef>
                <a:spcPts val="0"/>
              </a:spcBef>
              <a:spcAft>
                <a:spcPts val="0"/>
              </a:spcAft>
              <a:buClr>
                <a:schemeClr val="lt1"/>
              </a:buClr>
              <a:buSzPts val="3600"/>
              <a:buNone/>
              <a:defRPr sz="3600">
                <a:solidFill>
                  <a:schemeClr val="lt1"/>
                </a:solidFill>
              </a:defRPr>
            </a:lvl8pPr>
            <a:lvl9pPr lvl="8" rtl="0" algn="ctr">
              <a:spcBef>
                <a:spcPts val="0"/>
              </a:spcBef>
              <a:spcAft>
                <a:spcPts val="0"/>
              </a:spcAft>
              <a:buClr>
                <a:schemeClr val="lt1"/>
              </a:buClr>
              <a:buSzPts val="3600"/>
              <a:buNone/>
              <a:defRPr sz="3600">
                <a:solidFill>
                  <a:schemeClr val="lt1"/>
                </a:solidFill>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cxnSp>
        <p:nvCxnSpPr>
          <p:cNvPr id="65" name="Google Shape;65;p16"/>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66" name="Google Shape;66;p16"/>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8" name="Google Shape;68;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cxnSp>
        <p:nvCxnSpPr>
          <p:cNvPr id="70" name="Google Shape;70;p17"/>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71" name="Google Shape;71;p17"/>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2" name="Google Shape;72;p17"/>
          <p:cNvSpPr txBox="1"/>
          <p:nvPr>
            <p:ph idx="1" type="body"/>
          </p:nvPr>
        </p:nvSpPr>
        <p:spPr>
          <a:xfrm>
            <a:off x="3117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3" name="Google Shape;73;p17"/>
          <p:cNvSpPr txBox="1"/>
          <p:nvPr>
            <p:ph idx="2" type="body"/>
          </p:nvPr>
        </p:nvSpPr>
        <p:spPr>
          <a:xfrm>
            <a:off x="4832400" y="1468825"/>
            <a:ext cx="3999900" cy="30999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4" name="Google Shape;74;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8"/>
          <p:cNvSpPr txBox="1"/>
          <p:nvPr>
            <p:ph type="title"/>
          </p:nvPr>
        </p:nvSpPr>
        <p:spPr>
          <a:xfrm>
            <a:off x="311700" y="372500"/>
            <a:ext cx="8520600" cy="73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7" name="Google Shape;77;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cxnSp>
        <p:nvCxnSpPr>
          <p:cNvPr id="79" name="Google Shape;79;p19"/>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80" name="Google Shape;80;p19"/>
          <p:cNvSpPr txBox="1"/>
          <p:nvPr>
            <p:ph type="title"/>
          </p:nvPr>
        </p:nvSpPr>
        <p:spPr>
          <a:xfrm>
            <a:off x="311700" y="6318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81" name="Google Shape;81;p19"/>
          <p:cNvSpPr txBox="1"/>
          <p:nvPr>
            <p:ph idx="1" type="body"/>
          </p:nvPr>
        </p:nvSpPr>
        <p:spPr>
          <a:xfrm>
            <a:off x="311700" y="1618204"/>
            <a:ext cx="2808000" cy="2950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82" name="Google Shape;82;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3" name="Shape 83"/>
        <p:cNvGrpSpPr/>
        <p:nvPr/>
      </p:nvGrpSpPr>
      <p:grpSpPr>
        <a:xfrm>
          <a:off x="0" y="0"/>
          <a:ext cx="0" cy="0"/>
          <a:chOff x="0" y="0"/>
          <a:chExt cx="0" cy="0"/>
        </a:xfrm>
      </p:grpSpPr>
      <p:sp>
        <p:nvSpPr>
          <p:cNvPr id="84" name="Google Shape;84;p20"/>
          <p:cNvSpPr txBox="1"/>
          <p:nvPr>
            <p:ph type="title"/>
          </p:nvPr>
        </p:nvSpPr>
        <p:spPr>
          <a:xfrm>
            <a:off x="490250" y="528900"/>
            <a:ext cx="5678100" cy="4085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5400"/>
              <a:buNone/>
              <a:defRPr sz="5400">
                <a:solidFill>
                  <a:schemeClr val="lt1"/>
                </a:solidFill>
              </a:defRPr>
            </a:lvl1pPr>
            <a:lvl2pPr lvl="1" rtl="0">
              <a:spcBef>
                <a:spcPts val="0"/>
              </a:spcBef>
              <a:spcAft>
                <a:spcPts val="0"/>
              </a:spcAft>
              <a:buClr>
                <a:schemeClr val="lt1"/>
              </a:buClr>
              <a:buSzPts val="5400"/>
              <a:buNone/>
              <a:defRPr sz="5400">
                <a:solidFill>
                  <a:schemeClr val="lt1"/>
                </a:solidFill>
              </a:defRPr>
            </a:lvl2pPr>
            <a:lvl3pPr lvl="2" rtl="0">
              <a:spcBef>
                <a:spcPts val="0"/>
              </a:spcBef>
              <a:spcAft>
                <a:spcPts val="0"/>
              </a:spcAft>
              <a:buClr>
                <a:schemeClr val="lt1"/>
              </a:buClr>
              <a:buSzPts val="5400"/>
              <a:buNone/>
              <a:defRPr sz="5400">
                <a:solidFill>
                  <a:schemeClr val="lt1"/>
                </a:solidFill>
              </a:defRPr>
            </a:lvl3pPr>
            <a:lvl4pPr lvl="3" rtl="0">
              <a:spcBef>
                <a:spcPts val="0"/>
              </a:spcBef>
              <a:spcAft>
                <a:spcPts val="0"/>
              </a:spcAft>
              <a:buClr>
                <a:schemeClr val="lt1"/>
              </a:buClr>
              <a:buSzPts val="5400"/>
              <a:buNone/>
              <a:defRPr sz="5400">
                <a:solidFill>
                  <a:schemeClr val="lt1"/>
                </a:solidFill>
              </a:defRPr>
            </a:lvl4pPr>
            <a:lvl5pPr lvl="4" rtl="0">
              <a:spcBef>
                <a:spcPts val="0"/>
              </a:spcBef>
              <a:spcAft>
                <a:spcPts val="0"/>
              </a:spcAft>
              <a:buClr>
                <a:schemeClr val="lt1"/>
              </a:buClr>
              <a:buSzPts val="5400"/>
              <a:buNone/>
              <a:defRPr sz="5400">
                <a:solidFill>
                  <a:schemeClr val="lt1"/>
                </a:solidFill>
              </a:defRPr>
            </a:lvl5pPr>
            <a:lvl6pPr lvl="5" rtl="0">
              <a:spcBef>
                <a:spcPts val="0"/>
              </a:spcBef>
              <a:spcAft>
                <a:spcPts val="0"/>
              </a:spcAft>
              <a:buClr>
                <a:schemeClr val="lt1"/>
              </a:buClr>
              <a:buSzPts val="5400"/>
              <a:buNone/>
              <a:defRPr sz="5400">
                <a:solidFill>
                  <a:schemeClr val="lt1"/>
                </a:solidFill>
              </a:defRPr>
            </a:lvl6pPr>
            <a:lvl7pPr lvl="6" rtl="0">
              <a:spcBef>
                <a:spcPts val="0"/>
              </a:spcBef>
              <a:spcAft>
                <a:spcPts val="0"/>
              </a:spcAft>
              <a:buClr>
                <a:schemeClr val="lt1"/>
              </a:buClr>
              <a:buSzPts val="5400"/>
              <a:buNone/>
              <a:defRPr sz="5400">
                <a:solidFill>
                  <a:schemeClr val="lt1"/>
                </a:solidFill>
              </a:defRPr>
            </a:lvl7pPr>
            <a:lvl8pPr lvl="7" rtl="0">
              <a:spcBef>
                <a:spcPts val="0"/>
              </a:spcBef>
              <a:spcAft>
                <a:spcPts val="0"/>
              </a:spcAft>
              <a:buClr>
                <a:schemeClr val="lt1"/>
              </a:buClr>
              <a:buSzPts val="5400"/>
              <a:buNone/>
              <a:defRPr sz="5400">
                <a:solidFill>
                  <a:schemeClr val="lt1"/>
                </a:solidFill>
              </a:defRPr>
            </a:lvl8pPr>
            <a:lvl9pPr lvl="8" rtl="0">
              <a:spcBef>
                <a:spcPts val="0"/>
              </a:spcBef>
              <a:spcAft>
                <a:spcPts val="0"/>
              </a:spcAft>
              <a:buClr>
                <a:schemeClr val="lt1"/>
              </a:buClr>
              <a:buSzPts val="5400"/>
              <a:buNone/>
              <a:defRPr sz="5400">
                <a:solidFill>
                  <a:schemeClr val="lt1"/>
                </a:solidFill>
              </a:defRPr>
            </a:lvl9pPr>
          </a:lstStyle>
          <a:p/>
        </p:txBody>
      </p:sp>
      <p:sp>
        <p:nvSpPr>
          <p:cNvPr id="85" name="Google Shape;8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86" name="Shape 86"/>
        <p:cNvGrpSpPr/>
        <p:nvPr/>
      </p:nvGrpSpPr>
      <p:grpSpPr>
        <a:xfrm>
          <a:off x="0" y="0"/>
          <a:ext cx="0" cy="0"/>
          <a:chOff x="0" y="0"/>
          <a:chExt cx="0" cy="0"/>
        </a:xfrm>
      </p:grpSpPr>
      <p:sp>
        <p:nvSpPr>
          <p:cNvPr id="87" name="Google Shape;87;p21"/>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8" name="Google Shape;88;p21"/>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89" name="Google Shape;89;p21"/>
          <p:cNvSpPr txBox="1"/>
          <p:nvPr>
            <p:ph type="title"/>
          </p:nvPr>
        </p:nvSpPr>
        <p:spPr>
          <a:xfrm>
            <a:off x="265500" y="1078750"/>
            <a:ext cx="4045200" cy="1789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lt1"/>
              </a:buClr>
              <a:buSzPts val="4600"/>
              <a:buNone/>
              <a:defRPr sz="4600">
                <a:solidFill>
                  <a:schemeClr val="lt1"/>
                </a:solidFill>
              </a:defRPr>
            </a:lvl1pPr>
            <a:lvl2pPr lvl="1" rtl="0" algn="ctr">
              <a:spcBef>
                <a:spcPts val="0"/>
              </a:spcBef>
              <a:spcAft>
                <a:spcPts val="0"/>
              </a:spcAft>
              <a:buClr>
                <a:schemeClr val="lt1"/>
              </a:buClr>
              <a:buSzPts val="4600"/>
              <a:buNone/>
              <a:defRPr sz="4600">
                <a:solidFill>
                  <a:schemeClr val="lt1"/>
                </a:solidFill>
              </a:defRPr>
            </a:lvl2pPr>
            <a:lvl3pPr lvl="2" rtl="0" algn="ctr">
              <a:spcBef>
                <a:spcPts val="0"/>
              </a:spcBef>
              <a:spcAft>
                <a:spcPts val="0"/>
              </a:spcAft>
              <a:buClr>
                <a:schemeClr val="lt1"/>
              </a:buClr>
              <a:buSzPts val="4600"/>
              <a:buNone/>
              <a:defRPr sz="4600">
                <a:solidFill>
                  <a:schemeClr val="lt1"/>
                </a:solidFill>
              </a:defRPr>
            </a:lvl3pPr>
            <a:lvl4pPr lvl="3" rtl="0" algn="ctr">
              <a:spcBef>
                <a:spcPts val="0"/>
              </a:spcBef>
              <a:spcAft>
                <a:spcPts val="0"/>
              </a:spcAft>
              <a:buClr>
                <a:schemeClr val="lt1"/>
              </a:buClr>
              <a:buSzPts val="4600"/>
              <a:buNone/>
              <a:defRPr sz="4600">
                <a:solidFill>
                  <a:schemeClr val="lt1"/>
                </a:solidFill>
              </a:defRPr>
            </a:lvl4pPr>
            <a:lvl5pPr lvl="4" rtl="0" algn="ctr">
              <a:spcBef>
                <a:spcPts val="0"/>
              </a:spcBef>
              <a:spcAft>
                <a:spcPts val="0"/>
              </a:spcAft>
              <a:buClr>
                <a:schemeClr val="lt1"/>
              </a:buClr>
              <a:buSzPts val="4600"/>
              <a:buNone/>
              <a:defRPr sz="4600">
                <a:solidFill>
                  <a:schemeClr val="lt1"/>
                </a:solidFill>
              </a:defRPr>
            </a:lvl5pPr>
            <a:lvl6pPr lvl="5" rtl="0" algn="ctr">
              <a:spcBef>
                <a:spcPts val="0"/>
              </a:spcBef>
              <a:spcAft>
                <a:spcPts val="0"/>
              </a:spcAft>
              <a:buClr>
                <a:schemeClr val="lt1"/>
              </a:buClr>
              <a:buSzPts val="4600"/>
              <a:buNone/>
              <a:defRPr sz="4600">
                <a:solidFill>
                  <a:schemeClr val="lt1"/>
                </a:solidFill>
              </a:defRPr>
            </a:lvl6pPr>
            <a:lvl7pPr lvl="6" rtl="0" algn="ctr">
              <a:spcBef>
                <a:spcPts val="0"/>
              </a:spcBef>
              <a:spcAft>
                <a:spcPts val="0"/>
              </a:spcAft>
              <a:buClr>
                <a:schemeClr val="lt1"/>
              </a:buClr>
              <a:buSzPts val="4600"/>
              <a:buNone/>
              <a:defRPr sz="4600">
                <a:solidFill>
                  <a:schemeClr val="lt1"/>
                </a:solidFill>
              </a:defRPr>
            </a:lvl7pPr>
            <a:lvl8pPr lvl="7" rtl="0" algn="ctr">
              <a:spcBef>
                <a:spcPts val="0"/>
              </a:spcBef>
              <a:spcAft>
                <a:spcPts val="0"/>
              </a:spcAft>
              <a:buClr>
                <a:schemeClr val="lt1"/>
              </a:buClr>
              <a:buSzPts val="4600"/>
              <a:buNone/>
              <a:defRPr sz="4600">
                <a:solidFill>
                  <a:schemeClr val="lt1"/>
                </a:solidFill>
              </a:defRPr>
            </a:lvl8pPr>
            <a:lvl9pPr lvl="8" rtl="0" algn="ctr">
              <a:spcBef>
                <a:spcPts val="0"/>
              </a:spcBef>
              <a:spcAft>
                <a:spcPts val="0"/>
              </a:spcAft>
              <a:buClr>
                <a:schemeClr val="lt1"/>
              </a:buClr>
              <a:buSzPts val="4600"/>
              <a:buNone/>
              <a:defRPr sz="4600">
                <a:solidFill>
                  <a:schemeClr val="lt1"/>
                </a:solidFill>
              </a:defRPr>
            </a:lvl9pPr>
          </a:lstStyle>
          <a:p/>
        </p:txBody>
      </p:sp>
      <p:sp>
        <p:nvSpPr>
          <p:cNvPr id="90" name="Google Shape;90;p21"/>
          <p:cNvSpPr txBox="1"/>
          <p:nvPr>
            <p:ph idx="1" type="subTitle"/>
          </p:nvPr>
        </p:nvSpPr>
        <p:spPr>
          <a:xfrm>
            <a:off x="265500" y="29214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lt1"/>
              </a:buClr>
              <a:buSzPts val="1900"/>
              <a:buNone/>
              <a:defRPr sz="1900">
                <a:solidFill>
                  <a:schemeClr val="lt1"/>
                </a:solidFill>
              </a:defRPr>
            </a:lvl1pPr>
            <a:lvl2pPr lvl="1" rtl="0" algn="ctr">
              <a:lnSpc>
                <a:spcPct val="100000"/>
              </a:lnSpc>
              <a:spcBef>
                <a:spcPts val="0"/>
              </a:spcBef>
              <a:spcAft>
                <a:spcPts val="0"/>
              </a:spcAft>
              <a:buClr>
                <a:schemeClr val="lt1"/>
              </a:buClr>
              <a:buSzPts val="1900"/>
              <a:buNone/>
              <a:defRPr sz="1900">
                <a:solidFill>
                  <a:schemeClr val="lt1"/>
                </a:solidFill>
              </a:defRPr>
            </a:lvl2pPr>
            <a:lvl3pPr lvl="2" rtl="0" algn="ctr">
              <a:lnSpc>
                <a:spcPct val="100000"/>
              </a:lnSpc>
              <a:spcBef>
                <a:spcPts val="0"/>
              </a:spcBef>
              <a:spcAft>
                <a:spcPts val="0"/>
              </a:spcAft>
              <a:buClr>
                <a:schemeClr val="lt1"/>
              </a:buClr>
              <a:buSzPts val="1900"/>
              <a:buNone/>
              <a:defRPr sz="1900">
                <a:solidFill>
                  <a:schemeClr val="lt1"/>
                </a:solidFill>
              </a:defRPr>
            </a:lvl3pPr>
            <a:lvl4pPr lvl="3" rtl="0" algn="ctr">
              <a:lnSpc>
                <a:spcPct val="100000"/>
              </a:lnSpc>
              <a:spcBef>
                <a:spcPts val="0"/>
              </a:spcBef>
              <a:spcAft>
                <a:spcPts val="0"/>
              </a:spcAft>
              <a:buClr>
                <a:schemeClr val="lt1"/>
              </a:buClr>
              <a:buSzPts val="1900"/>
              <a:buNone/>
              <a:defRPr sz="1900">
                <a:solidFill>
                  <a:schemeClr val="lt1"/>
                </a:solidFill>
              </a:defRPr>
            </a:lvl4pPr>
            <a:lvl5pPr lvl="4" rtl="0" algn="ctr">
              <a:lnSpc>
                <a:spcPct val="100000"/>
              </a:lnSpc>
              <a:spcBef>
                <a:spcPts val="0"/>
              </a:spcBef>
              <a:spcAft>
                <a:spcPts val="0"/>
              </a:spcAft>
              <a:buClr>
                <a:schemeClr val="lt1"/>
              </a:buClr>
              <a:buSzPts val="1900"/>
              <a:buNone/>
              <a:defRPr sz="1900">
                <a:solidFill>
                  <a:schemeClr val="lt1"/>
                </a:solidFill>
              </a:defRPr>
            </a:lvl5pPr>
            <a:lvl6pPr lvl="5" rtl="0" algn="ctr">
              <a:lnSpc>
                <a:spcPct val="100000"/>
              </a:lnSpc>
              <a:spcBef>
                <a:spcPts val="0"/>
              </a:spcBef>
              <a:spcAft>
                <a:spcPts val="0"/>
              </a:spcAft>
              <a:buClr>
                <a:schemeClr val="lt1"/>
              </a:buClr>
              <a:buSzPts val="1900"/>
              <a:buNone/>
              <a:defRPr sz="1900">
                <a:solidFill>
                  <a:schemeClr val="lt1"/>
                </a:solidFill>
              </a:defRPr>
            </a:lvl6pPr>
            <a:lvl7pPr lvl="6" rtl="0" algn="ctr">
              <a:lnSpc>
                <a:spcPct val="100000"/>
              </a:lnSpc>
              <a:spcBef>
                <a:spcPts val="0"/>
              </a:spcBef>
              <a:spcAft>
                <a:spcPts val="0"/>
              </a:spcAft>
              <a:buClr>
                <a:schemeClr val="lt1"/>
              </a:buClr>
              <a:buSzPts val="1900"/>
              <a:buNone/>
              <a:defRPr sz="1900">
                <a:solidFill>
                  <a:schemeClr val="lt1"/>
                </a:solidFill>
              </a:defRPr>
            </a:lvl7pPr>
            <a:lvl8pPr lvl="7" rtl="0" algn="ctr">
              <a:lnSpc>
                <a:spcPct val="100000"/>
              </a:lnSpc>
              <a:spcBef>
                <a:spcPts val="0"/>
              </a:spcBef>
              <a:spcAft>
                <a:spcPts val="0"/>
              </a:spcAft>
              <a:buClr>
                <a:schemeClr val="lt1"/>
              </a:buClr>
              <a:buSzPts val="1900"/>
              <a:buNone/>
              <a:defRPr sz="1900">
                <a:solidFill>
                  <a:schemeClr val="lt1"/>
                </a:solidFill>
              </a:defRPr>
            </a:lvl8pPr>
            <a:lvl9pPr lvl="8" rtl="0" algn="ctr">
              <a:lnSpc>
                <a:spcPct val="100000"/>
              </a:lnSpc>
              <a:spcBef>
                <a:spcPts val="0"/>
              </a:spcBef>
              <a:spcAft>
                <a:spcPts val="0"/>
              </a:spcAft>
              <a:buClr>
                <a:schemeClr val="lt1"/>
              </a:buClr>
              <a:buSzPts val="1900"/>
              <a:buNone/>
              <a:defRPr sz="1900">
                <a:solidFill>
                  <a:schemeClr val="lt1"/>
                </a:solidFill>
              </a:defRPr>
            </a:lvl9pPr>
          </a:lstStyle>
          <a:p/>
        </p:txBody>
      </p:sp>
      <p:sp>
        <p:nvSpPr>
          <p:cNvPr id="91" name="Google Shape;91;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92" name="Google Shape;9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3" name="Shape 93"/>
        <p:cNvGrpSpPr/>
        <p:nvPr/>
      </p:nvGrpSpPr>
      <p:grpSpPr>
        <a:xfrm>
          <a:off x="0" y="0"/>
          <a:ext cx="0" cy="0"/>
          <a:chOff x="0" y="0"/>
          <a:chExt cx="0" cy="0"/>
        </a:xfrm>
      </p:grpSpPr>
      <p:sp>
        <p:nvSpPr>
          <p:cNvPr id="94" name="Google Shape;94;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95" name="Google Shape;95;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6" name="Shape 96"/>
        <p:cNvGrpSpPr/>
        <p:nvPr/>
      </p:nvGrpSpPr>
      <p:grpSpPr>
        <a:xfrm>
          <a:off x="0" y="0"/>
          <a:ext cx="0" cy="0"/>
          <a:chOff x="0" y="0"/>
          <a:chExt cx="0" cy="0"/>
        </a:xfrm>
      </p:grpSpPr>
      <p:cxnSp>
        <p:nvCxnSpPr>
          <p:cNvPr id="97" name="Google Shape;97;p23"/>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98" name="Google Shape;98;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99" name="Google Shape;99;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00" name="Google Shape;100;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rt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52" name="Google Shape;52;p13"/>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rtl="0">
              <a:lnSpc>
                <a:spcPct val="115000"/>
              </a:lnSpc>
              <a:spcBef>
                <a:spcPts val="160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rtl="0">
              <a:lnSpc>
                <a:spcPct val="115000"/>
              </a:lnSpc>
              <a:spcBef>
                <a:spcPts val="1600"/>
              </a:spcBef>
              <a:spcAft>
                <a:spcPts val="160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Source Code Pro"/>
                <a:ea typeface="Source Code Pro"/>
                <a:cs typeface="Source Code Pro"/>
                <a:sym typeface="Source Code Pro"/>
              </a:defRPr>
            </a:lvl1pPr>
            <a:lvl2pPr lvl="1" rtl="0" algn="r">
              <a:buNone/>
              <a:defRPr sz="1000">
                <a:solidFill>
                  <a:schemeClr val="dk2"/>
                </a:solidFill>
                <a:latin typeface="Source Code Pro"/>
                <a:ea typeface="Source Code Pro"/>
                <a:cs typeface="Source Code Pro"/>
                <a:sym typeface="Source Code Pro"/>
              </a:defRPr>
            </a:lvl2pPr>
            <a:lvl3pPr lvl="2" rtl="0" algn="r">
              <a:buNone/>
              <a:defRPr sz="1000">
                <a:solidFill>
                  <a:schemeClr val="dk2"/>
                </a:solidFill>
                <a:latin typeface="Source Code Pro"/>
                <a:ea typeface="Source Code Pro"/>
                <a:cs typeface="Source Code Pro"/>
                <a:sym typeface="Source Code Pro"/>
              </a:defRPr>
            </a:lvl3pPr>
            <a:lvl4pPr lvl="3" rtl="0" algn="r">
              <a:buNone/>
              <a:defRPr sz="1000">
                <a:solidFill>
                  <a:schemeClr val="dk2"/>
                </a:solidFill>
                <a:latin typeface="Source Code Pro"/>
                <a:ea typeface="Source Code Pro"/>
                <a:cs typeface="Source Code Pro"/>
                <a:sym typeface="Source Code Pro"/>
              </a:defRPr>
            </a:lvl4pPr>
            <a:lvl5pPr lvl="4" rtl="0" algn="r">
              <a:buNone/>
              <a:defRPr sz="1000">
                <a:solidFill>
                  <a:schemeClr val="dk2"/>
                </a:solidFill>
                <a:latin typeface="Source Code Pro"/>
                <a:ea typeface="Source Code Pro"/>
                <a:cs typeface="Source Code Pro"/>
                <a:sym typeface="Source Code Pro"/>
              </a:defRPr>
            </a:lvl5pPr>
            <a:lvl6pPr lvl="5" rtl="0" algn="r">
              <a:buNone/>
              <a:defRPr sz="1000">
                <a:solidFill>
                  <a:schemeClr val="dk2"/>
                </a:solidFill>
                <a:latin typeface="Source Code Pro"/>
                <a:ea typeface="Source Code Pro"/>
                <a:cs typeface="Source Code Pro"/>
                <a:sym typeface="Source Code Pro"/>
              </a:defRPr>
            </a:lvl6pPr>
            <a:lvl7pPr lvl="6" rtl="0" algn="r">
              <a:buNone/>
              <a:defRPr sz="1000">
                <a:solidFill>
                  <a:schemeClr val="dk2"/>
                </a:solidFill>
                <a:latin typeface="Source Code Pro"/>
                <a:ea typeface="Source Code Pro"/>
                <a:cs typeface="Source Code Pro"/>
                <a:sym typeface="Source Code Pro"/>
              </a:defRPr>
            </a:lvl7pPr>
            <a:lvl8pPr lvl="7" rtl="0" algn="r">
              <a:buNone/>
              <a:defRPr sz="1000">
                <a:solidFill>
                  <a:schemeClr val="dk2"/>
                </a:solidFill>
                <a:latin typeface="Source Code Pro"/>
                <a:ea typeface="Source Code Pro"/>
                <a:cs typeface="Source Code Pro"/>
                <a:sym typeface="Source Code Pro"/>
              </a:defRPr>
            </a:lvl8pPr>
            <a:lvl9pPr lvl="8" rtl="0"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mc:AlternateContent>
    <mc:Choice Requires="p14">
      <p:transition p14:dur="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1.xml"/><Relationship Id="rId3" Type="http://schemas.openxmlformats.org/officeDocument/2006/relationships/image" Target="../media/image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 Id="rId3" Type="http://schemas.openxmlformats.org/officeDocument/2006/relationships/image" Target="../media/image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 Id="rId3"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 Id="rId3" Type="http://schemas.openxmlformats.org/officeDocument/2006/relationships/image" Target="../media/image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5"/>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a:t>
            </a:r>
            <a:endParaRPr b="1">
              <a:latin typeface="Montserrat"/>
              <a:ea typeface="Montserrat"/>
              <a:cs typeface="Montserrat"/>
              <a:sym typeface="Montserrat"/>
            </a:endParaRPr>
          </a:p>
        </p:txBody>
      </p:sp>
      <p:sp>
        <p:nvSpPr>
          <p:cNvPr id="108" name="Google Shape;108;p25"/>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Let’s learn something! </a:t>
            </a:r>
            <a:endParaRPr/>
          </a:p>
        </p:txBody>
      </p:sp>
      <p:pic>
        <p:nvPicPr>
          <p:cNvPr descr="watermark.jpg" id="109" name="Google Shape;109;p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 name="Google Shape;110;p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descr="watermark.jpg" id="181" name="Google Shape;18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82" name="Google Shape;182;p3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83" name="Google Shape;183;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84" name="Google Shape;184;p3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Machine Learning?</a:t>
            </a:r>
            <a:endParaRPr sz="3000">
              <a:solidFill>
                <a:srgbClr val="2A3990"/>
              </a:solidFill>
              <a:latin typeface="Montserrat"/>
              <a:ea typeface="Montserrat"/>
              <a:cs typeface="Montserrat"/>
              <a:sym typeface="Montserrat"/>
            </a:endParaRPr>
          </a:p>
        </p:txBody>
      </p:sp>
      <p:sp>
        <p:nvSpPr>
          <p:cNvPr id="185" name="Google Shape;185;p3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is a method of data analysis that automates analytical model building.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Using algorithms that iteratively learn from data, machine learning allows computers to find hidden insights without being explicitly programmed where to look.</a:t>
            </a:r>
            <a:endParaRPr sz="2600">
              <a:solidFill>
                <a:srgbClr val="434343"/>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watermark.jpg" id="190" name="Google Shape;190;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1" name="Google Shape;191;p35"/>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92" name="Google Shape;192;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93" name="Google Shape;193;p35"/>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Montserrat"/>
                <a:ea typeface="Montserrat"/>
                <a:cs typeface="Montserrat"/>
                <a:sym typeface="Montserrat"/>
              </a:rPr>
              <a:t>What is it used for?</a:t>
            </a:r>
            <a:endParaRPr sz="3000">
              <a:solidFill>
                <a:srgbClr val="2A3990"/>
              </a:solidFill>
              <a:latin typeface="Montserrat"/>
              <a:ea typeface="Montserrat"/>
              <a:cs typeface="Montserrat"/>
              <a:sym typeface="Montserrat"/>
            </a:endParaRPr>
          </a:p>
        </p:txBody>
      </p:sp>
      <p:sp>
        <p:nvSpPr>
          <p:cNvPr id="194" name="Google Shape;194;p35"/>
          <p:cNvSpPr txBox="1"/>
          <p:nvPr/>
        </p:nvSpPr>
        <p:spPr>
          <a:xfrm>
            <a:off x="517400" y="1011875"/>
            <a:ext cx="85206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Fraud detection.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Web search results.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Real-time ads on web pages </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Credit scoring and next-best offers.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Prediction of equipment failures.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New pricing models.</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Network intrusion detection.</a:t>
            </a:r>
            <a:endParaRPr sz="1800">
              <a:solidFill>
                <a:srgbClr val="333333"/>
              </a:solidFill>
              <a:latin typeface="Montserrat"/>
              <a:ea typeface="Montserrat"/>
              <a:cs typeface="Montserrat"/>
              <a:sym typeface="Montserrat"/>
            </a:endParaRPr>
          </a:p>
          <a:p>
            <a:pPr indent="0" lvl="0" marL="0" rtl="0" algn="l">
              <a:lnSpc>
                <a:spcPct val="150000"/>
              </a:lnSpc>
              <a:spcBef>
                <a:spcPts val="2700"/>
              </a:spcBef>
              <a:spcAft>
                <a:spcPts val="0"/>
              </a:spcAft>
              <a:buNone/>
            </a:pPr>
            <a:r>
              <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sz="18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1800">
              <a:solidFill>
                <a:srgbClr val="333333"/>
              </a:solidFill>
              <a:latin typeface="Montserrat"/>
              <a:ea typeface="Montserrat"/>
              <a:cs typeface="Montserrat"/>
              <a:sym typeface="Montserrat"/>
            </a:endParaRPr>
          </a:p>
        </p:txBody>
      </p:sp>
      <p:sp>
        <p:nvSpPr>
          <p:cNvPr id="195" name="Google Shape;195;p35"/>
          <p:cNvSpPr txBox="1"/>
          <p:nvPr/>
        </p:nvSpPr>
        <p:spPr>
          <a:xfrm>
            <a:off x="4977725" y="1011875"/>
            <a:ext cx="4116000" cy="3339000"/>
          </a:xfrm>
          <a:prstGeom prst="rect">
            <a:avLst/>
          </a:prstGeom>
          <a:noFill/>
          <a:ln>
            <a:noFill/>
          </a:ln>
        </p:spPr>
        <p:txBody>
          <a:bodyPr anchorCtr="0" anchor="t" bIns="91425" lIns="91425" spcFirstLastPara="1" rIns="91425" wrap="square" tIns="91425">
            <a:noAutofit/>
          </a:bodyPr>
          <a:lstStyle/>
          <a:p>
            <a:pPr indent="-342900" lvl="0" marL="457200" marR="355600" rtl="0" algn="l">
              <a:lnSpc>
                <a:spcPct val="150000"/>
              </a:lnSpc>
              <a:spcBef>
                <a:spcPts val="150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Recommendation Engines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Customer Segmentation</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Text Sentiment Analysis</a:t>
            </a:r>
            <a:endParaRPr sz="1800">
              <a:solidFill>
                <a:srgbClr val="333333"/>
              </a:solidFill>
              <a:latin typeface="Montserrat"/>
              <a:ea typeface="Montserrat"/>
              <a:cs typeface="Montserrat"/>
              <a:sym typeface="Montserrat"/>
            </a:endParaRPr>
          </a:p>
          <a:p>
            <a:pPr indent="-342900" lvl="0" marL="457200" marR="3556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Predicting Customer Churn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Pattern and image recognition.</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Email spam filtering.</a:t>
            </a:r>
            <a:endParaRPr sz="1800">
              <a:solidFill>
                <a:srgbClr val="333333"/>
              </a:solidFill>
              <a:latin typeface="Montserrat"/>
              <a:ea typeface="Montserrat"/>
              <a:cs typeface="Montserrat"/>
              <a:sym typeface="Montserrat"/>
            </a:endParaRPr>
          </a:p>
          <a:p>
            <a:pPr indent="-342900" lvl="0" marL="457200" rtl="0" algn="l">
              <a:lnSpc>
                <a:spcPct val="150000"/>
              </a:lnSpc>
              <a:spcBef>
                <a:spcPts val="0"/>
              </a:spcBef>
              <a:spcAft>
                <a:spcPts val="0"/>
              </a:spcAft>
              <a:buClr>
                <a:srgbClr val="333333"/>
              </a:buClr>
              <a:buSzPts val="1800"/>
              <a:buFont typeface="Montserrat"/>
              <a:buChar char="●"/>
            </a:pPr>
            <a:r>
              <a:rPr lang="en" sz="1800">
                <a:solidFill>
                  <a:srgbClr val="333333"/>
                </a:solidFill>
                <a:latin typeface="Montserrat"/>
                <a:ea typeface="Montserrat"/>
                <a:cs typeface="Montserrat"/>
                <a:sym typeface="Montserrat"/>
              </a:rPr>
              <a:t>Financial Modeling</a:t>
            </a:r>
            <a:endParaRPr sz="1800">
              <a:solidFill>
                <a:srgbClr val="333333"/>
              </a:solidFill>
              <a:latin typeface="Montserrat"/>
              <a:ea typeface="Montserrat"/>
              <a:cs typeface="Montserrat"/>
              <a:sym typeface="Montserrat"/>
            </a:endParaRPr>
          </a:p>
          <a:p>
            <a:pPr indent="0" lvl="0" marL="0" rtl="0" algn="l">
              <a:lnSpc>
                <a:spcPct val="115000"/>
              </a:lnSpc>
              <a:spcBef>
                <a:spcPts val="2700"/>
              </a:spcBef>
              <a:spcAft>
                <a:spcPts val="0"/>
              </a:spcAft>
              <a:buClr>
                <a:srgbClr val="000000"/>
              </a:buClr>
              <a:buSzPts val="1100"/>
              <a:buFont typeface="Arial"/>
              <a:buNone/>
            </a:pPr>
            <a:r>
              <a:t/>
            </a:r>
            <a:endParaRPr>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400">
              <a:solidFill>
                <a:srgbClr val="333333"/>
              </a:solidFill>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descr="watermark.jpg" id="200" name="Google Shape;200;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 name="Google Shape;201;p36"/>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02" name="Google Shape;202;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03" name="Google Shape;203;p36"/>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Machine Learning Process</a:t>
            </a:r>
            <a:endParaRPr sz="3000">
              <a:solidFill>
                <a:srgbClr val="2A3990"/>
              </a:solidFill>
              <a:latin typeface="Roboto"/>
              <a:ea typeface="Roboto"/>
              <a:cs typeface="Roboto"/>
              <a:sym typeface="Roboto"/>
            </a:endParaRPr>
          </a:p>
        </p:txBody>
      </p:sp>
      <p:sp>
        <p:nvSpPr>
          <p:cNvPr id="204" name="Google Shape;204;p36"/>
          <p:cNvSpPr/>
          <p:nvPr/>
        </p:nvSpPr>
        <p:spPr>
          <a:xfrm>
            <a:off x="1851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6"/>
          <p:cNvSpPr/>
          <p:nvPr/>
        </p:nvSpPr>
        <p:spPr>
          <a:xfrm>
            <a:off x="194845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6"/>
          <p:cNvSpPr/>
          <p:nvPr/>
        </p:nvSpPr>
        <p:spPr>
          <a:xfrm>
            <a:off x="381397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6"/>
          <p:cNvSpPr/>
          <p:nvPr/>
        </p:nvSpPr>
        <p:spPr>
          <a:xfrm>
            <a:off x="5628400"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6"/>
          <p:cNvSpPr/>
          <p:nvPr/>
        </p:nvSpPr>
        <p:spPr>
          <a:xfrm>
            <a:off x="7442825" y="2707875"/>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6"/>
          <p:cNvSpPr/>
          <p:nvPr/>
        </p:nvSpPr>
        <p:spPr>
          <a:xfrm>
            <a:off x="3813975" y="1562850"/>
            <a:ext cx="1340400" cy="907800"/>
          </a:xfrm>
          <a:prstGeom prst="roundRect">
            <a:avLst>
              <a:gd fmla="val 16667" name="adj"/>
            </a:avLst>
          </a:prstGeom>
          <a:solidFill>
            <a:srgbClr val="20124D"/>
          </a:solidFill>
          <a:ln cap="flat" cmpd="sng" w="9525">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6"/>
          <p:cNvCxnSpPr>
            <a:stCxn id="204" idx="3"/>
            <a:endCxn id="205" idx="1"/>
          </p:cNvCxnSpPr>
          <p:nvPr/>
        </p:nvCxnSpPr>
        <p:spPr>
          <a:xfrm>
            <a:off x="1525525" y="3161775"/>
            <a:ext cx="423000" cy="0"/>
          </a:xfrm>
          <a:prstGeom prst="straightConnector1">
            <a:avLst/>
          </a:prstGeom>
          <a:noFill/>
          <a:ln cap="flat" cmpd="sng" w="38100">
            <a:solidFill>
              <a:schemeClr val="dk2"/>
            </a:solidFill>
            <a:prstDash val="solid"/>
            <a:round/>
            <a:headEnd len="med" w="med" type="none"/>
            <a:tailEnd len="med" w="med" type="triangle"/>
          </a:ln>
        </p:spPr>
      </p:cxnSp>
      <p:cxnSp>
        <p:nvCxnSpPr>
          <p:cNvPr id="211" name="Google Shape;211;p36"/>
          <p:cNvCxnSpPr>
            <a:endCxn id="206" idx="1"/>
          </p:cNvCxnSpPr>
          <p:nvPr/>
        </p:nvCxnSpPr>
        <p:spPr>
          <a:xfrm>
            <a:off x="3288975" y="3161775"/>
            <a:ext cx="525000" cy="0"/>
          </a:xfrm>
          <a:prstGeom prst="straightConnector1">
            <a:avLst/>
          </a:prstGeom>
          <a:noFill/>
          <a:ln cap="flat" cmpd="sng" w="38100">
            <a:solidFill>
              <a:schemeClr val="dk2"/>
            </a:solidFill>
            <a:prstDash val="solid"/>
            <a:round/>
            <a:headEnd len="med" w="med" type="none"/>
            <a:tailEnd len="med" w="med" type="triangle"/>
          </a:ln>
        </p:spPr>
      </p:cxnSp>
      <p:cxnSp>
        <p:nvCxnSpPr>
          <p:cNvPr id="212" name="Google Shape;212;p36"/>
          <p:cNvCxnSpPr>
            <a:endCxn id="207" idx="1"/>
          </p:cNvCxnSpPr>
          <p:nvPr/>
        </p:nvCxnSpPr>
        <p:spPr>
          <a:xfrm>
            <a:off x="5154400"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3" name="Google Shape;213;p36"/>
          <p:cNvCxnSpPr>
            <a:endCxn id="208" idx="1"/>
          </p:cNvCxnSpPr>
          <p:nvPr/>
        </p:nvCxnSpPr>
        <p:spPr>
          <a:xfrm>
            <a:off x="6968825" y="3161775"/>
            <a:ext cx="474000" cy="0"/>
          </a:xfrm>
          <a:prstGeom prst="straightConnector1">
            <a:avLst/>
          </a:prstGeom>
          <a:noFill/>
          <a:ln cap="flat" cmpd="sng" w="38100">
            <a:solidFill>
              <a:schemeClr val="dk2"/>
            </a:solidFill>
            <a:prstDash val="solid"/>
            <a:round/>
            <a:headEnd len="med" w="med" type="none"/>
            <a:tailEnd len="med" w="med" type="triangle"/>
          </a:ln>
        </p:spPr>
      </p:cxnSp>
      <p:cxnSp>
        <p:nvCxnSpPr>
          <p:cNvPr id="214" name="Google Shape;214;p36"/>
          <p:cNvCxnSpPr>
            <a:stCxn id="207" idx="2"/>
            <a:endCxn id="206" idx="2"/>
          </p:cNvCxnSpPr>
          <p:nvPr/>
        </p:nvCxnSpPr>
        <p:spPr>
          <a:xfrm rot="5400000">
            <a:off x="5391100" y="2708775"/>
            <a:ext cx="600" cy="1814400"/>
          </a:xfrm>
          <a:prstGeom prst="curvedConnector3">
            <a:avLst>
              <a:gd fmla="val 39687500" name="adj1"/>
            </a:avLst>
          </a:prstGeom>
          <a:noFill/>
          <a:ln cap="flat" cmpd="sng" w="38100">
            <a:solidFill>
              <a:schemeClr val="dk2"/>
            </a:solidFill>
            <a:prstDash val="solid"/>
            <a:round/>
            <a:headEnd len="med" w="med" type="none"/>
            <a:tailEnd len="med" w="med" type="triangle"/>
          </a:ln>
        </p:spPr>
      </p:cxnSp>
      <p:cxnSp>
        <p:nvCxnSpPr>
          <p:cNvPr id="215" name="Google Shape;215;p36"/>
          <p:cNvCxnSpPr>
            <a:stCxn id="205" idx="0"/>
            <a:endCxn id="209" idx="1"/>
          </p:cNvCxnSpPr>
          <p:nvPr/>
        </p:nvCxnSpPr>
        <p:spPr>
          <a:xfrm rot="-5400000">
            <a:off x="2870650" y="1764675"/>
            <a:ext cx="691200" cy="1195200"/>
          </a:xfrm>
          <a:prstGeom prst="curvedConnector2">
            <a:avLst/>
          </a:prstGeom>
          <a:noFill/>
          <a:ln cap="flat" cmpd="sng" w="38100">
            <a:solidFill>
              <a:schemeClr val="dk2"/>
            </a:solidFill>
            <a:prstDash val="solid"/>
            <a:round/>
            <a:headEnd len="med" w="med" type="none"/>
            <a:tailEnd len="med" w="med" type="triangle"/>
          </a:ln>
        </p:spPr>
      </p:cxnSp>
      <p:cxnSp>
        <p:nvCxnSpPr>
          <p:cNvPr id="216" name="Google Shape;216;p36"/>
          <p:cNvCxnSpPr>
            <a:stCxn id="209" idx="3"/>
            <a:endCxn id="207" idx="0"/>
          </p:cNvCxnSpPr>
          <p:nvPr/>
        </p:nvCxnSpPr>
        <p:spPr>
          <a:xfrm>
            <a:off x="5154375" y="2016750"/>
            <a:ext cx="1144200" cy="691200"/>
          </a:xfrm>
          <a:prstGeom prst="curvedConnector2">
            <a:avLst/>
          </a:prstGeom>
          <a:noFill/>
          <a:ln cap="flat" cmpd="sng" w="38100">
            <a:solidFill>
              <a:schemeClr val="dk2"/>
            </a:solidFill>
            <a:prstDash val="solid"/>
            <a:round/>
            <a:headEnd len="med" w="med" type="none"/>
            <a:tailEnd len="med" w="med" type="triangle"/>
          </a:ln>
        </p:spPr>
      </p:cxnSp>
      <p:sp>
        <p:nvSpPr>
          <p:cNvPr id="217" name="Google Shape;217;p36"/>
          <p:cNvSpPr txBox="1"/>
          <p:nvPr/>
        </p:nvSpPr>
        <p:spPr>
          <a:xfrm>
            <a:off x="185125"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Acquisition </a:t>
            </a:r>
            <a:endParaRPr sz="1800">
              <a:solidFill>
                <a:srgbClr val="FFFFFF"/>
              </a:solidFill>
              <a:latin typeface="Roboto"/>
              <a:ea typeface="Roboto"/>
              <a:cs typeface="Roboto"/>
              <a:sym typeface="Roboto"/>
            </a:endParaRPr>
          </a:p>
        </p:txBody>
      </p:sp>
      <p:sp>
        <p:nvSpPr>
          <p:cNvPr id="218" name="Google Shape;218;p36"/>
          <p:cNvSpPr txBox="1"/>
          <p:nvPr/>
        </p:nvSpPr>
        <p:spPr>
          <a:xfrm>
            <a:off x="1948450" y="2800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Cleaning</a:t>
            </a:r>
            <a:endParaRPr sz="1800">
              <a:solidFill>
                <a:srgbClr val="FFFFFF"/>
              </a:solidFill>
              <a:latin typeface="Roboto"/>
              <a:ea typeface="Roboto"/>
              <a:cs typeface="Roboto"/>
              <a:sym typeface="Roboto"/>
            </a:endParaRPr>
          </a:p>
        </p:txBody>
      </p:sp>
      <p:sp>
        <p:nvSpPr>
          <p:cNvPr id="219" name="Google Shape;219;p36"/>
          <p:cNvSpPr txBox="1"/>
          <p:nvPr/>
        </p:nvSpPr>
        <p:spPr>
          <a:xfrm>
            <a:off x="3813975" y="1636650"/>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Test</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Data</a:t>
            </a:r>
            <a:endParaRPr sz="1800">
              <a:solidFill>
                <a:srgbClr val="FFFFFF"/>
              </a:solidFill>
              <a:latin typeface="Roboto"/>
              <a:ea typeface="Roboto"/>
              <a:cs typeface="Roboto"/>
              <a:sym typeface="Roboto"/>
            </a:endParaRPr>
          </a:p>
        </p:txBody>
      </p:sp>
      <p:sp>
        <p:nvSpPr>
          <p:cNvPr id="220" name="Google Shape;220;p36"/>
          <p:cNvSpPr txBox="1"/>
          <p:nvPr/>
        </p:nvSpPr>
        <p:spPr>
          <a:xfrm>
            <a:off x="3813975" y="263166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Training &amp;</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Building</a:t>
            </a:r>
            <a:endParaRPr sz="1800">
              <a:solidFill>
                <a:srgbClr val="FFFFFF"/>
              </a:solidFill>
              <a:latin typeface="Roboto"/>
              <a:ea typeface="Roboto"/>
              <a:cs typeface="Roboto"/>
              <a:sym typeface="Roboto"/>
            </a:endParaRPr>
          </a:p>
        </p:txBody>
      </p:sp>
      <p:sp>
        <p:nvSpPr>
          <p:cNvPr id="221" name="Google Shape;221;p36"/>
          <p:cNvSpPr txBox="1"/>
          <p:nvPr/>
        </p:nvSpPr>
        <p:spPr>
          <a:xfrm>
            <a:off x="5628400" y="2781713"/>
            <a:ext cx="13404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Testing</a:t>
            </a:r>
            <a:endParaRPr sz="1800">
              <a:solidFill>
                <a:srgbClr val="FFFFFF"/>
              </a:solidFill>
              <a:latin typeface="Roboto"/>
              <a:ea typeface="Roboto"/>
              <a:cs typeface="Roboto"/>
              <a:sym typeface="Roboto"/>
            </a:endParaRPr>
          </a:p>
        </p:txBody>
      </p:sp>
      <p:sp>
        <p:nvSpPr>
          <p:cNvPr id="222" name="Google Shape;222;p36"/>
          <p:cNvSpPr txBox="1"/>
          <p:nvPr/>
        </p:nvSpPr>
        <p:spPr>
          <a:xfrm>
            <a:off x="7398275" y="2800650"/>
            <a:ext cx="1429500" cy="60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Model </a:t>
            </a:r>
            <a:endParaRPr sz="1800">
              <a:solidFill>
                <a:srgbClr val="FFFFFF"/>
              </a:solidFill>
              <a:latin typeface="Roboto"/>
              <a:ea typeface="Roboto"/>
              <a:cs typeface="Roboto"/>
              <a:sym typeface="Roboto"/>
            </a:endParaRPr>
          </a:p>
          <a:p>
            <a:pPr indent="0" lvl="0" marL="0" rtl="0" algn="ctr">
              <a:spcBef>
                <a:spcPts val="0"/>
              </a:spcBef>
              <a:spcAft>
                <a:spcPts val="0"/>
              </a:spcAft>
              <a:buNone/>
            </a:pPr>
            <a:r>
              <a:rPr lang="en" sz="1800">
                <a:solidFill>
                  <a:srgbClr val="FFFFFF"/>
                </a:solidFill>
                <a:latin typeface="Roboto"/>
                <a:ea typeface="Roboto"/>
                <a:cs typeface="Roboto"/>
                <a:sym typeface="Roboto"/>
              </a:rPr>
              <a:t>Deployment</a:t>
            </a:r>
            <a:endParaRPr sz="18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descr="watermark.jpg" id="227" name="Google Shape;227;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 name="Google Shape;228;p37"/>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29" name="Google Shape;229;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0" name="Google Shape;230;p37"/>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31" name="Google Shape;231;p37"/>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Spark’s MLlib is mainly designed for Supervised and Unsupervised Learning tasks, with most of its algorithms falling under those two categories.</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Let’s discuss them in more detail and describe how they are different!</a:t>
            </a:r>
            <a:endParaRPr sz="2600">
              <a:solidFill>
                <a:srgbClr val="43434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descr="watermark.jpg" id="236" name="Google Shape;236;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7" name="Google Shape;237;p38"/>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38" name="Google Shape;238;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39" name="Google Shape;239;p38"/>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0" name="Google Shape;240;p38"/>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434343"/>
              </a:buClr>
              <a:buSzPts val="2600"/>
              <a:buFont typeface="Arial"/>
              <a:buChar char="●"/>
            </a:pPr>
            <a:r>
              <a:rPr b="1" lang="en" sz="2600">
                <a:solidFill>
                  <a:srgbClr val="434343"/>
                </a:solidFill>
                <a:latin typeface="Montserrat"/>
                <a:ea typeface="Montserrat"/>
                <a:cs typeface="Montserrat"/>
                <a:sym typeface="Montserrat"/>
              </a:rPr>
              <a:t>Supervised learning </a:t>
            </a:r>
            <a:r>
              <a:rPr lang="en" sz="2600">
                <a:solidFill>
                  <a:srgbClr val="434343"/>
                </a:solidFill>
                <a:latin typeface="Montserrat"/>
                <a:ea typeface="Montserrat"/>
                <a:cs typeface="Montserrat"/>
                <a:sym typeface="Montserrat"/>
              </a:rPr>
              <a:t>algorithms are trained using </a:t>
            </a:r>
            <a:r>
              <a:rPr b="1" lang="en" sz="2600">
                <a:solidFill>
                  <a:srgbClr val="434343"/>
                </a:solidFill>
                <a:latin typeface="Montserrat"/>
                <a:ea typeface="Montserrat"/>
                <a:cs typeface="Montserrat"/>
                <a:sym typeface="Montserrat"/>
              </a:rPr>
              <a:t>labeled</a:t>
            </a:r>
            <a:r>
              <a:rPr lang="en" sz="2600">
                <a:solidFill>
                  <a:srgbClr val="434343"/>
                </a:solidFill>
                <a:latin typeface="Montserrat"/>
                <a:ea typeface="Montserrat"/>
                <a:cs typeface="Montserrat"/>
                <a:sym typeface="Montserrat"/>
              </a:rPr>
              <a:t> examples, such as an input where the desired output is known. </a:t>
            </a:r>
            <a:endParaRPr sz="2600">
              <a:solidFill>
                <a:srgbClr val="43434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434343"/>
              </a:buClr>
              <a:buSzPts val="2600"/>
              <a:buFont typeface="Montserrat"/>
              <a:buChar char="●"/>
            </a:pPr>
            <a:r>
              <a:rPr lang="en" sz="2600">
                <a:solidFill>
                  <a:srgbClr val="434343"/>
                </a:solidFill>
                <a:latin typeface="Montserrat"/>
                <a:ea typeface="Montserrat"/>
                <a:cs typeface="Montserrat"/>
                <a:sym typeface="Montserrat"/>
              </a:rPr>
              <a:t>For example, a piece of equipment could have data points labeled either “F” (failed) or “R” (runs). </a:t>
            </a:r>
            <a:endParaRPr sz="2600">
              <a:solidFill>
                <a:srgbClr val="43434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sz="2600">
              <a:solidFill>
                <a:srgbClr val="434343"/>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descr="watermark.jpg" id="245" name="Google Shape;24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 name="Google Shape;246;p39"/>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47" name="Google Shape;247;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48" name="Google Shape;248;p39"/>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49" name="Google Shape;249;p39"/>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learning algorithm receives a set of inputs along with the corresponding correct outputs, and the algorithm learns by comparing its actual output with correct outputs to find errors.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It then modifies the model accordingly.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pic>
        <p:nvPicPr>
          <p:cNvPr descr="watermark.jpg" id="254" name="Google Shape;254;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5" name="Google Shape;255;p40"/>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56" name="Google Shape;256;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57" name="Google Shape;257;p40"/>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58" name="Google Shape;258;p40"/>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Through methods like classification, regression, prediction and gradient boosting, supervised learning uses patterns to predict the values of the label on additional unlabeled data.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Supervised learning is commonly used in applications where historical data predicts likely future events.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descr="watermark.jpg" id="263" name="Google Shape;263;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4" name="Google Shape;264;p41"/>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65" name="Google Shape;265;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66" name="Google Shape;266;p41"/>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Supervised Learning</a:t>
            </a:r>
            <a:endParaRPr sz="3000">
              <a:solidFill>
                <a:srgbClr val="2A3990"/>
              </a:solidFill>
              <a:latin typeface="Roboto"/>
              <a:ea typeface="Roboto"/>
              <a:cs typeface="Roboto"/>
              <a:sym typeface="Roboto"/>
            </a:endParaRPr>
          </a:p>
        </p:txBody>
      </p:sp>
      <p:sp>
        <p:nvSpPr>
          <p:cNvPr id="267" name="Google Shape;267;p41"/>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 it can anticipate when credit card transactions are likely to be fraudulent or which insurance customer is likely to file a claim.</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Or it can attempt to predict the price of a house based on different features for houses for which we have historical price data.</a:t>
            </a:r>
            <a:endParaRPr sz="2600">
              <a:solidFill>
                <a:srgbClr val="333333"/>
              </a:solidFill>
              <a:latin typeface="Montserrat"/>
              <a:ea typeface="Montserrat"/>
              <a:cs typeface="Montserrat"/>
              <a:sym typeface="Montserrat"/>
            </a:endParaRPr>
          </a:p>
          <a:p>
            <a:pPr indent="0" lvl="0" marL="0" rtl="0" algn="l">
              <a:lnSpc>
                <a:spcPct val="115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descr="watermark.jpg" id="272" name="Google Shape;272;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73" name="Google Shape;273;p4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74" name="Google Shape;27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75" name="Google Shape;275;p4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76" name="Google Shape;276;p42"/>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15000"/>
              </a:lnSpc>
              <a:spcBef>
                <a:spcPts val="1500"/>
              </a:spcBef>
              <a:spcAft>
                <a:spcPts val="0"/>
              </a:spcAft>
              <a:buClr>
                <a:srgbClr val="333333"/>
              </a:buClr>
              <a:buSzPts val="2600"/>
              <a:buChar char="●"/>
            </a:pPr>
            <a:r>
              <a:rPr b="1" lang="en" sz="2600">
                <a:solidFill>
                  <a:srgbClr val="333333"/>
                </a:solidFill>
                <a:latin typeface="Montserrat"/>
                <a:ea typeface="Montserrat"/>
                <a:cs typeface="Montserrat"/>
                <a:sym typeface="Montserrat"/>
              </a:rPr>
              <a:t>Unsupervised learning </a:t>
            </a:r>
            <a:r>
              <a:rPr lang="en" sz="2600">
                <a:solidFill>
                  <a:srgbClr val="333333"/>
                </a:solidFill>
                <a:latin typeface="Montserrat"/>
                <a:ea typeface="Montserrat"/>
                <a:cs typeface="Montserrat"/>
                <a:sym typeface="Montserrat"/>
              </a:rPr>
              <a:t>is used against data that has no historical labels.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system is not told the "right answer." The algorithm must figure out what is being shown. </a:t>
            </a:r>
            <a:endParaRPr sz="2600">
              <a:solidFill>
                <a:srgbClr val="333333"/>
              </a:solidFill>
              <a:latin typeface="Montserrat"/>
              <a:ea typeface="Montserrat"/>
              <a:cs typeface="Montserrat"/>
              <a:sym typeface="Montserrat"/>
            </a:endParaRPr>
          </a:p>
          <a:p>
            <a:pPr indent="-393700" lvl="0" marL="457200" rtl="0" algn="l">
              <a:lnSpc>
                <a:spcPct val="115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The goal is to explore the data and find some structure within. </a:t>
            </a:r>
            <a:endParaRPr sz="2600">
              <a:solidFill>
                <a:srgbClr val="434343"/>
              </a:solidFill>
              <a:latin typeface="Montserrat"/>
              <a:ea typeface="Montserrat"/>
              <a:cs typeface="Montserrat"/>
              <a:sym typeface="Montserrat"/>
            </a:endParaRPr>
          </a:p>
          <a:p>
            <a:pPr indent="0" lvl="0" marL="0" rtl="0" algn="l">
              <a:lnSpc>
                <a:spcPct val="115000"/>
              </a:lnSpc>
              <a:spcBef>
                <a:spcPts val="27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descr="watermark.jpg" id="281" name="Google Shape;281;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2" name="Google Shape;282;p4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83" name="Google Shape;283;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84" name="Google Shape;284;p4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Unsupervised Learning</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85" name="Google Shape;285;p43"/>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For example,</a:t>
            </a:r>
            <a:r>
              <a:rPr lang="en" sz="2600">
                <a:solidFill>
                  <a:srgbClr val="333333"/>
                </a:solidFill>
                <a:latin typeface="Montserrat"/>
                <a:ea typeface="Montserrat"/>
                <a:cs typeface="Montserrat"/>
                <a:sym typeface="Montserrat"/>
              </a:rPr>
              <a:t> it can find the main attributes that separate customer segments from each other. </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Popular techniques include self-organizing maps, nearest-neighbor mapping, k-means clustering and singular value decomposition.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One issue is that it can be difficult to evaluate results of an unsupervised model!</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16" name="Google Shape;11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It is now time to begin with the Machine Learning Sections of the course!</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This introduction section will discuss a general introduction to machine learning and how Spark’s MLlib library works for Machine Learning.</a:t>
            </a:r>
            <a:endParaRPr sz="3000">
              <a:latin typeface="Montserrat"/>
              <a:ea typeface="Montserrat"/>
              <a:cs typeface="Montserrat"/>
              <a:sym typeface="Montserrat"/>
            </a:endParaRPr>
          </a:p>
        </p:txBody>
      </p:sp>
      <p:pic>
        <p:nvPicPr>
          <p:cNvPr descr="watermark.jpg" id="117" name="Google Shape;117;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8" name="Google Shape;118;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descr="watermark.jpg" id="290" name="Google Shape;290;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1" name="Google Shape;291;p44"/>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292" name="Google Shape;292;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293" name="Google Shape;293;p44"/>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Final Thoughts</a:t>
            </a:r>
            <a:endParaRPr sz="3000">
              <a:solidFill>
                <a:srgbClr val="2A3990"/>
              </a:solidFill>
              <a:latin typeface="Roboto"/>
              <a:ea typeface="Roboto"/>
              <a:cs typeface="Roboto"/>
              <a:sym typeface="Roboto"/>
            </a:endParaRPr>
          </a:p>
          <a:p>
            <a:pPr indent="0" lvl="0" marL="0" rtl="0" algn="l">
              <a:spcBef>
                <a:spcPts val="0"/>
              </a:spcBef>
              <a:spcAft>
                <a:spcPts val="0"/>
              </a:spcAft>
              <a:buNone/>
            </a:pPr>
            <a:r>
              <a:t/>
            </a:r>
            <a:endParaRPr sz="3000">
              <a:solidFill>
                <a:srgbClr val="2A3990"/>
              </a:solidFill>
              <a:latin typeface="Roboto"/>
              <a:ea typeface="Roboto"/>
              <a:cs typeface="Roboto"/>
              <a:sym typeface="Roboto"/>
            </a:endParaRPr>
          </a:p>
        </p:txBody>
      </p:sp>
      <p:sp>
        <p:nvSpPr>
          <p:cNvPr id="294" name="Google Shape;294;p44"/>
          <p:cNvSpPr txBox="1"/>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p>
            <a:pPr indent="-393700" lvl="0" marL="457200" rtl="0" algn="l">
              <a:lnSpc>
                <a:spcPct val="100000"/>
              </a:lnSpc>
              <a:spcBef>
                <a:spcPts val="150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Machine Learning takes time to learn.</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Be patient with yourself and feel free to post to the QA forums.</a:t>
            </a:r>
            <a:endParaRPr sz="2600">
              <a:solidFill>
                <a:srgbClr val="333333"/>
              </a:solidFill>
              <a:latin typeface="Montserrat"/>
              <a:ea typeface="Montserrat"/>
              <a:cs typeface="Montserrat"/>
              <a:sym typeface="Montserrat"/>
            </a:endParaRPr>
          </a:p>
          <a:p>
            <a:pPr indent="-393700" lvl="0" marL="457200" rtl="0" algn="l">
              <a:lnSpc>
                <a:spcPct val="100000"/>
              </a:lnSpc>
              <a:spcBef>
                <a:spcPts val="0"/>
              </a:spcBef>
              <a:spcAft>
                <a:spcPts val="0"/>
              </a:spcAft>
              <a:buClr>
                <a:srgbClr val="333333"/>
              </a:buClr>
              <a:buSzPts val="2600"/>
              <a:buFont typeface="Montserrat"/>
              <a:buChar char="●"/>
            </a:pPr>
            <a:r>
              <a:rPr lang="en" sz="2600">
                <a:solidFill>
                  <a:srgbClr val="333333"/>
                </a:solidFill>
                <a:latin typeface="Montserrat"/>
                <a:ea typeface="Montserrat"/>
                <a:cs typeface="Montserrat"/>
                <a:sym typeface="Montserrat"/>
              </a:rPr>
              <a:t>No one course can be a reference for all Machine Learning topics, but I’m always happy to point you in the right direction!</a:t>
            </a:r>
            <a:endParaRPr sz="2600">
              <a:solidFill>
                <a:srgbClr val="333333"/>
              </a:solidFill>
              <a:latin typeface="Montserrat"/>
              <a:ea typeface="Montserrat"/>
              <a:cs typeface="Montserrat"/>
              <a:sym typeface="Montserrat"/>
            </a:endParaRPr>
          </a:p>
          <a:p>
            <a:pPr indent="0" lvl="0" marL="0" rtl="0" algn="l">
              <a:lnSpc>
                <a:spcPct val="100000"/>
              </a:lnSpc>
              <a:spcBef>
                <a:spcPts val="2700"/>
              </a:spcBef>
              <a:spcAft>
                <a:spcPts val="0"/>
              </a:spcAft>
              <a:buNone/>
            </a:pPr>
            <a:r>
              <a:t/>
            </a:r>
            <a:endParaRPr sz="2600">
              <a:solidFill>
                <a:srgbClr val="434343"/>
              </a:solidFill>
              <a:latin typeface="Montserrat"/>
              <a:ea typeface="Montserrat"/>
              <a:cs typeface="Montserrat"/>
              <a:sym typeface="Montserrat"/>
            </a:endParaRPr>
          </a:p>
          <a:p>
            <a:pPr indent="0" lvl="0" marL="0" rtl="0" algn="l">
              <a:lnSpc>
                <a:spcPct val="100000"/>
              </a:lnSpc>
              <a:spcBef>
                <a:spcPts val="1600"/>
              </a:spcBef>
              <a:spcAft>
                <a:spcPts val="1600"/>
              </a:spcAft>
              <a:buNone/>
            </a:pPr>
            <a:r>
              <a:t/>
            </a:r>
            <a:endParaRPr b="1" sz="2600">
              <a:solidFill>
                <a:srgbClr val="333333"/>
              </a:solidFill>
              <a:latin typeface="Montserrat"/>
              <a:ea typeface="Montserrat"/>
              <a:cs typeface="Montserrat"/>
              <a:sym typeface="Montserra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ctrTitle"/>
          </p:nvPr>
        </p:nvSpPr>
        <p:spPr>
          <a:xfrm>
            <a:off x="311708" y="15454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Machine Learning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with Spark</a:t>
            </a:r>
            <a:endParaRPr b="1">
              <a:latin typeface="Montserrat"/>
              <a:ea typeface="Montserrat"/>
              <a:cs typeface="Montserrat"/>
              <a:sym typeface="Montserrat"/>
            </a:endParaRPr>
          </a:p>
        </p:txBody>
      </p:sp>
      <p:pic>
        <p:nvPicPr>
          <p:cNvPr descr="watermark.jpg" id="300" name="Google Shape;300;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1" name="Google Shape;301;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07" name="Google Shape;307;p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Spark has its own MLlib for Machine Learning.</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The future of MLlib utilizes the Spark 2.0 DataFrame syntax.</a:t>
            </a:r>
            <a:endParaRPr sz="3000">
              <a:latin typeface="Montserrat"/>
              <a:ea typeface="Montserrat"/>
              <a:cs typeface="Montserrat"/>
              <a:sym typeface="Montserrat"/>
            </a:endParaRPr>
          </a:p>
        </p:txBody>
      </p:sp>
      <p:pic>
        <p:nvPicPr>
          <p:cNvPr descr="watermark.jpg" id="308" name="Google Shape;308;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09" name="Google Shape;309;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15" name="Google Shape;315;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One of the main “quirks” of using MLlib is that you need to format your data so that eventually  it just has one or two columns:</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Labels (Supervised)</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Features (Unsupervised)</a:t>
            </a:r>
            <a:endParaRPr sz="3000">
              <a:latin typeface="Montserrat"/>
              <a:ea typeface="Montserrat"/>
              <a:cs typeface="Montserrat"/>
              <a:sym typeface="Montserrat"/>
            </a:endParaRPr>
          </a:p>
        </p:txBody>
      </p:sp>
      <p:pic>
        <p:nvPicPr>
          <p:cNvPr descr="watermark.jpg" id="316" name="Google Shape;316;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7" name="Google Shape;317;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23" name="Google Shape;323;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This requires a little more data processing work than some other machine learning libraries, but the big upside is that this exact same syntax works with distributed data, which is no small feat for what is going on “under the hood”!</a:t>
            </a:r>
            <a:endParaRPr sz="3000">
              <a:latin typeface="Montserrat"/>
              <a:ea typeface="Montserrat"/>
              <a:cs typeface="Montserrat"/>
              <a:sym typeface="Montserrat"/>
            </a:endParaRPr>
          </a:p>
        </p:txBody>
      </p:sp>
      <p:pic>
        <p:nvPicPr>
          <p:cNvPr descr="watermark.jpg" id="324" name="Google Shape;32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25" name="Google Shape;32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1" name="Google Shape;331;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When working with Python and Spark with MLlib, the documentation examples are always with nicely formatted data.</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However, we’ll have our own custom examples that have messier, more realistic data!</a:t>
            </a:r>
            <a:endParaRPr sz="3000">
              <a:latin typeface="Montserrat"/>
              <a:ea typeface="Montserrat"/>
              <a:cs typeface="Montserrat"/>
              <a:sym typeface="Montserrat"/>
            </a:endParaRPr>
          </a:p>
        </p:txBody>
      </p:sp>
      <p:pic>
        <p:nvPicPr>
          <p:cNvPr descr="watermark.jpg" id="332" name="Google Shape;332;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3" name="Google Shape;333;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39" name="Google Shape;339;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will also have consulting projects, which set you loose on a real world data project with a data set and a problem to solve, without explicitly telling you what to do!</a:t>
            </a:r>
            <a:endParaRPr sz="3000">
              <a:latin typeface="Montserrat"/>
              <a:ea typeface="Montserrat"/>
              <a:cs typeface="Montserrat"/>
              <a:sym typeface="Montserrat"/>
            </a:endParaRPr>
          </a:p>
        </p:txBody>
      </p:sp>
      <p:pic>
        <p:nvPicPr>
          <p:cNvPr descr="watermark.jpg" id="340" name="Google Shape;34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1" name="Google Shape;34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47" name="Google Shape;347;p5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A huge part of learning MLlib is getting comfortable with the documentation!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Being able to master the skill of finding information (</a:t>
            </a:r>
            <a:r>
              <a:rPr b="1" lang="en" sz="3000">
                <a:latin typeface="Montserrat"/>
                <a:ea typeface="Montserrat"/>
                <a:cs typeface="Montserrat"/>
                <a:sym typeface="Montserrat"/>
              </a:rPr>
              <a:t>not </a:t>
            </a:r>
            <a:r>
              <a:rPr lang="en" sz="3000">
                <a:latin typeface="Montserrat"/>
                <a:ea typeface="Montserrat"/>
                <a:cs typeface="Montserrat"/>
                <a:sym typeface="Montserrat"/>
              </a:rPr>
              <a:t>memorization) is the key to becoming a great Spark and Python developer!</a:t>
            </a:r>
            <a:endParaRPr sz="3000">
              <a:latin typeface="Montserrat"/>
              <a:ea typeface="Montserrat"/>
              <a:cs typeface="Montserrat"/>
              <a:sym typeface="Montserrat"/>
            </a:endParaRPr>
          </a:p>
        </p:txBody>
      </p:sp>
      <p:pic>
        <p:nvPicPr>
          <p:cNvPr descr="watermark.jpg" id="348" name="Google Shape;348;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49" name="Google Shape;349;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355" name="Google Shape;355;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Fortunately, the Spark MLlib documentation is quite good, and we’ll constantly teach you how to refer to it during each Machine Learning Algorithm Section.</a:t>
            </a:r>
            <a:endParaRPr sz="3000">
              <a:latin typeface="Montserrat"/>
              <a:ea typeface="Montserrat"/>
              <a:cs typeface="Montserrat"/>
              <a:sym typeface="Montserrat"/>
            </a:endParaRPr>
          </a:p>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Let’s jump to it now!</a:t>
            </a:r>
            <a:endParaRPr sz="3000">
              <a:latin typeface="Montserrat"/>
              <a:ea typeface="Montserrat"/>
              <a:cs typeface="Montserrat"/>
              <a:sym typeface="Montserrat"/>
            </a:endParaRPr>
          </a:p>
        </p:txBody>
      </p:sp>
      <p:pic>
        <p:nvPicPr>
          <p:cNvPr descr="watermark.jpg" id="356" name="Google Shape;356;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7" name="Google Shape;357;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3"/>
          <p:cNvSpPr txBox="1"/>
          <p:nvPr>
            <p:ph type="ctrTitle"/>
          </p:nvPr>
        </p:nvSpPr>
        <p:spPr>
          <a:xfrm>
            <a:off x="311700" y="1960950"/>
            <a:ext cx="8520600" cy="1221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spark.apache.org</a:t>
            </a:r>
            <a:endParaRPr b="1">
              <a:latin typeface="Montserrat"/>
              <a:ea typeface="Montserrat"/>
              <a:cs typeface="Montserrat"/>
              <a:sym typeface="Montserrat"/>
            </a:endParaRPr>
          </a:p>
        </p:txBody>
      </p:sp>
      <p:pic>
        <p:nvPicPr>
          <p:cNvPr descr="watermark.jpg" id="363" name="Google Shape;363;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64" name="Google Shape;364;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24" name="Google Shape;124;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Montserrat"/>
              <a:buChar char="●"/>
            </a:pPr>
            <a:r>
              <a:rPr lang="en" sz="3000">
                <a:latin typeface="Montserrat"/>
                <a:ea typeface="Montserrat"/>
                <a:cs typeface="Montserrat"/>
                <a:sym typeface="Montserrat"/>
              </a:rPr>
              <a:t>Most Machine Learning Sections have: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Suggested Reading Assignment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Basic Theory Lecture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Documentation Walkthrough</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More realistic custom code example</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a:t>
            </a:r>
            <a:endParaRPr sz="3000">
              <a:latin typeface="Montserrat"/>
              <a:ea typeface="Montserrat"/>
              <a:cs typeface="Montserrat"/>
              <a:sym typeface="Montserrat"/>
            </a:endParaRPr>
          </a:p>
          <a:p>
            <a:pPr indent="-419100" lvl="1" marL="1371600" rtl="0" algn="l">
              <a:spcBef>
                <a:spcPts val="0"/>
              </a:spcBef>
              <a:spcAft>
                <a:spcPts val="0"/>
              </a:spcAft>
              <a:buSzPts val="3000"/>
              <a:buFont typeface="Montserrat"/>
              <a:buChar char="○"/>
            </a:pPr>
            <a:r>
              <a:rPr lang="en" sz="3000">
                <a:latin typeface="Montserrat"/>
                <a:ea typeface="Montserrat"/>
                <a:cs typeface="Montserrat"/>
                <a:sym typeface="Montserrat"/>
              </a:rPr>
              <a:t>Consulting Project Solutions</a:t>
            </a:r>
            <a:endParaRPr sz="3000">
              <a:latin typeface="Montserrat"/>
              <a:ea typeface="Montserrat"/>
              <a:cs typeface="Montserrat"/>
              <a:sym typeface="Montserrat"/>
            </a:endParaRPr>
          </a:p>
        </p:txBody>
      </p:sp>
      <p:pic>
        <p:nvPicPr>
          <p:cNvPr descr="watermark.jpg" id="125" name="Google Shape;125;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 name="Google Shape;126;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32" name="Google Shape;132;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chemeClr val="dk2"/>
              </a:buClr>
              <a:buSzPts val="3000"/>
              <a:buFont typeface="Montserrat"/>
              <a:buChar char="●"/>
            </a:pPr>
            <a:r>
              <a:rPr lang="en" sz="3000">
                <a:latin typeface="Montserrat"/>
                <a:ea typeface="Montserrat"/>
                <a:cs typeface="Montserrat"/>
                <a:sym typeface="Montserrat"/>
              </a:rPr>
              <a:t>The Consulting Projects are looser, more realistic projects for you to attempt with the skills you just learned.</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A dataset, some background, and a problem is described, and you are free to solve it however you want.</a:t>
            </a:r>
            <a:endParaRPr sz="3000">
              <a:latin typeface="Montserrat"/>
              <a:ea typeface="Montserrat"/>
              <a:cs typeface="Montserrat"/>
              <a:sym typeface="Montserrat"/>
            </a:endParaRPr>
          </a:p>
        </p:txBody>
      </p:sp>
      <p:pic>
        <p:nvPicPr>
          <p:cNvPr descr="watermark.jpg" id="133" name="Google Shape;133;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4" name="Google Shape;134;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0" name="Google Shape;140;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If you prefer a more guided approach to problems, that’s totally okay!</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We have the custom code examples before each Consulting Project.</a:t>
            </a:r>
            <a:endParaRPr sz="3000">
              <a:latin typeface="Montserrat"/>
              <a:ea typeface="Montserrat"/>
              <a:cs typeface="Montserrat"/>
              <a:sym typeface="Montserrat"/>
            </a:endParaRPr>
          </a:p>
          <a:p>
            <a:pPr indent="-419100" lvl="0" marL="457200" marR="0" rtl="0" algn="l">
              <a:lnSpc>
                <a:spcPct val="115000"/>
              </a:lnSpc>
              <a:spcBef>
                <a:spcPts val="0"/>
              </a:spcBef>
              <a:spcAft>
                <a:spcPts val="0"/>
              </a:spcAft>
              <a:buSzPts val="3000"/>
              <a:buFont typeface="Montserrat"/>
              <a:buChar char="●"/>
            </a:pPr>
            <a:r>
              <a:rPr lang="en" sz="3000">
                <a:latin typeface="Montserrat"/>
                <a:ea typeface="Montserrat"/>
                <a:cs typeface="Montserrat"/>
                <a:sym typeface="Montserrat"/>
              </a:rPr>
              <a:t>Plus, you can treat the Consulting Project Solutions as an additional “code-along”!</a:t>
            </a:r>
            <a:endParaRPr sz="3000">
              <a:latin typeface="Montserrat"/>
              <a:ea typeface="Montserrat"/>
              <a:cs typeface="Montserrat"/>
              <a:sym typeface="Montserrat"/>
            </a:endParaRPr>
          </a:p>
        </p:txBody>
      </p:sp>
      <p:pic>
        <p:nvPicPr>
          <p:cNvPr descr="watermark.jpg" id="141" name="Google Shape;141;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2" name="Google Shape;142;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48" name="Google Shape;148;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Because different students have different backgrounds in math, we will keep the mathematics behind the machine learning algorithms light.</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49" name="Google Shape;149;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 name="Google Shape;150;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Python and Spark</a:t>
            </a:r>
            <a:endParaRPr>
              <a:latin typeface="Montserrat"/>
              <a:ea typeface="Montserrat"/>
              <a:cs typeface="Montserrat"/>
              <a:sym typeface="Montserrat"/>
            </a:endParaRPr>
          </a:p>
        </p:txBody>
      </p:sp>
      <p:sp>
        <p:nvSpPr>
          <p:cNvPr id="156" name="Google Shape;15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If you are interested in reading more about the math behind the algorithms we discuss, we will be using</a:t>
            </a:r>
            <a:r>
              <a:rPr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Introduction to Statistical Learning </a:t>
            </a:r>
            <a:r>
              <a:rPr lang="en" sz="3000">
                <a:solidFill>
                  <a:srgbClr val="434343"/>
                </a:solidFill>
                <a:latin typeface="Montserrat"/>
                <a:ea typeface="Montserrat"/>
                <a:cs typeface="Montserrat"/>
                <a:sym typeface="Montserrat"/>
              </a:rPr>
              <a:t>by Gareth James as a companion book.</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freely available online.</a:t>
            </a:r>
            <a:endParaRPr sz="3000">
              <a:solidFill>
                <a:srgbClr val="434343"/>
              </a:solidFill>
              <a:latin typeface="Montserrat"/>
              <a:ea typeface="Montserrat"/>
              <a:cs typeface="Montserrat"/>
              <a:sym typeface="Montserrat"/>
            </a:endParaRPr>
          </a:p>
          <a:p>
            <a:pPr indent="0" lvl="0" marL="0" rtl="0" algn="l">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57" name="Google Shape;157;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8" name="Google Shape;158;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descr="watermark.jpg" id="163" name="Google Shape;163;p32"/>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64" name="Google Shape;164;p32"/>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65" name="Google Shape;165;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66" name="Google Shape;166;p32"/>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who want the mathematical theory should do the suggested reading assignment that will appear for each machine learning section. </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Otherwise, feel free to watch the Intro Theory Lectures for the fundamentals.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67" name="Google Shape;167;p32"/>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descr="watermark.jpg" id="172" name="Google Shape;172;p33"/>
          <p:cNvPicPr preferRelativeResize="0"/>
          <p:nvPr/>
        </p:nvPicPr>
        <p:blipFill>
          <a:blip r:embed="rId3">
            <a:alphaModFix/>
          </a:blip>
          <a:stretch>
            <a:fillRect/>
          </a:stretch>
        </p:blipFill>
        <p:spPr>
          <a:xfrm>
            <a:off x="0" y="4494350"/>
            <a:ext cx="2315821" cy="649150"/>
          </a:xfrm>
          <a:prstGeom prst="rect">
            <a:avLst/>
          </a:prstGeom>
          <a:noFill/>
          <a:ln>
            <a:noFill/>
          </a:ln>
        </p:spPr>
      </p:pic>
      <p:sp>
        <p:nvSpPr>
          <p:cNvPr id="173" name="Google Shape;173;p33"/>
          <p:cNvSpPr txBox="1"/>
          <p:nvPr/>
        </p:nvSpPr>
        <p:spPr>
          <a:xfrm>
            <a:off x="1042425" y="211038"/>
            <a:ext cx="7061700" cy="74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3000">
              <a:latin typeface="Roboto"/>
              <a:ea typeface="Roboto"/>
              <a:cs typeface="Roboto"/>
              <a:sym typeface="Roboto"/>
            </a:endParaRPr>
          </a:p>
        </p:txBody>
      </p:sp>
      <p:pic>
        <p:nvPicPr>
          <p:cNvPr descr="watermark.jpg" id="174" name="Google Shape;174;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
        <p:nvSpPr>
          <p:cNvPr id="175" name="Google Shape;175;p33"/>
          <p:cNvSpPr txBox="1"/>
          <p:nvPr/>
        </p:nvSpPr>
        <p:spPr>
          <a:xfrm>
            <a:off x="457200" y="1392825"/>
            <a:ext cx="8376600" cy="2947200"/>
          </a:xfrm>
          <a:prstGeom prst="rect">
            <a:avLst/>
          </a:prstGeom>
          <a:noFill/>
          <a:ln>
            <a:noFill/>
          </a:ln>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First Suggested Reading Assignment:</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Chapters 1 &amp; 2 to gain a background understanding before continuing to the Machine Learning Lectures.</a:t>
            </a:r>
            <a:endParaRPr sz="3000">
              <a:solidFill>
                <a:srgbClr val="434343"/>
              </a:solidFill>
              <a:latin typeface="Montserrat"/>
              <a:ea typeface="Montserrat"/>
              <a:cs typeface="Montserrat"/>
              <a:sym typeface="Montserrat"/>
            </a:endParaRPr>
          </a:p>
          <a:p>
            <a:pPr indent="0" lvl="0" marL="0" rtl="0" algn="l">
              <a:spcBef>
                <a:spcPts val="0"/>
              </a:spcBef>
              <a:spcAft>
                <a:spcPts val="0"/>
              </a:spcAft>
              <a:buNone/>
            </a:pPr>
            <a:r>
              <a:t/>
            </a:r>
            <a:endParaRPr sz="3000">
              <a:solidFill>
                <a:srgbClr val="434343"/>
              </a:solidFill>
              <a:latin typeface="Montserrat"/>
              <a:ea typeface="Montserrat"/>
              <a:cs typeface="Montserrat"/>
              <a:sym typeface="Montserrat"/>
            </a:endParaRPr>
          </a:p>
        </p:txBody>
      </p:sp>
      <p:sp>
        <p:nvSpPr>
          <p:cNvPr id="176" name="Google Shape;176;p33"/>
          <p:cNvSpPr txBox="1"/>
          <p:nvPr/>
        </p:nvSpPr>
        <p:spPr>
          <a:xfrm>
            <a:off x="1109150" y="278250"/>
            <a:ext cx="8520600" cy="60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2A3990"/>
                </a:solidFill>
                <a:latin typeface="Roboto"/>
                <a:ea typeface="Roboto"/>
                <a:cs typeface="Roboto"/>
                <a:sym typeface="Roboto"/>
              </a:rPr>
              <a:t>Companion Book</a:t>
            </a:r>
            <a:endParaRPr sz="3000">
              <a:solidFill>
                <a:srgbClr val="2A399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1AFD1"/>
      </a:accent5>
      <a:accent6>
        <a:srgbClr val="F8E71C"/>
      </a:accent6>
      <a:hlink>
        <a:srgbClr val="01AFD1"/>
      </a:hlink>
      <a:folHlink>
        <a:srgbClr val="01AF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