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b3eab4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b3eab4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b3eab4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b3eab4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b3eab4e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b3eab4e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b3eab4e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b3eab4e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b3eab4e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b3eab4e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b3eab4e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b3eab4e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b3eab4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db3eab4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b3eab4e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b3eab4e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b3eab4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b3eab4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b3eab4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b3eab4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b3eab4e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b3eab4e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b3eab4e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b3eab4e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b3eab4e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b3eab4e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b3eab4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b3eab4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b3eab4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b3eab4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b3eab4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b3eab4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b3eab4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b3eab4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3eab4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3eab4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b3eab4e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db3eab4e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b3eab4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b3eab4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b3eab4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b3eab4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have various installation lectures for different ways of setting up PySpark, don’t feel obligated to use any of them if you already have your own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use the Jupyter Notebook for the video lectures, but if you prefer .py files with an IDE or Text Editor that is no problem!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I’ve also provided the .py files for you to follow along with, it is totally up to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grab the notes as a zip file as a resource in this lecture (or in the FAQ lecture or the Installation overview)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all the same .zip files, just put in several lectures for convenience, any of them will work.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slides shown in the course are also linked to as a resource in their respective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They are hosted as Google Slides you can just visit online to see any updates.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Double check that your code matches the notes exactly!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 a quick check on StackOverflow for a fast answer!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Check the course FAQ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QA forums of the course to see if someone else has already asked your question!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a new question to the QA forums if you still can’t resolve the issue given the previous methods, we’re happy to help out!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Alright let’s quickly cover the course curriculum!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cover the following topics: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and Big Data basics.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Setting up Spark in various ways.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Crash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and Spark 2.0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Project Exercise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Introduction to Machine Learning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Decision Trees and Random Forests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Gradient Boosted Trees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Welcome to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quickly cover some FAQs and what to expect during the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don’t skip this lecture! It will help you understand the course!</a:t>
            </a:r>
            <a:endParaRPr sz="3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the second half of the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K-means Clustering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Recommender Systems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Streaming (Local and Twitter)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Within these topics we introduce other things, like Pipelines or Cross-Validation.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Thanks for listening to all of that! It should make your course experience much smoother!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One last thing -</a:t>
            </a:r>
            <a:r>
              <a:rPr b="1" lang="en" sz="3000">
                <a:solidFill>
                  <a:srgbClr val="351C75"/>
                </a:solidFill>
                <a:latin typeface="Montserrat"/>
                <a:ea typeface="Montserrat"/>
                <a:cs typeface="Montserrat"/>
                <a:sym typeface="Montserrat"/>
              </a:rPr>
              <a:t> A HUGE THANK YOU!</a:t>
            </a:r>
            <a:endParaRPr b="1" sz="3000">
              <a:solidFill>
                <a:srgbClr val="351C7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truly appreciate you enrolling in this course!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learning one of the latest technologies: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Spark with Python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a few things that will help give you the best course experience possible!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Lectures can be speed up to your liking up to 2x and they can also be viewed at higher quality, click on the settings icon.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Who is this course for and what does it cover?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 experience with programming.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Interested in using Spark and Python for analyzing big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are interested in just general Data Science and Machine Learning with Python, check out my other course: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Python for Data Science and Machine Learning Bootcamp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ideal for students also enrolled in that course, or with some general knowledge of basic data analysis with Python.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Designed to add Spark and PySpark to your professional resume.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What this course is not: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cover typical Python libraries: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NumPy, Pandas, Visualization, Scikit-Learn,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Big Data that those technologies can’t handle.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course is for people looking to build skills in: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PySpark DataFrames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2.0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Working with very large datasets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specifics, like Spark Streaming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Hopefully this gives you an idea of the target audience!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few more things before we get started!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