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4C7BDB-6499-41B7-AC98-309F323FE38E}" v="464" dt="2021-07-26T10:59:25.1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p:scale>
          <a:sx n="70" d="100"/>
          <a:sy n="70" d="100"/>
        </p:scale>
        <p:origin x="-524"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aji, J (Cognizant)" userId="f0ee1187-4cf1-4aa8-9ec1-f3ab8a3ab178" providerId="ADAL" clId="{AB4C7BDB-6499-41B7-AC98-309F323FE38E}"/>
    <pc:docChg chg="undo custSel addSld modSld">
      <pc:chgData name="Balaji, J (Cognizant)" userId="f0ee1187-4cf1-4aa8-9ec1-f3ab8a3ab178" providerId="ADAL" clId="{AB4C7BDB-6499-41B7-AC98-309F323FE38E}" dt="2021-07-26T11:55:36.439" v="1317" actId="20577"/>
      <pc:docMkLst>
        <pc:docMk/>
      </pc:docMkLst>
      <pc:sldChg chg="modSp mod">
        <pc:chgData name="Balaji, J (Cognizant)" userId="f0ee1187-4cf1-4aa8-9ec1-f3ab8a3ab178" providerId="ADAL" clId="{AB4C7BDB-6499-41B7-AC98-309F323FE38E}" dt="2021-07-26T10:22:32.521" v="479" actId="2711"/>
        <pc:sldMkLst>
          <pc:docMk/>
          <pc:sldMk cId="3242889648" sldId="257"/>
        </pc:sldMkLst>
        <pc:spChg chg="mod">
          <ac:chgData name="Balaji, J (Cognizant)" userId="f0ee1187-4cf1-4aa8-9ec1-f3ab8a3ab178" providerId="ADAL" clId="{AB4C7BDB-6499-41B7-AC98-309F323FE38E}" dt="2021-07-26T10:22:32.521" v="479" actId="2711"/>
          <ac:spMkLst>
            <pc:docMk/>
            <pc:sldMk cId="3242889648" sldId="257"/>
            <ac:spMk id="3" creationId="{A40B0779-58A5-416C-9A9E-77D1AEBE21B7}"/>
          </ac:spMkLst>
        </pc:spChg>
      </pc:sldChg>
      <pc:sldChg chg="addSp delSp modSp mod">
        <pc:chgData name="Balaji, J (Cognizant)" userId="f0ee1187-4cf1-4aa8-9ec1-f3ab8a3ab178" providerId="ADAL" clId="{AB4C7BDB-6499-41B7-AC98-309F323FE38E}" dt="2021-07-26T10:22:10.041" v="478" actId="2711"/>
        <pc:sldMkLst>
          <pc:docMk/>
          <pc:sldMk cId="954093497" sldId="260"/>
        </pc:sldMkLst>
        <pc:spChg chg="mod">
          <ac:chgData name="Balaji, J (Cognizant)" userId="f0ee1187-4cf1-4aa8-9ec1-f3ab8a3ab178" providerId="ADAL" clId="{AB4C7BDB-6499-41B7-AC98-309F323FE38E}" dt="2021-07-26T10:22:03.047" v="477" actId="2711"/>
          <ac:spMkLst>
            <pc:docMk/>
            <pc:sldMk cId="954093497" sldId="260"/>
            <ac:spMk id="2" creationId="{9B27D6E6-2FB5-45CB-8E01-88AA54FC308E}"/>
          </ac:spMkLst>
        </pc:spChg>
        <pc:spChg chg="mod">
          <ac:chgData name="Balaji, J (Cognizant)" userId="f0ee1187-4cf1-4aa8-9ec1-f3ab8a3ab178" providerId="ADAL" clId="{AB4C7BDB-6499-41B7-AC98-309F323FE38E}" dt="2021-07-26T10:22:10.041" v="478" actId="2711"/>
          <ac:spMkLst>
            <pc:docMk/>
            <pc:sldMk cId="954093497" sldId="260"/>
            <ac:spMk id="3" creationId="{36EE4786-952B-46FF-B483-28000197B805}"/>
          </ac:spMkLst>
        </pc:spChg>
        <pc:picChg chg="add del mod">
          <ac:chgData name="Balaji, J (Cognizant)" userId="f0ee1187-4cf1-4aa8-9ec1-f3ab8a3ab178" providerId="ADAL" clId="{AB4C7BDB-6499-41B7-AC98-309F323FE38E}" dt="2021-07-26T09:59:39.550" v="8"/>
          <ac:picMkLst>
            <pc:docMk/>
            <pc:sldMk cId="954093497" sldId="260"/>
            <ac:picMk id="2050" creationId="{D6148D92-EE2B-4BF7-8A3F-B06B7AA8E256}"/>
          </ac:picMkLst>
        </pc:picChg>
        <pc:picChg chg="add mod">
          <ac:chgData name="Balaji, J (Cognizant)" userId="f0ee1187-4cf1-4aa8-9ec1-f3ab8a3ab178" providerId="ADAL" clId="{AB4C7BDB-6499-41B7-AC98-309F323FE38E}" dt="2021-07-26T10:00:10.899" v="14" actId="1076"/>
          <ac:picMkLst>
            <pc:docMk/>
            <pc:sldMk cId="954093497" sldId="260"/>
            <ac:picMk id="2052" creationId="{E00B6BAF-A208-4670-835A-C603CE070B1C}"/>
          </ac:picMkLst>
        </pc:picChg>
        <pc:picChg chg="add mod">
          <ac:chgData name="Balaji, J (Cognizant)" userId="f0ee1187-4cf1-4aa8-9ec1-f3ab8a3ab178" providerId="ADAL" clId="{AB4C7BDB-6499-41B7-AC98-309F323FE38E}" dt="2021-07-26T10:05:56.020" v="119" actId="1076"/>
          <ac:picMkLst>
            <pc:docMk/>
            <pc:sldMk cId="954093497" sldId="260"/>
            <ac:picMk id="2054" creationId="{A65BD502-D184-4AA9-A2A1-8F6662ED7DDE}"/>
          </ac:picMkLst>
        </pc:picChg>
        <pc:picChg chg="add mod">
          <ac:chgData name="Balaji, J (Cognizant)" userId="f0ee1187-4cf1-4aa8-9ec1-f3ab8a3ab178" providerId="ADAL" clId="{AB4C7BDB-6499-41B7-AC98-309F323FE38E}" dt="2021-07-26T10:01:31.938" v="22" actId="1076"/>
          <ac:picMkLst>
            <pc:docMk/>
            <pc:sldMk cId="954093497" sldId="260"/>
            <ac:picMk id="2056" creationId="{BF93BA30-BD2B-4956-A7EF-D1C71918157C}"/>
          </ac:picMkLst>
        </pc:picChg>
        <pc:cxnChg chg="add mod">
          <ac:chgData name="Balaji, J (Cognizant)" userId="f0ee1187-4cf1-4aa8-9ec1-f3ab8a3ab178" providerId="ADAL" clId="{AB4C7BDB-6499-41B7-AC98-309F323FE38E}" dt="2021-07-26T10:06:41.877" v="122" actId="208"/>
          <ac:cxnSpMkLst>
            <pc:docMk/>
            <pc:sldMk cId="954093497" sldId="260"/>
            <ac:cxnSpMk id="5" creationId="{63CEA1DD-9901-49D4-84A8-080239F5570E}"/>
          </ac:cxnSpMkLst>
        </pc:cxnChg>
        <pc:cxnChg chg="add mod">
          <ac:chgData name="Balaji, J (Cognizant)" userId="f0ee1187-4cf1-4aa8-9ec1-f3ab8a3ab178" providerId="ADAL" clId="{AB4C7BDB-6499-41B7-AC98-309F323FE38E}" dt="2021-07-26T10:06:55.699" v="126" actId="14100"/>
          <ac:cxnSpMkLst>
            <pc:docMk/>
            <pc:sldMk cId="954093497" sldId="260"/>
            <ac:cxnSpMk id="8" creationId="{06DA45B1-25BB-4009-B8C1-AB043DD7C1E8}"/>
          </ac:cxnSpMkLst>
        </pc:cxnChg>
      </pc:sldChg>
      <pc:sldChg chg="addSp delSp modSp new mod">
        <pc:chgData name="Balaji, J (Cognizant)" userId="f0ee1187-4cf1-4aa8-9ec1-f3ab8a3ab178" providerId="ADAL" clId="{AB4C7BDB-6499-41B7-AC98-309F323FE38E}" dt="2021-07-26T11:04:07.506" v="862" actId="1076"/>
        <pc:sldMkLst>
          <pc:docMk/>
          <pc:sldMk cId="2369909167" sldId="261"/>
        </pc:sldMkLst>
        <pc:spChg chg="mod">
          <ac:chgData name="Balaji, J (Cognizant)" userId="f0ee1187-4cf1-4aa8-9ec1-f3ab8a3ab178" providerId="ADAL" clId="{AB4C7BDB-6499-41B7-AC98-309F323FE38E}" dt="2021-07-26T10:21:54.871" v="476" actId="255"/>
          <ac:spMkLst>
            <pc:docMk/>
            <pc:sldMk cId="2369909167" sldId="261"/>
            <ac:spMk id="2" creationId="{9517884F-4303-4C74-B584-ED21DC72FCF1}"/>
          </ac:spMkLst>
        </pc:spChg>
        <pc:spChg chg="mod">
          <ac:chgData name="Balaji, J (Cognizant)" userId="f0ee1187-4cf1-4aa8-9ec1-f3ab8a3ab178" providerId="ADAL" clId="{AB4C7BDB-6499-41B7-AC98-309F323FE38E}" dt="2021-07-26T10:21:35.332" v="474" actId="255"/>
          <ac:spMkLst>
            <pc:docMk/>
            <pc:sldMk cId="2369909167" sldId="261"/>
            <ac:spMk id="3" creationId="{833B6CD1-1BCB-4570-BCDB-9E5D54BA7C22}"/>
          </ac:spMkLst>
        </pc:spChg>
        <pc:graphicFrameChg chg="add mod">
          <ac:chgData name="Balaji, J (Cognizant)" userId="f0ee1187-4cf1-4aa8-9ec1-f3ab8a3ab178" providerId="ADAL" clId="{AB4C7BDB-6499-41B7-AC98-309F323FE38E}" dt="2021-07-26T11:04:07.506" v="862" actId="1076"/>
          <ac:graphicFrameMkLst>
            <pc:docMk/>
            <pc:sldMk cId="2369909167" sldId="261"/>
            <ac:graphicFrameMk id="4" creationId="{C8A2371F-A633-4A6D-BE06-662EB99E68E9}"/>
          </ac:graphicFrameMkLst>
        </pc:graphicFrameChg>
        <pc:graphicFrameChg chg="add del mod">
          <ac:chgData name="Balaji, J (Cognizant)" userId="f0ee1187-4cf1-4aa8-9ec1-f3ab8a3ab178" providerId="ADAL" clId="{AB4C7BDB-6499-41B7-AC98-309F323FE38E}" dt="2021-07-26T11:04:01.647" v="861" actId="478"/>
          <ac:graphicFrameMkLst>
            <pc:docMk/>
            <pc:sldMk cId="2369909167" sldId="261"/>
            <ac:graphicFrameMk id="5" creationId="{C8A2371F-A633-4A6D-BE06-662EB99E68E9}"/>
          </ac:graphicFrameMkLst>
        </pc:graphicFrameChg>
      </pc:sldChg>
      <pc:sldChg chg="addSp delSp modSp new mod">
        <pc:chgData name="Balaji, J (Cognizant)" userId="f0ee1187-4cf1-4aa8-9ec1-f3ab8a3ab178" providerId="ADAL" clId="{AB4C7BDB-6499-41B7-AC98-309F323FE38E}" dt="2021-07-26T10:59:25.165" v="860"/>
        <pc:sldMkLst>
          <pc:docMk/>
          <pc:sldMk cId="67804936" sldId="262"/>
        </pc:sldMkLst>
        <pc:spChg chg="del">
          <ac:chgData name="Balaji, J (Cognizant)" userId="f0ee1187-4cf1-4aa8-9ec1-f3ab8a3ab178" providerId="ADAL" clId="{AB4C7BDB-6499-41B7-AC98-309F323FE38E}" dt="2021-07-26T10:25:00.849" v="480" actId="21"/>
          <ac:spMkLst>
            <pc:docMk/>
            <pc:sldMk cId="67804936" sldId="262"/>
            <ac:spMk id="2" creationId="{21F7580A-7DB1-4A0F-A1A0-BCAD9B0CFB79}"/>
          </ac:spMkLst>
        </pc:spChg>
        <pc:spChg chg="add del mod">
          <ac:chgData name="Balaji, J (Cognizant)" userId="f0ee1187-4cf1-4aa8-9ec1-f3ab8a3ab178" providerId="ADAL" clId="{AB4C7BDB-6499-41B7-AC98-309F323FE38E}" dt="2021-07-26T10:25:27.810" v="490"/>
          <ac:spMkLst>
            <pc:docMk/>
            <pc:sldMk cId="67804936" sldId="262"/>
            <ac:spMk id="3" creationId="{11F568A5-CFD3-428C-BD91-D352E11469C6}"/>
          </ac:spMkLst>
        </pc:spChg>
        <pc:spChg chg="add del mod">
          <ac:chgData name="Balaji, J (Cognizant)" userId="f0ee1187-4cf1-4aa8-9ec1-f3ab8a3ab178" providerId="ADAL" clId="{AB4C7BDB-6499-41B7-AC98-309F323FE38E}" dt="2021-07-26T10:25:14.709" v="485"/>
          <ac:spMkLst>
            <pc:docMk/>
            <pc:sldMk cId="67804936" sldId="262"/>
            <ac:spMk id="4" creationId="{A915DB58-EAEE-42E0-BF75-10D2669104BE}"/>
          </ac:spMkLst>
        </pc:spChg>
        <pc:spChg chg="add del mod">
          <ac:chgData name="Balaji, J (Cognizant)" userId="f0ee1187-4cf1-4aa8-9ec1-f3ab8a3ab178" providerId="ADAL" clId="{AB4C7BDB-6499-41B7-AC98-309F323FE38E}" dt="2021-07-26T10:25:13.106" v="484"/>
          <ac:spMkLst>
            <pc:docMk/>
            <pc:sldMk cId="67804936" sldId="262"/>
            <ac:spMk id="5" creationId="{449909A6-F226-46F3-BA8A-10D621315A86}"/>
          </ac:spMkLst>
        </pc:spChg>
        <pc:spChg chg="add del mod">
          <ac:chgData name="Balaji, J (Cognizant)" userId="f0ee1187-4cf1-4aa8-9ec1-f3ab8a3ab178" providerId="ADAL" clId="{AB4C7BDB-6499-41B7-AC98-309F323FE38E}" dt="2021-07-26T10:57:50.435" v="843"/>
          <ac:spMkLst>
            <pc:docMk/>
            <pc:sldMk cId="67804936" sldId="262"/>
            <ac:spMk id="9" creationId="{CFB66CCE-A2FE-4416-AD20-8E67F8A4E8B6}"/>
          </ac:spMkLst>
        </pc:spChg>
        <pc:graphicFrameChg chg="add del mod">
          <ac:chgData name="Balaji, J (Cognizant)" userId="f0ee1187-4cf1-4aa8-9ec1-f3ab8a3ab178" providerId="ADAL" clId="{AB4C7BDB-6499-41B7-AC98-309F323FE38E}" dt="2021-07-26T10:57:48.500" v="841" actId="478"/>
          <ac:graphicFrameMkLst>
            <pc:docMk/>
            <pc:sldMk cId="67804936" sldId="262"/>
            <ac:graphicFrameMk id="6" creationId="{2C0930F6-A4E8-4CC6-998D-B8F879B8F739}"/>
          </ac:graphicFrameMkLst>
        </pc:graphicFrameChg>
        <pc:graphicFrameChg chg="add mod">
          <ac:chgData name="Balaji, J (Cognizant)" userId="f0ee1187-4cf1-4aa8-9ec1-f3ab8a3ab178" providerId="ADAL" clId="{AB4C7BDB-6499-41B7-AC98-309F323FE38E}" dt="2021-07-26T10:57:46.708" v="840"/>
          <ac:graphicFrameMkLst>
            <pc:docMk/>
            <pc:sldMk cId="67804936" sldId="262"/>
            <ac:graphicFrameMk id="7" creationId="{51768CF8-038D-41F7-88EC-6490F0AE529A}"/>
          </ac:graphicFrameMkLst>
        </pc:graphicFrameChg>
        <pc:graphicFrameChg chg="add mod">
          <ac:chgData name="Balaji, J (Cognizant)" userId="f0ee1187-4cf1-4aa8-9ec1-f3ab8a3ab178" providerId="ADAL" clId="{AB4C7BDB-6499-41B7-AC98-309F323FE38E}" dt="2021-07-26T10:59:25.165" v="860"/>
          <ac:graphicFrameMkLst>
            <pc:docMk/>
            <pc:sldMk cId="67804936" sldId="262"/>
            <ac:graphicFrameMk id="10" creationId="{51768CF8-038D-41F7-88EC-6490F0AE529A}"/>
          </ac:graphicFrameMkLst>
        </pc:graphicFrameChg>
      </pc:sldChg>
      <pc:sldChg chg="addSp delSp modSp new mod">
        <pc:chgData name="Balaji, J (Cognizant)" userId="f0ee1187-4cf1-4aa8-9ec1-f3ab8a3ab178" providerId="ADAL" clId="{AB4C7BDB-6499-41B7-AC98-309F323FE38E}" dt="2021-07-26T10:52:59.668" v="825" actId="27918"/>
        <pc:sldMkLst>
          <pc:docMk/>
          <pc:sldMk cId="2337095096" sldId="263"/>
        </pc:sldMkLst>
        <pc:spChg chg="del">
          <ac:chgData name="Balaji, J (Cognizant)" userId="f0ee1187-4cf1-4aa8-9ec1-f3ab8a3ab178" providerId="ADAL" clId="{AB4C7BDB-6499-41B7-AC98-309F323FE38E}" dt="2021-07-26T10:38:57.818" v="714" actId="21"/>
          <ac:spMkLst>
            <pc:docMk/>
            <pc:sldMk cId="2337095096" sldId="263"/>
            <ac:spMk id="2" creationId="{79351F4B-6239-42F8-8FAB-EC0BCAE04106}"/>
          </ac:spMkLst>
        </pc:spChg>
        <pc:spChg chg="del">
          <ac:chgData name="Balaji, J (Cognizant)" userId="f0ee1187-4cf1-4aa8-9ec1-f3ab8a3ab178" providerId="ADAL" clId="{AB4C7BDB-6499-41B7-AC98-309F323FE38E}" dt="2021-07-26T10:38:45.016" v="713"/>
          <ac:spMkLst>
            <pc:docMk/>
            <pc:sldMk cId="2337095096" sldId="263"/>
            <ac:spMk id="3" creationId="{9507115E-4FFE-4498-BAF6-21E67B6DF1DC}"/>
          </ac:spMkLst>
        </pc:spChg>
        <pc:graphicFrameChg chg="add mod">
          <ac:chgData name="Balaji, J (Cognizant)" userId="f0ee1187-4cf1-4aa8-9ec1-f3ab8a3ab178" providerId="ADAL" clId="{AB4C7BDB-6499-41B7-AC98-309F323FE38E}" dt="2021-07-26T10:39:27.761" v="733" actId="403"/>
          <ac:graphicFrameMkLst>
            <pc:docMk/>
            <pc:sldMk cId="2337095096" sldId="263"/>
            <ac:graphicFrameMk id="4" creationId="{504A52C0-EF31-4653-8F1B-B08BD3B70EBF}"/>
          </ac:graphicFrameMkLst>
        </pc:graphicFrameChg>
      </pc:sldChg>
      <pc:sldChg chg="addSp delSp modSp new mod">
        <pc:chgData name="Balaji, J (Cognizant)" userId="f0ee1187-4cf1-4aa8-9ec1-f3ab8a3ab178" providerId="ADAL" clId="{AB4C7BDB-6499-41B7-AC98-309F323FE38E}" dt="2021-07-26T10:52:41.982" v="824" actId="403"/>
        <pc:sldMkLst>
          <pc:docMk/>
          <pc:sldMk cId="1661232016" sldId="264"/>
        </pc:sldMkLst>
        <pc:spChg chg="del">
          <ac:chgData name="Balaji, J (Cognizant)" userId="f0ee1187-4cf1-4aa8-9ec1-f3ab8a3ab178" providerId="ADAL" clId="{AB4C7BDB-6499-41B7-AC98-309F323FE38E}" dt="2021-07-26T10:52:03.225" v="818" actId="478"/>
          <ac:spMkLst>
            <pc:docMk/>
            <pc:sldMk cId="1661232016" sldId="264"/>
            <ac:spMk id="2" creationId="{1F4F9108-19A4-47AB-A817-006F10C031C1}"/>
          </ac:spMkLst>
        </pc:spChg>
        <pc:spChg chg="del">
          <ac:chgData name="Balaji, J (Cognizant)" userId="f0ee1187-4cf1-4aa8-9ec1-f3ab8a3ab178" providerId="ADAL" clId="{AB4C7BDB-6499-41B7-AC98-309F323FE38E}" dt="2021-07-26T10:49:25.034" v="771"/>
          <ac:spMkLst>
            <pc:docMk/>
            <pc:sldMk cId="1661232016" sldId="264"/>
            <ac:spMk id="3" creationId="{099B524D-6754-4B38-B472-DB3DBF0A0315}"/>
          </ac:spMkLst>
        </pc:spChg>
        <pc:graphicFrameChg chg="add mod">
          <ac:chgData name="Balaji, J (Cognizant)" userId="f0ee1187-4cf1-4aa8-9ec1-f3ab8a3ab178" providerId="ADAL" clId="{AB4C7BDB-6499-41B7-AC98-309F323FE38E}" dt="2021-07-26T10:52:41.982" v="824" actId="403"/>
          <ac:graphicFrameMkLst>
            <pc:docMk/>
            <pc:sldMk cId="1661232016" sldId="264"/>
            <ac:graphicFrameMk id="4" creationId="{7BA85002-AD4A-462B-BA1F-C899C1207F04}"/>
          </ac:graphicFrameMkLst>
        </pc:graphicFrameChg>
      </pc:sldChg>
      <pc:sldChg chg="modSp new mod">
        <pc:chgData name="Balaji, J (Cognizant)" userId="f0ee1187-4cf1-4aa8-9ec1-f3ab8a3ab178" providerId="ADAL" clId="{AB4C7BDB-6499-41B7-AC98-309F323FE38E}" dt="2021-07-26T11:55:36.439" v="1317" actId="20577"/>
        <pc:sldMkLst>
          <pc:docMk/>
          <pc:sldMk cId="2249763722" sldId="265"/>
        </pc:sldMkLst>
        <pc:spChg chg="mod">
          <ac:chgData name="Balaji, J (Cognizant)" userId="f0ee1187-4cf1-4aa8-9ec1-f3ab8a3ab178" providerId="ADAL" clId="{AB4C7BDB-6499-41B7-AC98-309F323FE38E}" dt="2021-07-26T11:10:10.466" v="865" actId="14100"/>
          <ac:spMkLst>
            <pc:docMk/>
            <pc:sldMk cId="2249763722" sldId="265"/>
            <ac:spMk id="2" creationId="{87CA24CF-45C9-4B51-BA39-FAAA481341F1}"/>
          </ac:spMkLst>
        </pc:spChg>
        <pc:spChg chg="mod">
          <ac:chgData name="Balaji, J (Cognizant)" userId="f0ee1187-4cf1-4aa8-9ec1-f3ab8a3ab178" providerId="ADAL" clId="{AB4C7BDB-6499-41B7-AC98-309F323FE38E}" dt="2021-07-26T11:55:36.439" v="1317" actId="20577"/>
          <ac:spMkLst>
            <pc:docMk/>
            <pc:sldMk cId="2249763722" sldId="265"/>
            <ac:spMk id="3" creationId="{172DEF4D-FB31-400D-B631-7DCEDCDB5AC1}"/>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cognizantonline-my.sharepoint.com/personal/894524_cognizant_com/Documents/Documents/DashBoar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cognizantonline-my.sharepoint.com/personal/894524_cognizant_com/Documents/Documents/DashBoar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cognizantonline-my.sharepoint.com/personal/894524_cognizant_com/Documents/Documents/DashBoar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cognizantonline-my.sharepoint.com/personal/894524_cognizant_com/Documents/Documents/DashBoard.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[DashBoard.xlsx]Sheet1!PivotTable4</c:name>
    <c:fmtId val="7"/>
  </c:pivotSource>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US" dirty="0"/>
              <a:t>Age</a:t>
            </a:r>
            <a:r>
              <a:rPr lang="en-US" baseline="0" dirty="0"/>
              <a:t> wise data who like non-veg</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5590274438355045E-2"/>
          <c:y val="0.1978046010570686"/>
          <c:w val="0.82443012243509894"/>
          <c:h val="0.71667149574504541"/>
        </c:manualLayout>
      </c:layout>
      <c:barChart>
        <c:barDir val="col"/>
        <c:grouping val="clustered"/>
        <c:varyColors val="0"/>
        <c:ser>
          <c:idx val="0"/>
          <c:order val="0"/>
          <c:tx>
            <c:strRef>
              <c:f>Sheet1!$J$3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Sheet1!$I$4:$I$8</c:f>
              <c:strCache>
                <c:ptCount val="4"/>
                <c:pt idx="0">
                  <c:v>16-20</c:v>
                </c:pt>
                <c:pt idx="1">
                  <c:v>21-25</c:v>
                </c:pt>
                <c:pt idx="2">
                  <c:v>36-40</c:v>
                </c:pt>
                <c:pt idx="3">
                  <c:v>46-50</c:v>
                </c:pt>
              </c:strCache>
            </c:strRef>
          </c:cat>
          <c:val>
            <c:numRef>
              <c:f>Sheet1!$J$4:$J$8</c:f>
              <c:numCache>
                <c:formatCode>General</c:formatCode>
                <c:ptCount val="4"/>
                <c:pt idx="0">
                  <c:v>5</c:v>
                </c:pt>
                <c:pt idx="1">
                  <c:v>1</c:v>
                </c:pt>
                <c:pt idx="2">
                  <c:v>1</c:v>
                </c:pt>
                <c:pt idx="3">
                  <c:v>1</c:v>
                </c:pt>
              </c:numCache>
            </c:numRef>
          </c:val>
          <c:extLst>
            <c:ext xmlns:c16="http://schemas.microsoft.com/office/drawing/2014/chart" uri="{C3380CC4-5D6E-409C-BE32-E72D297353CC}">
              <c16:uniqueId val="{00000000-BE95-4A1E-93F8-ED71063FE9FD}"/>
            </c:ext>
          </c:extLst>
        </c:ser>
        <c:dLbls>
          <c:dLblPos val="outEnd"/>
          <c:showLegendKey val="0"/>
          <c:showVal val="1"/>
          <c:showCatName val="0"/>
          <c:showSerName val="0"/>
          <c:showPercent val="0"/>
          <c:showBubbleSize val="0"/>
        </c:dLbls>
        <c:gapWidth val="219"/>
        <c:overlap val="-27"/>
        <c:axId val="1371884511"/>
        <c:axId val="1371882015"/>
      </c:barChart>
      <c:catAx>
        <c:axId val="13718845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dk1"/>
                </a:solidFill>
                <a:latin typeface="+mn-lt"/>
                <a:ea typeface="+mn-ea"/>
                <a:cs typeface="+mn-cs"/>
              </a:defRPr>
            </a:pPr>
            <a:endParaRPr lang="en-US"/>
          </a:p>
        </c:txPr>
        <c:crossAx val="1371882015"/>
        <c:crosses val="autoZero"/>
        <c:auto val="1"/>
        <c:lblAlgn val="ctr"/>
        <c:lblOffset val="100"/>
        <c:noMultiLvlLbl val="0"/>
      </c:catAx>
      <c:valAx>
        <c:axId val="137188201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dk1"/>
                </a:solidFill>
                <a:latin typeface="+mn-lt"/>
                <a:ea typeface="+mn-ea"/>
                <a:cs typeface="+mn-cs"/>
              </a:defRPr>
            </a:pPr>
            <a:endParaRPr lang="en-US"/>
          </a:p>
        </c:txPr>
        <c:crossAx val="13718845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accent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[DashBoard.xlsx]Sheet1!PivotTable9</c:name>
    <c:fmtId val="10"/>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persons who do exercise</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s>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Sheet1!$J$17</c:f>
              <c:strCache>
                <c:ptCount val="1"/>
                <c:pt idx="0">
                  <c:v>Total</c:v>
                </c:pt>
              </c:strCache>
            </c:strRef>
          </c:tx>
          <c:spPr>
            <a:solidFill>
              <a:schemeClr val="accent1"/>
            </a:solidFill>
            <a:ln w="25400">
              <a:solidFill>
                <a:schemeClr val="lt1"/>
              </a:solidFill>
            </a:ln>
            <a:effectLst/>
            <a:sp3d contourW="25400">
              <a:contourClr>
                <a:schemeClr val="lt1"/>
              </a:contourClr>
            </a:sp3d>
          </c:spPr>
          <c:invertIfNegative val="0"/>
          <c:dPt>
            <c:idx val="0"/>
            <c:invertIfNegative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ECDB-4263-A17D-DBCD4A80AE34}"/>
              </c:ext>
            </c:extLst>
          </c:dPt>
          <c:dPt>
            <c:idx val="1"/>
            <c:invertIfNegative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3-ECDB-4263-A17D-DBCD4A80AE34}"/>
              </c:ext>
            </c:extLst>
          </c:dPt>
          <c:dPt>
            <c:idx val="2"/>
            <c:invertIfNegative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5-ECDB-4263-A17D-DBCD4A80AE34}"/>
              </c:ext>
            </c:extLst>
          </c:dPt>
          <c:dPt>
            <c:idx val="3"/>
            <c:invertIfNegative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7-ECDB-4263-A17D-DBCD4A80AE34}"/>
              </c:ext>
            </c:extLst>
          </c:dPt>
          <c:dPt>
            <c:idx val="4"/>
            <c:invertIfNegative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9-ECDB-4263-A17D-DBCD4A80AE34}"/>
              </c:ext>
            </c:extLst>
          </c:dPt>
          <c:dPt>
            <c:idx val="5"/>
            <c:invertIfNegative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B-ECDB-4263-A17D-DBCD4A80AE34}"/>
              </c:ext>
            </c:extLst>
          </c:dPt>
          <c:dLbls>
            <c:dLbl>
              <c:idx val="1"/>
              <c:layout>
                <c:manualLayout>
                  <c:x val="1.6479164187971421E-2"/>
                  <c:y val="-5.131362889983579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CDB-4263-A17D-DBCD4A80AE34}"/>
                </c:ext>
              </c:extLst>
            </c:dLbl>
            <c:dLbl>
              <c:idx val="2"/>
              <c:layout>
                <c:manualLayout>
                  <c:x val="2.0282048231349499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CDB-4263-A17D-DBCD4A80AE34}"/>
                </c:ext>
              </c:extLst>
            </c:dLbl>
            <c:dLbl>
              <c:idx val="3"/>
              <c:layout>
                <c:manualLayout>
                  <c:x val="8.8733961012154063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CDB-4263-A17D-DBCD4A80AE34}"/>
                </c:ext>
              </c:extLst>
            </c:dLbl>
            <c:dLbl>
              <c:idx val="4"/>
              <c:layout>
                <c:manualLayout>
                  <c:x val="1.6479164187971469E-2"/>
                  <c:y val="-1.795977011494252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CDB-4263-A17D-DBCD4A80AE34}"/>
                </c:ext>
              </c:extLst>
            </c:dLbl>
            <c:dLbl>
              <c:idx val="5"/>
              <c:layout>
                <c:manualLayout>
                  <c:x val="2.0282048231349454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ECDB-4263-A17D-DBCD4A80AE34}"/>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Sheet1!$I$18:$I$26</c:f>
              <c:multiLvlStrCache>
                <c:ptCount val="6"/>
                <c:lvl>
                  <c:pt idx="0">
                    <c:v>No</c:v>
                  </c:pt>
                  <c:pt idx="1">
                    <c:v>Often</c:v>
                  </c:pt>
                  <c:pt idx="2">
                    <c:v>Yes</c:v>
                  </c:pt>
                  <c:pt idx="3">
                    <c:v>No</c:v>
                  </c:pt>
                  <c:pt idx="4">
                    <c:v>Often</c:v>
                  </c:pt>
                  <c:pt idx="5">
                    <c:v>Yes</c:v>
                  </c:pt>
                </c:lvl>
                <c:lvl>
                  <c:pt idx="0">
                    <c:v>female</c:v>
                  </c:pt>
                  <c:pt idx="3">
                    <c:v>male</c:v>
                  </c:pt>
                </c:lvl>
              </c:multiLvlStrCache>
            </c:multiLvlStrRef>
          </c:cat>
          <c:val>
            <c:numRef>
              <c:f>Sheet1!$J$18:$J$26</c:f>
              <c:numCache>
                <c:formatCode>0.00%</c:formatCode>
                <c:ptCount val="6"/>
                <c:pt idx="0">
                  <c:v>0.41176470588235292</c:v>
                </c:pt>
                <c:pt idx="1">
                  <c:v>0.11764705882352941</c:v>
                </c:pt>
                <c:pt idx="2">
                  <c:v>0.11764705882352941</c:v>
                </c:pt>
                <c:pt idx="3">
                  <c:v>0.11764705882352941</c:v>
                </c:pt>
                <c:pt idx="4">
                  <c:v>0.14705882352941177</c:v>
                </c:pt>
                <c:pt idx="5">
                  <c:v>8.8235294117647065E-2</c:v>
                </c:pt>
              </c:numCache>
            </c:numRef>
          </c:val>
          <c:extLst>
            <c:ext xmlns:c16="http://schemas.microsoft.com/office/drawing/2014/chart" uri="{C3380CC4-5D6E-409C-BE32-E72D297353CC}">
              <c16:uniqueId val="{0000000C-ECDB-4263-A17D-DBCD4A80AE34}"/>
            </c:ext>
          </c:extLst>
        </c:ser>
        <c:dLbls>
          <c:showLegendKey val="0"/>
          <c:showVal val="0"/>
          <c:showCatName val="0"/>
          <c:showSerName val="0"/>
          <c:showPercent val="0"/>
          <c:showBubbleSize val="0"/>
        </c:dLbls>
        <c:gapWidth val="100"/>
        <c:shape val="box"/>
        <c:axId val="990206687"/>
        <c:axId val="990207935"/>
        <c:axId val="0"/>
      </c:bar3DChart>
      <c:valAx>
        <c:axId val="990207935"/>
        <c:scaling>
          <c:orientation val="minMax"/>
        </c:scaling>
        <c:delete val="0"/>
        <c:axPos val="b"/>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990206687"/>
        <c:crosses val="autoZero"/>
        <c:crossBetween val="between"/>
      </c:valAx>
      <c:catAx>
        <c:axId val="990206687"/>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990207935"/>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[DashBoard.xlsx]Sheet1!PivotTable11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Count of Non-Veg Intake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Sheet1!$L$20</c:f>
              <c:strCache>
                <c:ptCount val="1"/>
                <c:pt idx="0">
                  <c:v>Total</c:v>
                </c:pt>
              </c:strCache>
            </c:strRef>
          </c:tx>
          <c:spPr>
            <a:solidFill>
              <a:schemeClr val="accent6">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Sheet1!$K$21:$K$26</c:f>
              <c:strCache>
                <c:ptCount val="5"/>
                <c:pt idx="0">
                  <c:v>Everyday</c:v>
                </c:pt>
                <c:pt idx="1">
                  <c:v>Monthly once or twice</c:v>
                </c:pt>
                <c:pt idx="2">
                  <c:v>Once a week</c:v>
                </c:pt>
                <c:pt idx="3">
                  <c:v>Thrice a week</c:v>
                </c:pt>
                <c:pt idx="4">
                  <c:v>Twice a week</c:v>
                </c:pt>
              </c:strCache>
            </c:strRef>
          </c:cat>
          <c:val>
            <c:numRef>
              <c:f>Sheet1!$L$21:$L$26</c:f>
              <c:numCache>
                <c:formatCode>General</c:formatCode>
                <c:ptCount val="5"/>
                <c:pt idx="0">
                  <c:v>5</c:v>
                </c:pt>
                <c:pt idx="1">
                  <c:v>5</c:v>
                </c:pt>
                <c:pt idx="2">
                  <c:v>13</c:v>
                </c:pt>
                <c:pt idx="3">
                  <c:v>3</c:v>
                </c:pt>
                <c:pt idx="4">
                  <c:v>8</c:v>
                </c:pt>
              </c:numCache>
            </c:numRef>
          </c:val>
          <c:extLst>
            <c:ext xmlns:c16="http://schemas.microsoft.com/office/drawing/2014/chart" uri="{C3380CC4-5D6E-409C-BE32-E72D297353CC}">
              <c16:uniqueId val="{00000000-9441-45D0-8CA7-DB364A3BB79C}"/>
            </c:ext>
          </c:extLst>
        </c:ser>
        <c:dLbls>
          <c:dLblPos val="outEnd"/>
          <c:showLegendKey val="0"/>
          <c:showVal val="1"/>
          <c:showCatName val="0"/>
          <c:showSerName val="0"/>
          <c:showPercent val="0"/>
          <c:showBubbleSize val="0"/>
        </c:dLbls>
        <c:gapWidth val="219"/>
        <c:overlap val="-27"/>
        <c:axId val="1916598015"/>
        <c:axId val="1916590943"/>
      </c:barChart>
      <c:catAx>
        <c:axId val="191659801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916590943"/>
        <c:crosses val="autoZero"/>
        <c:auto val="1"/>
        <c:lblAlgn val="ctr"/>
        <c:lblOffset val="100"/>
        <c:noMultiLvlLbl val="0"/>
      </c:catAx>
      <c:valAx>
        <c:axId val="1916590943"/>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916598015"/>
        <c:crosses val="autoZero"/>
        <c:crossBetween val="between"/>
      </c:valAx>
      <c:spPr>
        <a:noFill/>
        <a:ln>
          <a:noFill/>
        </a:ln>
        <a:effectLst>
          <a:outerShdw blurRad="50800" dist="38100" dir="13500000" algn="br" rotWithShape="0">
            <a:prstClr val="black">
              <a:alpha val="40000"/>
            </a:prstClr>
          </a:outerShdw>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[DashBoard.xlsx]Sheet1!PivotTable12</c:name>
    <c:fmtId val="5"/>
  </c:pivotSource>
  <c:chart>
    <c:title>
      <c:tx>
        <c:rich>
          <a:bodyPr rot="0" spcFirstLastPara="1" vertOverflow="ellipsis" vert="horz" wrap="square" anchor="ctr" anchorCtr="1"/>
          <a:lstStyle/>
          <a:p>
            <a:pPr>
              <a:defRPr sz="2000" b="0" i="0" u="none" strike="noStrike" kern="1200" spc="0" baseline="0">
                <a:solidFill>
                  <a:schemeClr val="tx1">
                    <a:lumMod val="95000"/>
                    <a:lumOff val="5000"/>
                  </a:schemeClr>
                </a:solidFill>
                <a:latin typeface="+mn-lt"/>
                <a:ea typeface="+mn-ea"/>
                <a:cs typeface="+mn-cs"/>
              </a:defRPr>
            </a:pPr>
            <a:r>
              <a:rPr lang="en-IN" sz="2000">
                <a:solidFill>
                  <a:schemeClr val="tx1">
                    <a:lumMod val="95000"/>
                    <a:lumOff val="5000"/>
                  </a:schemeClr>
                </a:solidFill>
              </a:rPr>
              <a:t>Age</a:t>
            </a:r>
            <a:r>
              <a:rPr lang="en-IN" sz="2000" baseline="0">
                <a:solidFill>
                  <a:schemeClr val="tx1">
                    <a:lumMod val="95000"/>
                    <a:lumOff val="5000"/>
                  </a:schemeClr>
                </a:solidFill>
              </a:rPr>
              <a:t> wise Covid Affects</a:t>
            </a:r>
            <a:endParaRPr lang="en-IN" sz="2000">
              <a:solidFill>
                <a:schemeClr val="tx1">
                  <a:lumMod val="95000"/>
                  <a:lumOff val="5000"/>
                </a:schemeClr>
              </a:solidFill>
            </a:endParaRP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95000"/>
                  <a:lumOff val="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Sheet1!$O$20:$O$21</c:f>
              <c:strCache>
                <c:ptCount val="1"/>
                <c:pt idx="0">
                  <c:v>No</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500" b="0" i="0" u="none" strike="noStrike" kern="1200" baseline="0">
                    <a:solidFill>
                      <a:srgbClr val="FFFF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Sheet1!$N$22:$N$29</c:f>
              <c:strCache>
                <c:ptCount val="7"/>
                <c:pt idx="0">
                  <c:v>16-20</c:v>
                </c:pt>
                <c:pt idx="1">
                  <c:v>21-25</c:v>
                </c:pt>
                <c:pt idx="2">
                  <c:v>26-30</c:v>
                </c:pt>
                <c:pt idx="3">
                  <c:v>31-35</c:v>
                </c:pt>
                <c:pt idx="4">
                  <c:v>36-40</c:v>
                </c:pt>
                <c:pt idx="5">
                  <c:v>41-45</c:v>
                </c:pt>
                <c:pt idx="6">
                  <c:v>46-50</c:v>
                </c:pt>
              </c:strCache>
            </c:strRef>
          </c:cat>
          <c:val>
            <c:numRef>
              <c:f>Sheet1!$O$22:$O$29</c:f>
              <c:numCache>
                <c:formatCode>General</c:formatCode>
                <c:ptCount val="7"/>
                <c:pt idx="0">
                  <c:v>6</c:v>
                </c:pt>
                <c:pt idx="1">
                  <c:v>3</c:v>
                </c:pt>
                <c:pt idx="2">
                  <c:v>5</c:v>
                </c:pt>
                <c:pt idx="3">
                  <c:v>1</c:v>
                </c:pt>
                <c:pt idx="4">
                  <c:v>5</c:v>
                </c:pt>
                <c:pt idx="5">
                  <c:v>2</c:v>
                </c:pt>
                <c:pt idx="6">
                  <c:v>6</c:v>
                </c:pt>
              </c:numCache>
            </c:numRef>
          </c:val>
          <c:extLst>
            <c:ext xmlns:c16="http://schemas.microsoft.com/office/drawing/2014/chart" uri="{C3380CC4-5D6E-409C-BE32-E72D297353CC}">
              <c16:uniqueId val="{00000000-4048-488F-9B07-C967DC87E01C}"/>
            </c:ext>
          </c:extLst>
        </c:ser>
        <c:ser>
          <c:idx val="1"/>
          <c:order val="1"/>
          <c:tx>
            <c:strRef>
              <c:f>Sheet1!$P$20:$P$21</c:f>
              <c:strCache>
                <c:ptCount val="1"/>
                <c:pt idx="0">
                  <c:v>Yes</c:v>
                </c:pt>
              </c:strCache>
            </c:strRef>
          </c:tx>
          <c:spPr>
            <a:solidFill>
              <a:schemeClr val="accent2"/>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5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Sheet1!$N$22:$N$29</c:f>
              <c:strCache>
                <c:ptCount val="7"/>
                <c:pt idx="0">
                  <c:v>16-20</c:v>
                </c:pt>
                <c:pt idx="1">
                  <c:v>21-25</c:v>
                </c:pt>
                <c:pt idx="2">
                  <c:v>26-30</c:v>
                </c:pt>
                <c:pt idx="3">
                  <c:v>31-35</c:v>
                </c:pt>
                <c:pt idx="4">
                  <c:v>36-40</c:v>
                </c:pt>
                <c:pt idx="5">
                  <c:v>41-45</c:v>
                </c:pt>
                <c:pt idx="6">
                  <c:v>46-50</c:v>
                </c:pt>
              </c:strCache>
            </c:strRef>
          </c:cat>
          <c:val>
            <c:numRef>
              <c:f>Sheet1!$P$22:$P$29</c:f>
              <c:numCache>
                <c:formatCode>General</c:formatCode>
                <c:ptCount val="7"/>
                <c:pt idx="1">
                  <c:v>1</c:v>
                </c:pt>
                <c:pt idx="4">
                  <c:v>1</c:v>
                </c:pt>
                <c:pt idx="5">
                  <c:v>3</c:v>
                </c:pt>
                <c:pt idx="6">
                  <c:v>1</c:v>
                </c:pt>
              </c:numCache>
            </c:numRef>
          </c:val>
          <c:extLst>
            <c:ext xmlns:c16="http://schemas.microsoft.com/office/drawing/2014/chart" uri="{C3380CC4-5D6E-409C-BE32-E72D297353CC}">
              <c16:uniqueId val="{00000001-4048-488F-9B07-C967DC87E01C}"/>
            </c:ext>
          </c:extLst>
        </c:ser>
        <c:dLbls>
          <c:showLegendKey val="0"/>
          <c:showVal val="1"/>
          <c:showCatName val="0"/>
          <c:showSerName val="0"/>
          <c:showPercent val="0"/>
          <c:showBubbleSize val="0"/>
        </c:dLbls>
        <c:gapWidth val="150"/>
        <c:shape val="box"/>
        <c:axId val="1916584287"/>
        <c:axId val="1916587199"/>
        <c:axId val="0"/>
      </c:bar3DChart>
      <c:catAx>
        <c:axId val="191658428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1916587199"/>
        <c:crosses val="autoZero"/>
        <c:auto val="1"/>
        <c:lblAlgn val="ctr"/>
        <c:lblOffset val="100"/>
        <c:noMultiLvlLbl val="0"/>
      </c:catAx>
      <c:valAx>
        <c:axId val="19165871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191658428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D81FA4-B93B-43D2-95AD-481AF3105774}" type="datetimeFigureOut">
              <a:rPr lang="en-IN" smtClean="0"/>
              <a:t>26-07-2021</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735C1D93-6502-43A3-A0F5-F1AE9019DED0}" type="slidenum">
              <a:rPr lang="en-IN" smtClean="0"/>
              <a:t>‹#›</a:t>
            </a:fld>
            <a:endParaRPr lang="en-IN"/>
          </a:p>
        </p:txBody>
      </p:sp>
    </p:spTree>
    <p:extLst>
      <p:ext uri="{BB962C8B-B14F-4D97-AF65-F5344CB8AC3E}">
        <p14:creationId xmlns:p14="http://schemas.microsoft.com/office/powerpoint/2010/main" val="2663223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D81FA4-B93B-43D2-95AD-481AF3105774}" type="datetimeFigureOut">
              <a:rPr lang="en-IN" smtClean="0"/>
              <a:t>26-07-2021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5C1D93-6502-43A3-A0F5-F1AE9019DED0}" type="slidenum">
              <a:rPr lang="en-IN" smtClean="0"/>
              <a:t>‹#›</a:t>
            </a:fld>
            <a:endParaRPr lang="en-IN"/>
          </a:p>
        </p:txBody>
      </p:sp>
    </p:spTree>
    <p:extLst>
      <p:ext uri="{BB962C8B-B14F-4D97-AF65-F5344CB8AC3E}">
        <p14:creationId xmlns:p14="http://schemas.microsoft.com/office/powerpoint/2010/main" val="1434574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D81FA4-B93B-43D2-95AD-481AF3105774}"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5C1D93-6502-43A3-A0F5-F1AE9019DED0}" type="slidenum">
              <a:rPr lang="en-IN" smtClean="0"/>
              <a:t>‹#›</a:t>
            </a:fld>
            <a:endParaRPr lang="en-IN"/>
          </a:p>
        </p:txBody>
      </p:sp>
    </p:spTree>
    <p:extLst>
      <p:ext uri="{BB962C8B-B14F-4D97-AF65-F5344CB8AC3E}">
        <p14:creationId xmlns:p14="http://schemas.microsoft.com/office/powerpoint/2010/main" val="2903313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D81FA4-B93B-43D2-95AD-481AF3105774}"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5C1D93-6502-43A3-A0F5-F1AE9019DED0}" type="slidenum">
              <a:rPr lang="en-IN" smtClean="0"/>
              <a:t>‹#›</a:t>
            </a:fld>
            <a:endParaRPr lang="en-IN"/>
          </a:p>
        </p:txBody>
      </p:sp>
    </p:spTree>
    <p:extLst>
      <p:ext uri="{BB962C8B-B14F-4D97-AF65-F5344CB8AC3E}">
        <p14:creationId xmlns:p14="http://schemas.microsoft.com/office/powerpoint/2010/main" val="3306345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D81FA4-B93B-43D2-95AD-481AF3105774}"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5C1D93-6502-43A3-A0F5-F1AE9019DED0}" type="slidenum">
              <a:rPr lang="en-IN" smtClean="0"/>
              <a:t>‹#›</a:t>
            </a:fld>
            <a:endParaRPr lang="en-IN"/>
          </a:p>
        </p:txBody>
      </p:sp>
    </p:spTree>
    <p:extLst>
      <p:ext uri="{BB962C8B-B14F-4D97-AF65-F5344CB8AC3E}">
        <p14:creationId xmlns:p14="http://schemas.microsoft.com/office/powerpoint/2010/main" val="2305607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D81FA4-B93B-43D2-95AD-481AF3105774}"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5C1D93-6502-43A3-A0F5-F1AE9019DED0}" type="slidenum">
              <a:rPr lang="en-IN" smtClean="0"/>
              <a:t>‹#›</a:t>
            </a:fld>
            <a:endParaRPr lang="en-IN"/>
          </a:p>
        </p:txBody>
      </p:sp>
    </p:spTree>
    <p:extLst>
      <p:ext uri="{BB962C8B-B14F-4D97-AF65-F5344CB8AC3E}">
        <p14:creationId xmlns:p14="http://schemas.microsoft.com/office/powerpoint/2010/main" val="1187946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D81FA4-B93B-43D2-95AD-481AF3105774}"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5C1D93-6502-43A3-A0F5-F1AE9019DED0}" type="slidenum">
              <a:rPr lang="en-IN" smtClean="0"/>
              <a:t>‹#›</a:t>
            </a:fld>
            <a:endParaRPr lang="en-IN"/>
          </a:p>
        </p:txBody>
      </p:sp>
    </p:spTree>
    <p:extLst>
      <p:ext uri="{BB962C8B-B14F-4D97-AF65-F5344CB8AC3E}">
        <p14:creationId xmlns:p14="http://schemas.microsoft.com/office/powerpoint/2010/main" val="2336282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D81FA4-B93B-43D2-95AD-481AF3105774}"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5C1D93-6502-43A3-A0F5-F1AE9019DED0}" type="slidenum">
              <a:rPr lang="en-IN" smtClean="0"/>
              <a:t>‹#›</a:t>
            </a:fld>
            <a:endParaRPr lang="en-IN"/>
          </a:p>
        </p:txBody>
      </p:sp>
    </p:spTree>
    <p:extLst>
      <p:ext uri="{BB962C8B-B14F-4D97-AF65-F5344CB8AC3E}">
        <p14:creationId xmlns:p14="http://schemas.microsoft.com/office/powerpoint/2010/main" val="3080028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D81FA4-B93B-43D2-95AD-481AF3105774}"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5C1D93-6502-43A3-A0F5-F1AE9019DED0}" type="slidenum">
              <a:rPr lang="en-IN" smtClean="0"/>
              <a:t>‹#›</a:t>
            </a:fld>
            <a:endParaRPr lang="en-IN"/>
          </a:p>
        </p:txBody>
      </p:sp>
    </p:spTree>
    <p:extLst>
      <p:ext uri="{BB962C8B-B14F-4D97-AF65-F5344CB8AC3E}">
        <p14:creationId xmlns:p14="http://schemas.microsoft.com/office/powerpoint/2010/main" val="898266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D81FA4-B93B-43D2-95AD-481AF3105774}"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735C1D93-6502-43A3-A0F5-F1AE9019DED0}" type="slidenum">
              <a:rPr lang="en-IN" smtClean="0"/>
              <a:t>‹#›</a:t>
            </a:fld>
            <a:endParaRPr lang="en-IN"/>
          </a:p>
        </p:txBody>
      </p:sp>
    </p:spTree>
    <p:extLst>
      <p:ext uri="{BB962C8B-B14F-4D97-AF65-F5344CB8AC3E}">
        <p14:creationId xmlns:p14="http://schemas.microsoft.com/office/powerpoint/2010/main" val="1690654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D81FA4-B93B-43D2-95AD-481AF3105774}"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5C1D93-6502-43A3-A0F5-F1AE9019DED0}" type="slidenum">
              <a:rPr lang="en-IN" smtClean="0"/>
              <a:t>‹#›</a:t>
            </a:fld>
            <a:endParaRPr lang="en-IN"/>
          </a:p>
        </p:txBody>
      </p:sp>
    </p:spTree>
    <p:extLst>
      <p:ext uri="{BB962C8B-B14F-4D97-AF65-F5344CB8AC3E}">
        <p14:creationId xmlns:p14="http://schemas.microsoft.com/office/powerpoint/2010/main" val="3913188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D81FA4-B93B-43D2-95AD-481AF3105774}" type="datetimeFigureOut">
              <a:rPr lang="en-IN" smtClean="0"/>
              <a:t>26-07-2021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5C1D93-6502-43A3-A0F5-F1AE9019DED0}" type="slidenum">
              <a:rPr lang="en-IN" smtClean="0"/>
              <a:t>‹#›</a:t>
            </a:fld>
            <a:endParaRPr lang="en-IN"/>
          </a:p>
        </p:txBody>
      </p:sp>
    </p:spTree>
    <p:extLst>
      <p:ext uri="{BB962C8B-B14F-4D97-AF65-F5344CB8AC3E}">
        <p14:creationId xmlns:p14="http://schemas.microsoft.com/office/powerpoint/2010/main" val="523855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D81FA4-B93B-43D2-95AD-481AF3105774}" type="datetimeFigureOut">
              <a:rPr lang="en-IN" smtClean="0"/>
              <a:t>26-07-2021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5C1D93-6502-43A3-A0F5-F1AE9019DED0}" type="slidenum">
              <a:rPr lang="en-IN" smtClean="0"/>
              <a:t>‹#›</a:t>
            </a:fld>
            <a:endParaRPr lang="en-IN"/>
          </a:p>
        </p:txBody>
      </p:sp>
    </p:spTree>
    <p:extLst>
      <p:ext uri="{BB962C8B-B14F-4D97-AF65-F5344CB8AC3E}">
        <p14:creationId xmlns:p14="http://schemas.microsoft.com/office/powerpoint/2010/main" val="3915842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D81FA4-B93B-43D2-95AD-481AF3105774}" type="datetimeFigureOut">
              <a:rPr lang="en-IN" smtClean="0"/>
              <a:t>26-07-2021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5C1D93-6502-43A3-A0F5-F1AE9019DED0}" type="slidenum">
              <a:rPr lang="en-IN" smtClean="0"/>
              <a:t>‹#›</a:t>
            </a:fld>
            <a:endParaRPr lang="en-IN"/>
          </a:p>
        </p:txBody>
      </p:sp>
    </p:spTree>
    <p:extLst>
      <p:ext uri="{BB962C8B-B14F-4D97-AF65-F5344CB8AC3E}">
        <p14:creationId xmlns:p14="http://schemas.microsoft.com/office/powerpoint/2010/main" val="1462977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81FA4-B93B-43D2-95AD-481AF3105774}" type="datetimeFigureOut">
              <a:rPr lang="en-IN" smtClean="0"/>
              <a:t>26-07-2021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5C1D93-6502-43A3-A0F5-F1AE9019DED0}" type="slidenum">
              <a:rPr lang="en-IN" smtClean="0"/>
              <a:t>‹#›</a:t>
            </a:fld>
            <a:endParaRPr lang="en-IN"/>
          </a:p>
        </p:txBody>
      </p:sp>
    </p:spTree>
    <p:extLst>
      <p:ext uri="{BB962C8B-B14F-4D97-AF65-F5344CB8AC3E}">
        <p14:creationId xmlns:p14="http://schemas.microsoft.com/office/powerpoint/2010/main" val="1414481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D81FA4-B93B-43D2-95AD-481AF3105774}" type="datetimeFigureOut">
              <a:rPr lang="en-IN" smtClean="0"/>
              <a:t>26-07-2021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5C1D93-6502-43A3-A0F5-F1AE9019DED0}" type="slidenum">
              <a:rPr lang="en-IN" smtClean="0"/>
              <a:t>‹#›</a:t>
            </a:fld>
            <a:endParaRPr lang="en-IN"/>
          </a:p>
        </p:txBody>
      </p:sp>
    </p:spTree>
    <p:extLst>
      <p:ext uri="{BB962C8B-B14F-4D97-AF65-F5344CB8AC3E}">
        <p14:creationId xmlns:p14="http://schemas.microsoft.com/office/powerpoint/2010/main" val="2440860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D81FA4-B93B-43D2-95AD-481AF3105774}" type="datetimeFigureOut">
              <a:rPr lang="en-IN" smtClean="0"/>
              <a:t>26-07-2021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5C1D93-6502-43A3-A0F5-F1AE9019DED0}" type="slidenum">
              <a:rPr lang="en-IN" smtClean="0"/>
              <a:t>‹#›</a:t>
            </a:fld>
            <a:endParaRPr lang="en-IN"/>
          </a:p>
        </p:txBody>
      </p:sp>
    </p:spTree>
    <p:extLst>
      <p:ext uri="{BB962C8B-B14F-4D97-AF65-F5344CB8AC3E}">
        <p14:creationId xmlns:p14="http://schemas.microsoft.com/office/powerpoint/2010/main" val="2685505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D81FA4-B93B-43D2-95AD-481AF3105774}" type="datetimeFigureOut">
              <a:rPr lang="en-IN" smtClean="0"/>
              <a:t>26-07-2021</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35C1D93-6502-43A3-A0F5-F1AE9019DED0}" type="slidenum">
              <a:rPr lang="en-IN" smtClean="0"/>
              <a:t>‹#›</a:t>
            </a:fld>
            <a:endParaRPr lang="en-IN"/>
          </a:p>
        </p:txBody>
      </p:sp>
    </p:spTree>
    <p:extLst>
      <p:ext uri="{BB962C8B-B14F-4D97-AF65-F5344CB8AC3E}">
        <p14:creationId xmlns:p14="http://schemas.microsoft.com/office/powerpoint/2010/main" val="1695840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026" name="Picture 2" descr="Surveying Your Customers - 10 Most Important Questions To Ask">
            <a:extLst>
              <a:ext uri="{FF2B5EF4-FFF2-40B4-BE49-F238E27FC236}">
                <a16:creationId xmlns:a16="http://schemas.microsoft.com/office/drawing/2014/main" id="{28838D74-350C-42D9-A56E-DBD5DAD4FE5E}"/>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r="-1" b="15708"/>
          <a:stretch/>
        </p:blipFill>
        <p:spPr bwMode="auto">
          <a:xfrm>
            <a:off x="20" y="10"/>
            <a:ext cx="1218893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4396B4A-CAC1-4BEF-8DC2-EFD873CB8CF2}"/>
              </a:ext>
            </a:extLst>
          </p:cNvPr>
          <p:cNvSpPr>
            <a:spLocks noGrp="1"/>
          </p:cNvSpPr>
          <p:nvPr>
            <p:ph type="ctrTitle"/>
          </p:nvPr>
        </p:nvSpPr>
        <p:spPr>
          <a:xfrm>
            <a:off x="1524000" y="1122363"/>
            <a:ext cx="9144000" cy="3063240"/>
          </a:xfrm>
        </p:spPr>
        <p:txBody>
          <a:bodyPr>
            <a:normAutofit/>
          </a:bodyPr>
          <a:lstStyle/>
          <a:p>
            <a:r>
              <a:rPr lang="en-US" sz="6600" dirty="0">
                <a:solidFill>
                  <a:srgbClr val="FFFFFF"/>
                </a:solidFill>
                <a:latin typeface="Times New Roman" panose="02020603050405020304" pitchFamily="18" charset="0"/>
                <a:cs typeface="Times New Roman" panose="02020603050405020304" pitchFamily="18" charset="0"/>
              </a:rPr>
              <a:t>FOOD SURVEY</a:t>
            </a:r>
            <a:endParaRPr lang="en-IN" sz="66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603097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A24CF-45C9-4B51-BA39-FAAA481341F1}"/>
              </a:ext>
            </a:extLst>
          </p:cNvPr>
          <p:cNvSpPr>
            <a:spLocks noGrp="1"/>
          </p:cNvSpPr>
          <p:nvPr>
            <p:ph type="title"/>
          </p:nvPr>
        </p:nvSpPr>
        <p:spPr>
          <a:xfrm>
            <a:off x="1484311" y="685801"/>
            <a:ext cx="10018713" cy="1115568"/>
          </a:xfrm>
        </p:spPr>
        <p:txBody>
          <a:bodyPr/>
          <a:lstStyle/>
          <a:p>
            <a:pPr algn="l"/>
            <a:r>
              <a:rPr lang="en-US" sz="4000" dirty="0">
                <a:latin typeface="Times New Roman" panose="02020603050405020304" pitchFamily="18" charset="0"/>
                <a:cs typeface="Times New Roman" panose="02020603050405020304" pitchFamily="18" charset="0"/>
              </a:rPr>
              <a:t>Impact</a:t>
            </a:r>
            <a:endParaRPr lang="en-IN" dirty="0"/>
          </a:p>
        </p:txBody>
      </p:sp>
      <p:sp>
        <p:nvSpPr>
          <p:cNvPr id="3" name="Content Placeholder 2">
            <a:extLst>
              <a:ext uri="{FF2B5EF4-FFF2-40B4-BE49-F238E27FC236}">
                <a16:creationId xmlns:a16="http://schemas.microsoft.com/office/drawing/2014/main" id="{172DEF4D-FB31-400D-B631-7DCEDCDB5AC1}"/>
              </a:ext>
            </a:extLst>
          </p:cNvPr>
          <p:cNvSpPr>
            <a:spLocks noGrp="1"/>
          </p:cNvSpPr>
          <p:nvPr>
            <p:ph idx="1"/>
          </p:nvPr>
        </p:nvSpPr>
        <p:spPr>
          <a:xfrm>
            <a:off x="1484310" y="2478025"/>
            <a:ext cx="10018713" cy="3313176"/>
          </a:xfrm>
        </p:spPr>
        <p:txBody>
          <a:bodyPr/>
          <a:lstStyle/>
          <a:p>
            <a:r>
              <a:rPr lang="en-US" dirty="0">
                <a:latin typeface="Times New Roman" panose="02020603050405020304" pitchFamily="18" charset="0"/>
                <a:cs typeface="Times New Roman" panose="02020603050405020304" pitchFamily="18" charset="0"/>
              </a:rPr>
              <a:t>As a greater number of people, they like chicken, non-veg shops needs to be installed at more number places.</a:t>
            </a:r>
          </a:p>
          <a:p>
            <a:r>
              <a:rPr lang="en-US" dirty="0">
                <a:latin typeface="Times New Roman" panose="02020603050405020304" pitchFamily="18" charset="0"/>
                <a:cs typeface="Times New Roman" panose="02020603050405020304" pitchFamily="18" charset="0"/>
              </a:rPr>
              <a:t>People belonging to age group 41-45 should be taken care.</a:t>
            </a:r>
          </a:p>
          <a:p>
            <a:r>
              <a:rPr lang="en-US" dirty="0">
                <a:latin typeface="Times New Roman" panose="02020603050405020304" pitchFamily="18" charset="0"/>
                <a:cs typeface="Times New Roman" panose="02020603050405020304" pitchFamily="18" charset="0"/>
              </a:rPr>
              <a:t>Most of the persons they don’t do exercise and needs to be given importance.</a:t>
            </a:r>
          </a:p>
          <a:p>
            <a:r>
              <a:rPr lang="en-US" dirty="0">
                <a:latin typeface="Times New Roman" panose="02020603050405020304" pitchFamily="18" charset="0"/>
                <a:cs typeface="Times New Roman" panose="02020603050405020304" pitchFamily="18" charset="0"/>
              </a:rPr>
              <a:t>Everyone regular diet consists rice with </a:t>
            </a:r>
            <a:r>
              <a:rPr lang="en-US" dirty="0" err="1">
                <a:latin typeface="Times New Roman" panose="02020603050405020304" pitchFamily="18" charset="0"/>
                <a:cs typeface="Times New Roman" panose="02020603050405020304" pitchFamily="18" charset="0"/>
              </a:rPr>
              <a:t>dall</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rasam</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9763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F035C-EDA9-4A02-83F6-92682D19F2D7}"/>
              </a:ext>
            </a:extLst>
          </p:cNvPr>
          <p:cNvSpPr>
            <a:spLocks noGrp="1"/>
          </p:cNvSpPr>
          <p:nvPr>
            <p:ph type="title"/>
          </p:nvPr>
        </p:nvSpPr>
        <p:spPr/>
        <p:txBody>
          <a:bodyPr>
            <a:normAutofit/>
          </a:bodyPr>
          <a:lstStyle/>
          <a:p>
            <a:pPr algn="l"/>
            <a:r>
              <a:rPr lang="en-US" sz="6600" dirty="0">
                <a:latin typeface="Times New Roman" panose="02020603050405020304" pitchFamily="18" charset="0"/>
                <a:cs typeface="Times New Roman" panose="02020603050405020304" pitchFamily="18" charset="0"/>
              </a:rPr>
              <a:t>Agenda</a:t>
            </a:r>
            <a:endParaRPr lang="en-IN" sz="6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0B0779-58A5-416C-9A9E-77D1AEBE21B7}"/>
              </a:ext>
            </a:extLst>
          </p:cNvPr>
          <p:cNvSpPr>
            <a:spLocks noGrp="1"/>
          </p:cNvSpPr>
          <p:nvPr>
            <p:ph idx="1"/>
          </p:nvPr>
        </p:nvSpPr>
        <p:spPr/>
        <p:txBody>
          <a:bodyPr>
            <a:normAutofit lnSpcReduction="10000"/>
          </a:bodyPr>
          <a:lstStyle/>
          <a:p>
            <a:r>
              <a:rPr lang="en-US" sz="3200" dirty="0">
                <a:latin typeface="Times New Roman" panose="02020603050405020304" pitchFamily="18" charset="0"/>
                <a:cs typeface="Times New Roman" panose="02020603050405020304" pitchFamily="18" charset="0"/>
              </a:rPr>
              <a:t>Introduction</a:t>
            </a:r>
          </a:p>
          <a:p>
            <a:r>
              <a:rPr lang="en-US" sz="3200" dirty="0">
                <a:latin typeface="Times New Roman" panose="02020603050405020304" pitchFamily="18" charset="0"/>
                <a:cs typeface="Times New Roman" panose="02020603050405020304" pitchFamily="18" charset="0"/>
              </a:rPr>
              <a:t>Problem Statement and Data Source</a:t>
            </a:r>
          </a:p>
          <a:p>
            <a:r>
              <a:rPr lang="en-US" sz="3200" dirty="0">
                <a:latin typeface="Times New Roman" panose="02020603050405020304" pitchFamily="18" charset="0"/>
                <a:cs typeface="Times New Roman" panose="02020603050405020304" pitchFamily="18" charset="0"/>
              </a:rPr>
              <a:t>Objective and Methodology</a:t>
            </a:r>
          </a:p>
          <a:p>
            <a:r>
              <a:rPr lang="en-US" sz="3200" dirty="0">
                <a:latin typeface="Times New Roman" panose="02020603050405020304" pitchFamily="18" charset="0"/>
                <a:cs typeface="Times New Roman" panose="02020603050405020304" pitchFamily="18" charset="0"/>
              </a:rPr>
              <a:t>Solution Description</a:t>
            </a:r>
          </a:p>
          <a:p>
            <a:r>
              <a:rPr lang="en-US" sz="3200" dirty="0">
                <a:latin typeface="Times New Roman" panose="02020603050405020304" pitchFamily="18" charset="0"/>
                <a:cs typeface="Times New Roman" panose="02020603050405020304" pitchFamily="18" charset="0"/>
              </a:rPr>
              <a:t>Impact</a:t>
            </a:r>
          </a:p>
        </p:txBody>
      </p:sp>
    </p:spTree>
    <p:extLst>
      <p:ext uri="{BB962C8B-B14F-4D97-AF65-F5344CB8AC3E}">
        <p14:creationId xmlns:p14="http://schemas.microsoft.com/office/powerpoint/2010/main" val="3242889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5CC90-3927-413F-9861-5D57C41DB1E8}"/>
              </a:ext>
            </a:extLst>
          </p:cNvPr>
          <p:cNvSpPr>
            <a:spLocks noGrp="1"/>
          </p:cNvSpPr>
          <p:nvPr>
            <p:ph type="title"/>
          </p:nvPr>
        </p:nvSpPr>
        <p:spPr>
          <a:xfrm>
            <a:off x="1484311" y="685800"/>
            <a:ext cx="10018713" cy="1034143"/>
          </a:xfrm>
        </p:spPr>
        <p:txBody>
          <a:bodyPr/>
          <a:lstStyle/>
          <a:p>
            <a:pPr algn="l"/>
            <a:r>
              <a:rPr lang="en-US" sz="4000"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76A746A-9A8F-4441-9F0A-8CD9FE052253}"/>
              </a:ext>
            </a:extLst>
          </p:cNvPr>
          <p:cNvSpPr>
            <a:spLocks noGrp="1"/>
          </p:cNvSpPr>
          <p:nvPr>
            <p:ph idx="1"/>
          </p:nvPr>
        </p:nvSpPr>
        <p:spPr>
          <a:xfrm>
            <a:off x="1484310" y="2133601"/>
            <a:ext cx="10018713" cy="3657600"/>
          </a:xfrm>
        </p:spPr>
        <p:txBody>
          <a:bodyPr/>
          <a:lstStyle/>
          <a:p>
            <a:r>
              <a:rPr lang="en-US" dirty="0">
                <a:latin typeface="Times New Roman" panose="02020603050405020304" pitchFamily="18" charset="0"/>
                <a:cs typeface="Times New Roman" panose="02020603050405020304" pitchFamily="18" charset="0"/>
              </a:rPr>
              <a:t>Survey of food habits during covid pandemic gives us better insights on how the people used to follow their diet to get rid of covid disease and to built better immune system.</a:t>
            </a:r>
          </a:p>
          <a:p>
            <a:r>
              <a:rPr lang="en-US" dirty="0">
                <a:latin typeface="Times New Roman" panose="02020603050405020304" pitchFamily="18" charset="0"/>
                <a:cs typeface="Times New Roman" panose="02020603050405020304" pitchFamily="18" charset="0"/>
              </a:rPr>
              <a:t>It provides which age group people were affected a lot with covid  and what are all the healthy diet measures need to be taken to prevent it.</a:t>
            </a:r>
          </a:p>
          <a:p>
            <a:r>
              <a:rPr lang="en-US" dirty="0">
                <a:latin typeface="Times New Roman" panose="02020603050405020304" pitchFamily="18" charset="0"/>
                <a:cs typeface="Times New Roman" panose="02020603050405020304" pitchFamily="18" charset="0"/>
              </a:rPr>
              <a:t>It also provides proper idea on various type of people and their interest of various dishes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4535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E6BA5-6522-4950-91CE-BA7C6E0D7BE4}"/>
              </a:ext>
            </a:extLst>
          </p:cNvPr>
          <p:cNvSpPr>
            <a:spLocks noGrp="1"/>
          </p:cNvSpPr>
          <p:nvPr>
            <p:ph type="title"/>
          </p:nvPr>
        </p:nvSpPr>
        <p:spPr>
          <a:xfrm>
            <a:off x="1484311" y="685800"/>
            <a:ext cx="10018713" cy="1320553"/>
          </a:xfrm>
        </p:spPr>
        <p:txBody>
          <a:bodyPr/>
          <a:lstStyle/>
          <a:p>
            <a:pPr algn="l"/>
            <a:r>
              <a:rPr lang="en-US" sz="4000" dirty="0">
                <a:latin typeface="Times New Roman" panose="02020603050405020304" pitchFamily="18" charset="0"/>
                <a:cs typeface="Times New Roman" panose="02020603050405020304" pitchFamily="18" charset="0"/>
              </a:rPr>
              <a:t>Problem Statement and Data Source</a:t>
            </a:r>
          </a:p>
        </p:txBody>
      </p:sp>
      <p:sp>
        <p:nvSpPr>
          <p:cNvPr id="3" name="Content Placeholder 2">
            <a:extLst>
              <a:ext uri="{FF2B5EF4-FFF2-40B4-BE49-F238E27FC236}">
                <a16:creationId xmlns:a16="http://schemas.microsoft.com/office/drawing/2014/main" id="{C8D0752F-8908-4F1D-88BD-5C21A64C8C33}"/>
              </a:ext>
            </a:extLst>
          </p:cNvPr>
          <p:cNvSpPr>
            <a:spLocks noGrp="1"/>
          </p:cNvSpPr>
          <p:nvPr>
            <p:ph idx="1"/>
          </p:nvPr>
        </p:nvSpPr>
        <p:spPr>
          <a:xfrm>
            <a:off x="1484310" y="2329648"/>
            <a:ext cx="10018713" cy="3124201"/>
          </a:xfrm>
        </p:spPr>
        <p:txBody>
          <a:bodyPr>
            <a:normAutofit/>
          </a:bodyPr>
          <a:lstStyle/>
          <a:p>
            <a:pPr marL="457200" lvl="1" indent="0">
              <a:buNone/>
            </a:pPr>
            <a:r>
              <a:rPr lang="en-US" dirty="0">
                <a:latin typeface="Times New Roman" panose="02020603050405020304" pitchFamily="18" charset="0"/>
                <a:cs typeface="Times New Roman" panose="02020603050405020304" pitchFamily="18" charset="0"/>
              </a:rPr>
              <a:t>Understanding how people follow their food habits and what are the various types of food dishes they eat regularly in order to keep them away from covid virus</a:t>
            </a:r>
          </a:p>
          <a:p>
            <a:pPr lvl="2">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To find which type of people getting affected with covid</a:t>
            </a:r>
          </a:p>
          <a:p>
            <a:pPr lvl="2">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Knowing which age group follows what kind of various diets</a:t>
            </a:r>
          </a:p>
          <a:p>
            <a:pPr lvl="2">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Identifying which type of foods are regularly consumed</a:t>
            </a:r>
          </a:p>
          <a:p>
            <a:pPr marL="457200" lvl="1" indent="0">
              <a:buNone/>
            </a:pPr>
            <a:r>
              <a:rPr lang="en-US" dirty="0">
                <a:latin typeface="Times New Roman" panose="02020603050405020304" pitchFamily="18" charset="0"/>
                <a:cs typeface="Times New Roman" panose="02020603050405020304" pitchFamily="18" charset="0"/>
              </a:rPr>
              <a:t>Data is collected from Google survey form which was shared with various people and it comprises the data of food habits during Covid first and second wave</a:t>
            </a:r>
          </a:p>
        </p:txBody>
      </p:sp>
    </p:spTree>
    <p:extLst>
      <p:ext uri="{BB962C8B-B14F-4D97-AF65-F5344CB8AC3E}">
        <p14:creationId xmlns:p14="http://schemas.microsoft.com/office/powerpoint/2010/main" val="4260026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7D6E6-2FB5-45CB-8E01-88AA54FC308E}"/>
              </a:ext>
            </a:extLst>
          </p:cNvPr>
          <p:cNvSpPr>
            <a:spLocks noGrp="1"/>
          </p:cNvSpPr>
          <p:nvPr>
            <p:ph type="title"/>
          </p:nvPr>
        </p:nvSpPr>
        <p:spPr>
          <a:xfrm>
            <a:off x="1484311" y="685801"/>
            <a:ext cx="10018713" cy="1151878"/>
          </a:xfrm>
        </p:spPr>
        <p:txBody>
          <a:bodyPr/>
          <a:lstStyle/>
          <a:p>
            <a:pPr algn="l"/>
            <a:r>
              <a:rPr lang="en-US" sz="4000" dirty="0">
                <a:latin typeface="Times New Roman" panose="02020603050405020304" pitchFamily="18" charset="0"/>
                <a:cs typeface="Times New Roman" panose="02020603050405020304" pitchFamily="18" charset="0"/>
              </a:rPr>
              <a:t>Objective and Methodology</a:t>
            </a:r>
          </a:p>
        </p:txBody>
      </p:sp>
      <p:sp>
        <p:nvSpPr>
          <p:cNvPr id="3" name="Content Placeholder 2">
            <a:extLst>
              <a:ext uri="{FF2B5EF4-FFF2-40B4-BE49-F238E27FC236}">
                <a16:creationId xmlns:a16="http://schemas.microsoft.com/office/drawing/2014/main" id="{36EE4786-952B-46FF-B483-28000197B805}"/>
              </a:ext>
            </a:extLst>
          </p:cNvPr>
          <p:cNvSpPr>
            <a:spLocks noGrp="1"/>
          </p:cNvSpPr>
          <p:nvPr>
            <p:ph idx="1"/>
          </p:nvPr>
        </p:nvSpPr>
        <p:spPr>
          <a:xfrm>
            <a:off x="1086643" y="2055394"/>
            <a:ext cx="10332471" cy="4203892"/>
          </a:xfrm>
        </p:spPr>
        <p:txBody>
          <a:bodyPr/>
          <a:lstStyle/>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To suggest better healthy diets and improve immunity power</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To reduce covid affected rate and death rate</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To bring awareness in people about safety food consumption</a:t>
            </a:r>
          </a:p>
          <a:p>
            <a:pPr>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a:solidFill>
                  <a:schemeClr val="accent4">
                    <a:lumMod val="50000"/>
                  </a:schemeClr>
                </a:solidFill>
                <a:latin typeface="Times New Roman" panose="02020603050405020304" pitchFamily="18" charset="0"/>
                <a:cs typeface="Times New Roman" panose="02020603050405020304" pitchFamily="18" charset="0"/>
              </a:rPr>
              <a:t>     {Data Collection}			    {Pre-processing}			 {Visualisation}</a:t>
            </a:r>
          </a:p>
        </p:txBody>
      </p:sp>
      <p:pic>
        <p:nvPicPr>
          <p:cNvPr id="2052" name="Picture 4" descr="How to Collect Data With Google Forms: 4 Steps | AGParts Worldwide">
            <a:extLst>
              <a:ext uri="{FF2B5EF4-FFF2-40B4-BE49-F238E27FC236}">
                <a16:creationId xmlns:a16="http://schemas.microsoft.com/office/drawing/2014/main" id="{E00B6BAF-A208-4670-835A-C603CE070B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598" y="3806607"/>
            <a:ext cx="2495550" cy="18383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rouping Worksheets in Microsoft Excel">
            <a:extLst>
              <a:ext uri="{FF2B5EF4-FFF2-40B4-BE49-F238E27FC236}">
                <a16:creationId xmlns:a16="http://schemas.microsoft.com/office/drawing/2014/main" id="{A65BD502-D184-4AA9-A2A1-8F6662ED7D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6581" y="3806607"/>
            <a:ext cx="2495550" cy="18383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Microsoft Excel Spreadsheet Software | Microsoft 365">
            <a:extLst>
              <a:ext uri="{FF2B5EF4-FFF2-40B4-BE49-F238E27FC236}">
                <a16:creationId xmlns:a16="http://schemas.microsoft.com/office/drawing/2014/main" id="{BF93BA30-BD2B-4956-A7EF-D1C7191815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2656" y="3854232"/>
            <a:ext cx="2552700" cy="17907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63CEA1DD-9901-49D4-84A8-080239F5570E}"/>
              </a:ext>
            </a:extLst>
          </p:cNvPr>
          <p:cNvCxnSpPr>
            <a:stCxn id="2052" idx="3"/>
            <a:endCxn id="2054" idx="1"/>
          </p:cNvCxnSpPr>
          <p:nvPr/>
        </p:nvCxnSpPr>
        <p:spPr>
          <a:xfrm>
            <a:off x="4165148" y="4725770"/>
            <a:ext cx="1131433"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6DA45B1-25BB-4009-B8C1-AB043DD7C1E8}"/>
              </a:ext>
            </a:extLst>
          </p:cNvPr>
          <p:cNvCxnSpPr>
            <a:cxnSpLocks/>
            <a:endCxn id="2056" idx="1"/>
          </p:cNvCxnSpPr>
          <p:nvPr/>
        </p:nvCxnSpPr>
        <p:spPr>
          <a:xfrm>
            <a:off x="7792131" y="4749582"/>
            <a:ext cx="760525"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4093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7884F-4303-4C74-B584-ED21DC72FCF1}"/>
              </a:ext>
            </a:extLst>
          </p:cNvPr>
          <p:cNvSpPr>
            <a:spLocks noGrp="1"/>
          </p:cNvSpPr>
          <p:nvPr>
            <p:ph type="title"/>
          </p:nvPr>
        </p:nvSpPr>
        <p:spPr>
          <a:xfrm>
            <a:off x="1484311" y="685800"/>
            <a:ext cx="10018713" cy="1116367"/>
          </a:xfrm>
        </p:spPr>
        <p:txBody>
          <a:bodyPr>
            <a:normAutofit fontScale="90000"/>
          </a:bodyPr>
          <a:lstStyle/>
          <a:p>
            <a:pPr algn="l"/>
            <a:br>
              <a:rPr lang="en-US" sz="4000" dirty="0"/>
            </a:br>
            <a:r>
              <a:rPr lang="en-US" sz="4400" dirty="0">
                <a:latin typeface="Times New Roman" panose="02020603050405020304" pitchFamily="18" charset="0"/>
                <a:cs typeface="Times New Roman" panose="02020603050405020304" pitchFamily="18" charset="0"/>
              </a:rPr>
              <a:t>Solution Description</a:t>
            </a:r>
            <a:br>
              <a:rPr lang="en-US" sz="4000" dirty="0"/>
            </a:br>
            <a:endParaRPr lang="en-IN" dirty="0"/>
          </a:p>
        </p:txBody>
      </p:sp>
      <p:sp>
        <p:nvSpPr>
          <p:cNvPr id="3" name="Content Placeholder 2">
            <a:extLst>
              <a:ext uri="{FF2B5EF4-FFF2-40B4-BE49-F238E27FC236}">
                <a16:creationId xmlns:a16="http://schemas.microsoft.com/office/drawing/2014/main" id="{833B6CD1-1BCB-4570-BCDB-9E5D54BA7C22}"/>
              </a:ext>
            </a:extLst>
          </p:cNvPr>
          <p:cNvSpPr>
            <a:spLocks noGrp="1"/>
          </p:cNvSpPr>
          <p:nvPr>
            <p:ph idx="1"/>
          </p:nvPr>
        </p:nvSpPr>
        <p:spPr>
          <a:xfrm>
            <a:off x="1484310" y="1121229"/>
            <a:ext cx="10018713" cy="5050971"/>
          </a:xfrm>
        </p:spPr>
        <p:txBody>
          <a:bodyPr>
            <a:normAutofit/>
          </a:bodyPr>
          <a:lstStyle/>
          <a:p>
            <a:r>
              <a:rPr lang="en-US" dirty="0">
                <a:latin typeface="Times New Roman" panose="02020603050405020304" pitchFamily="18" charset="0"/>
                <a:cs typeface="Times New Roman" panose="02020603050405020304" pitchFamily="18" charset="0"/>
              </a:rPr>
              <a:t>More people prefer Non-Vegetarian</a:t>
            </a:r>
            <a:r>
              <a:rPr lang="en-IN" dirty="0">
                <a:latin typeface="Times New Roman" panose="02020603050405020304" pitchFamily="18" charset="0"/>
                <a:cs typeface="Times New Roman" panose="02020603050405020304" pitchFamily="18" charset="0"/>
              </a:rPr>
              <a:t> diet.</a:t>
            </a:r>
          </a:p>
          <a:p>
            <a:r>
              <a:rPr lang="en-US" dirty="0">
                <a:latin typeface="Times New Roman" panose="02020603050405020304" pitchFamily="18" charset="0"/>
                <a:cs typeface="Times New Roman" panose="02020603050405020304" pitchFamily="18" charset="0"/>
              </a:rPr>
              <a:t>Count of persons who eat chicken are more.</a:t>
            </a:r>
          </a:p>
          <a:p>
            <a:r>
              <a:rPr lang="en-US" dirty="0">
                <a:latin typeface="Times New Roman" panose="02020603050405020304" pitchFamily="18" charset="0"/>
                <a:cs typeface="Times New Roman" panose="02020603050405020304" pitchFamily="18" charset="0"/>
              </a:rPr>
              <a:t>45-50 age group are the persons who prefer non-veg most</a:t>
            </a:r>
          </a:p>
          <a:p>
            <a:r>
              <a:rPr lang="en-US" dirty="0">
                <a:latin typeface="Times New Roman" panose="02020603050405020304" pitchFamily="18" charset="0"/>
                <a:cs typeface="Times New Roman" panose="02020603050405020304" pitchFamily="18" charset="0"/>
              </a:rPr>
              <a:t>16-20 age group people like vegetarian foods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C8A2371F-A633-4A6D-BE06-662EB99E68E9}"/>
              </a:ext>
            </a:extLst>
          </p:cNvPr>
          <p:cNvGraphicFramePr>
            <a:graphicFrameLocks/>
          </p:cNvGraphicFramePr>
          <p:nvPr>
            <p:extLst>
              <p:ext uri="{D42A27DB-BD31-4B8C-83A1-F6EECF244321}">
                <p14:modId xmlns:p14="http://schemas.microsoft.com/office/powerpoint/2010/main" val="3524518544"/>
              </p:ext>
            </p:extLst>
          </p:nvPr>
        </p:nvGraphicFramePr>
        <p:xfrm>
          <a:off x="3750636" y="4277555"/>
          <a:ext cx="3417905" cy="15565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69909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a:extLst>
              <a:ext uri="{FF2B5EF4-FFF2-40B4-BE49-F238E27FC236}">
                <a16:creationId xmlns:a16="http://schemas.microsoft.com/office/drawing/2014/main" id="{51768CF8-038D-41F7-88EC-6490F0AE529A}"/>
              </a:ext>
            </a:extLst>
          </p:cNvPr>
          <p:cNvGraphicFramePr>
            <a:graphicFrameLocks noGrp="1"/>
          </p:cNvGraphicFramePr>
          <p:nvPr>
            <p:ph idx="1"/>
            <p:extLst>
              <p:ext uri="{D42A27DB-BD31-4B8C-83A1-F6EECF244321}">
                <p14:modId xmlns:p14="http://schemas.microsoft.com/office/powerpoint/2010/main" val="2402599784"/>
              </p:ext>
            </p:extLst>
          </p:nvPr>
        </p:nvGraphicFramePr>
        <p:xfrm>
          <a:off x="1484313" y="841248"/>
          <a:ext cx="10018712" cy="49499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7804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04A52C0-EF31-4653-8F1B-B08BD3B70EBF}"/>
              </a:ext>
            </a:extLst>
          </p:cNvPr>
          <p:cNvGraphicFramePr>
            <a:graphicFrameLocks noGrp="1"/>
          </p:cNvGraphicFramePr>
          <p:nvPr>
            <p:ph idx="1"/>
            <p:extLst>
              <p:ext uri="{D42A27DB-BD31-4B8C-83A1-F6EECF244321}">
                <p14:modId xmlns:p14="http://schemas.microsoft.com/office/powerpoint/2010/main" val="3166582720"/>
              </p:ext>
            </p:extLst>
          </p:nvPr>
        </p:nvGraphicFramePr>
        <p:xfrm>
          <a:off x="1484313" y="795528"/>
          <a:ext cx="10018712" cy="49956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7095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BA85002-AD4A-462B-BA1F-C899C1207F04}"/>
              </a:ext>
            </a:extLst>
          </p:cNvPr>
          <p:cNvGraphicFramePr>
            <a:graphicFrameLocks noGrp="1"/>
          </p:cNvGraphicFramePr>
          <p:nvPr>
            <p:ph idx="1"/>
            <p:extLst>
              <p:ext uri="{D42A27DB-BD31-4B8C-83A1-F6EECF244321}">
                <p14:modId xmlns:p14="http://schemas.microsoft.com/office/powerpoint/2010/main" val="3440705679"/>
              </p:ext>
            </p:extLst>
          </p:nvPr>
        </p:nvGraphicFramePr>
        <p:xfrm>
          <a:off x="1484313" y="1143000"/>
          <a:ext cx="10018712" cy="4648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612320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326</TotalTime>
  <Words>351</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Corbel</vt:lpstr>
      <vt:lpstr>Times New Roman</vt:lpstr>
      <vt:lpstr>Wingdings</vt:lpstr>
      <vt:lpstr>Parallax</vt:lpstr>
      <vt:lpstr>FOOD SURVEY</vt:lpstr>
      <vt:lpstr>Agenda</vt:lpstr>
      <vt:lpstr>Introduction</vt:lpstr>
      <vt:lpstr>Problem Statement and Data Source</vt:lpstr>
      <vt:lpstr>Objective and Methodology</vt:lpstr>
      <vt:lpstr> Solution Description </vt:lpstr>
      <vt:lpstr>PowerPoint Presentation</vt:lpstr>
      <vt:lpstr>PowerPoint Presentation</vt:lpstr>
      <vt:lpstr>PowerPoint Presentation</vt:lpstr>
      <vt:lpstr>Impact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Balaji, J (Cognizant)</dc:creator>
  <cp:lastModifiedBy>Balaji, J (Cognizant)</cp:lastModifiedBy>
  <cp:revision>9</cp:revision>
  <dcterms:created xsi:type="dcterms:W3CDTF">2021-07-26T06:29:03Z</dcterms:created>
  <dcterms:modified xsi:type="dcterms:W3CDTF">2021-07-26T11:55:47Z</dcterms:modified>
</cp:coreProperties>
</file>