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E5270-9D26-4DF5-9707-97DAF7564666}" v="1163" dt="2024-04-19T05:28:21.644"/>
    <p1510:client id="{603C4427-8667-49A2-A9A4-6BFDCFADBC95}" v="747" dt="2024-04-19T16:35:3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19289 7862 16383 0 0,'0'12'0'0'0,"0"19"0"0"0,0 13 0 0 0,0 3 0 0 0,0 9 0 0 0,0 11 0 0 0,0 10 0 0 0,0-1 0 0 0,0-1 0 0 0,0-5 0 0 0,0 1 0 0 0,0-7 0 0 0,0 0 0 0 0,0-1 0 0 0,0-9 0 0 0,0 3 0 0 0,0 0 0 0 0,0-7 0 0 0,0-3 0 0 0,0 7 0 0 0,0-4 0 0 0,0 0 0 0 0,0-3 0 0 0,0-4 0 0 0,0-1 0 0 0,0-1 0 0 0,0 9 0 0 0,0 0 0 0 0,0-1 0 0 0,0-1 0 0 0,0-4 0 0 0,0-2 0 0 0,0 0 0 0 0,0-4 0 0 0,0 0 0 0 0,0 2 0 0 0,0 1 0 0 0,0-1 0 0 0,0-1 0 0 0,0 2 0 0 0,0-3 0 0 0,0 9 0 0 0,0 3 0 0 0,0-2 0 0 0,0-2 0 0 0,0 0 0 0 0,0 0 0 0 0,0-5 0 0 0,0 0 0 0 0,0-1 0 0 0,0-1 0 0 0,0-1 0 0 0,0 1 0 0 0,0 3 0 0 0,0-3 0 0 0,0 1 0 0 0,0 1 0 0 0,0-3 0 0 0,0 1 0 0 0,0 1 0 0 0,0-2 0 0 0,0 0 0 0 0,0 2 0 0 0,0 10 0 0 0,0 0 0 0 0,0 0 0 0 0,0 6 0 0 0,0-1 0 0 0,0-3 0 0 0,0-1 0 0 0,0-7 0 0 0,0-2 0 0 0,0-1 0 0 0,0-2 0 0 0,0-2 0 0 0,0 3 0 0 0,0 1 0 0 0,0-2 0 0 0,0 0 0 0 0,0-10 0 0 0,0-14 0 0 0,0-18 0 0 0,0-24 0 0 0,0-15 0 0 0,0-1 0 0 0,0 3 0 0 0,0 1 0 0 0,0-1 0 0 0,0 2 0 0 0,0-1 0 0 0,0 0 0 0 0,0 1 0 0 0,0 0 0 0 0,0-2 0 0 0,0-2 0 0 0,0 2 0 0 0,0 1 0 0 0,0-2 0 0 0,0-6 0 0 0,0-2 0 0 0,0-1 0 0 0,0 4 0 0 0,0 2 0 0 0,0 0 0 0 0,0 1 0 0 0,0 2 0 0 0,0-6 0 0 0,0-4 0 0 0,0-5 0 0 0,0-1 0 0 0,0 1 0 0 0,0-1 0 0 0,0 1 0 0 0,0-6 0 0 0,0 3 0 0 0,0 5 0 0 0,0 3 0 0 0,0 6 0 0 0,0-5 0 0 0,0-2 0 0 0,0 0 0 0 0,0 5 0 0 0,0 3 0 0 0,0 0 0 0 0,0 5 0 0 0,0 0 0 0 0,0-1 0 0 0,0 2 0 0 0,0 1 0 0 0,0-3 0 0 0,0-1 0 0 0,0 1 0 0 0,0 1 0 0 0,0-2 0 0 0,0 2 0 0 0,0 9 0 0 0,0 0 0 0 0,0-2 0 0 0,0-3 0 0 0,0 3 0 0 0,0 5 0 0 0,0-3 0 0 0,0-3 0 0 0,0 0 0 0 0,0 6 0 0 0,0-1 0 0 0,0-4 0 0 0,0 5 0 0 0,0 1 0 0 0,0-1 0 0 0,0-5 0 0 0,0-5 0 0 0,0 1 0 0 0,0-3 0 0 0,0-1 0 0 0,0 1 0 0 0,0 0 0 0 0,0-2 0 0 0,0-1 0 0 0,0 2 0 0 0,0 0 0 0 0,0-1 0 0 0,0 2 0 0 0,0 1 0 0 0,0-2 0 0 0,0 2 0 0 0,0 0 0 0 0,0-2 0 0 0,0-2 0 0 0,0 2 0 0 0,0 1 0 0 0,0-2 0 0 0,0 2 0 0 0,0 1 0 0 0,0-3 0 0 0,0 0 0 0 0,0 1 0 0 0,0 0 0 0 0,0-1 0 0 0,0 3 0 0 0,0-1 0 0 0,0-1 0 0 0,0 2 0 0 0,0 0 0 0 0,0-2 0 0 0,0 6 0 0 0,0 1 0 0 0,0 2 0 0 0,0-1 0 0 0,0-4 0 0 0,0 1 0 0 0,0-2 0 0 0,0 5 0 0 0,0 9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8952 16383 0 0,'8'0'0'0'0,"2"0"0"0"0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19226 9587 16383 0 0,'8'4'0'0'0,"2"8"0"0"0,0 11 0 0 0,-3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19262 9675 16383 0 0,'0'0'0'0'0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9675 16383 0 0,'0'0'0'0'0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19264 9428 16383 0 0,'-4'0'0'0'0,"-1"0"0"0"0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19216 9428 16383 0 0,'-8'0'0'0'0,"-2"4"0"0"0,1 5 0 0 0,1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19226 9622 16383 0 0,'0'0'0'0'0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9622 16383 0 0,'0'0'0'0'0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9622 16383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9622 16383 0 0,'0'0'0'0'0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19121 9622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19262 9005 16383 0 0,'0'0'0'0'0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19121 9622 16383 0 0,'0'8'0'0'0,"3"2"0"0"0,2 7 0 0 0,0 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19156 9675 16383 0 0,'0'0'0'0'0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19156 9675 16383 0 0,'0'0'0'0'0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19226 9710 16383 0 0,'0'0'0'0'0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9710 16383 0 0,'0'0'0'0'0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19156 9622 16383 0 0,'0'0'0'0'0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9119 11953 16383 0 0,'4'0'0'0'0,"12"0"0"0"0,12 0 0 0 0,8 0 0 0 0,2 0 0 0 0,2 0 0 0 0,-6 0 0 0 0,-1 0 0 0 0,1 0 0 0 0,0 0 0 0 0,0 0 0 0 0,-5 0 0 0 0,0 0 0 0 0,-1 0 0 0 0,3 0 0 0 0,-5 0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9931 11953 16383 0 0,'22'0'0'0'0,"12"0"0"0"0,23 0 0 0 0,28 0 0 0 0,11 0 0 0 0,4 0 0 0 0,-7 0 0 0 0,-12 0 0 0 0,-20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10848 11953 16383 0 0,'15'0'0'0'0,"20"0"0"0"0,9 0 0 0 0,3 0 0 0 0,9 0 0 0 0,0 0 0 0 0,4 0 0 0 0,0 0 0 0 0,-6 0 0 0 0,-5 0 0 0 0,-11 0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11871 11953 16383 0 0,'4'0'0'0'0,"8"0"0"0"0,18 0 0 0 0,19 0 0 0 0,12 0 0 0 0,4 0 0 0 0,-2 0 0 0 0,-8 0 0 0 0,-5 0 0 0 0,-5 0 0 0 0,-1 0 0 0 0,-5 0 0 0 0,-1 0 0 0 0,0 0 0 0 0,-6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19262 9005 16383 0 0,'0'0'0'0'0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12982 11953 16383 0 0,'4'0'0'0'0,"16"0"0"0"0,13 0 0 0 0,11 0 0 0 0,14 0 0 0 0,13 0 0 0 0,8 0 0 0 0,7 0 0 0 0,11 0 0 0 0,15 0 0 0 0,5 0 0 0 0,-3 0 0 0 0,-6 0 0 0 0,-10 0 0 0 0,-6 0 0 0 0,-4 0 0 0 0,-9 0 0 0 0,-14 0 0 0 0,-11 0 0 0 0,-7 0 0 0 0,-3 0 0 0 0,-7 0 0 0 0,0 0 0 0 0,-1 0 0 0 0,-1 0 0 0 0,0 0 0 0 0,2 0 0 0 0,3 0 0 0 0,-3 0 0 0 0,1 0 0 0 0,1 0 0 0 0,-6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14958 11953 16383 0 0,'4'0'0'0'0,"16"0"0"0"0,5 0 0 0 0,9 0 0 0 0,7 0 0 0 0,11 0 0 0 0,13 0 0 0 0,17 0 0 0 0,18 0 0 0 0,-1 0 0 0 0,-2 0 0 0 0,-10 0 0 0 0,-8 0 0 0 0,-10 0 0 0 0,-9 0 0 0 0,-12 0 0 0 0,-5 0 0 0 0,-3 0 0 0 0,3 0 0 0 0,2 0 0 0 0,0 0 0 0 0,5 0 0 0 0,1 0 0 0 0,-8 0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16669 11953 16383 0 0,'0'0'0'0'0,"4"0"0"0"0,16 0 0 0 0,8 0 0 0 0,16 0 0 0 0,7 0 0 0 0,-2 0 0 0 0,-1 0 0 0 0,7 0 0 0 0,-3 0 0 0 0,5 0 0 0 0,9 0 0 0 0,7 0 0 0 0,7 0 0 0 0,12 0 0 0 0,6 0 0 0 0,21 0 0 0 0,4 0 0 0 0,5 0 0 0 0,-4 0 0 0 0,-17 0 0 0 0,-10 0 0 0 0,-18 0 0 0 0,-23 0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18415 11953 16383 0 0,'23'0'0'0'0,"15"0"0"0"0,12 0 0 0 0,24 0 0 0 0,15 0 0 0 0,27 0 0 0 0,38 0 0 0 0,16 0 0 0 0,6 0 0 0 0,-5 0 0 0 0,-4 0 0 0 0,-16 0 0 0 0,-18 0 0 0 0,-28 0 0 0 0,-25 0 0 0 0,-17 0 0 0 0,-17 0 0 0 0,-8 0 0 0 0,-3 0 0 0 0,-3 0 0 0 0,-1 0 0 0 0,-4 0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20426 11953 16383 0 0,'7'0'0'0'0,"15"0"0"0"0,10 0 0 0 0,16 0 0 0 0,14 0 0 0 0,4 0 0 0 0,14 0 0 0 0,16 0 0 0 0,7 0 0 0 0,0 0 0 0 0,-1 0 0 0 0,-11 0 0 0 0,-16 0 0 0 0,-15 0 0 0 0,-9 0 0 0 0,-9 0 0 0 0,-5 0 0 0 0,-1 0 0 0 0,1 0 0 0 0,-2 0 0 0 0,1 0 0 0 0,2 0 0 0 0,-3 0 0 0 0,2 0 0 0 0,1 0 0 0 0,2 0 0 0 0,-2 0 0 0 0,0 0 0 0 0,-6 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21925 11953 16383 0 0,'8'0'0'0'0,"17"0"0"0"0,20 0 0 0 0,6 0 0 0 0,9 0 0 0 0,3 0 0 0 0,1 0 0 0 0,-2 0 0 0 0,3 0 0 0 0,2 0 0 0 0,-3 0 0 0 0,3 0 0 0 0,-9 0 0 0 0,-8 0 0 0 0,-9 0 0 0 0,5 0 0 0 0,1 0 0 0 0,-3 0 0 0 0,-1 0 0 0 0,-1 0 0 0 0,-4 0 0 0 0,0 0 0 0 0,0 0 0 0 0,2 0 0 0 0,-2 0 0 0 0,7 0 0 0 0,4 0 0 0 0,-3 0 0 0 0,6 0 0 0 0,10 0 0 0 0,9 0 0 0 0,3 0 0 0 0,-2 0 0 0 0,-6 0 0 0 0,-8 0 0 0 0,-1 0 0 0 0,-3 0 0 0 0,-3 0 0 0 0,-7 0 0 0 0,5 0 0 0 0,9 0 0 0 0,-2 0 0 0 0,-3 0 0 0 0,-2 0 0 0 0,-3 0 0 0 0,-5 0 0 0 0,-11 0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9953 12534 16383 0 0,'0'-8'0'0'0,"1"-9"0"0"0,-1-11 0 0 0,1-3 0 0 0,-1-4 0 0 0,1-4 0 0 0,0-7 0 0 0,0-10 0 0 0,0-3 0 0 0,0 0 0 0 0,0 7 0 0 0,-1 5 0 0 0,1-5 0 0 0,0-1 0 0 0,0 4 0 0 0,0 4 0 0 0,0 1 0 0 0,-1-2 0 0 0,1-2 0 0 0,0 0 0 0 0,0 4 0 0 0,0 2 0 0 0,-1 1 0 0 0,1 7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9981 11268 16383 0 0,'1'-16'0'0'0,"-1"-12"0"0"0,1-13 0 0 0,0-26 0 0 0,1-17 0 0 0,-1-10 0 0 0,1-15 0 0 0,0-16 0 0 0,0-2 0 0 0,1-25 0 0 0,0-9 0 0 0,0-5 0 0 0,0 1 0 0 0,0 4 0 0 0,-1-4 0 0 0,1 11 0 0 0,0 9 0 0 0,-1 13 0 0 0,0 23 0 0 0,-1 21 0 0 0,0 22 0 0 0,0 15 0 0 0,0 9 0 0 0,0 3 0 0 0,-1 5 0 0 0,1 1 0 0 0,0-2 0 0 0,-1 2 0 0 0,1-2 0 0 0,-1-2 0 0 0,1 5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10025 8646 16383 0 0,'1'-8'0'0'0,"-1"-9"0"0"0,1-26 0 0 0,0-20 0 0 0,0-21 0 0 0,1-13 0 0 0,0-12 0 0 0,0-33 0 0 0,1-26 0 0 0,0-20 0 0 0,1-3 0 0 0,-1 8 0 0 0,0 8 0 0 0,0 23 0 0 0,-1 10 0 0 0,0 23 0 0 0,0 19 0 0 0,-1 20 0 0 0,1 15 0 0 0,-2 19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10061 6576 16383 0 0,'0'-15'0'0'0,"0"-9"0"0"0,1-8 0 0 0,0-14 0 0 0,-1-2 0 0 0,2-17 0 0 0,-1-12 0 0 0,0-8 0 0 0,1-13 0 0 0,0-16 0 0 0,0-15 0 0 0,1-9 0 0 0,-1 4 0 0 0,0 10 0 0 0,0 10 0 0 0,0 3 0 0 0,0 11 0 0 0,0 9 0 0 0,-1 15 0 0 0,0 14 0 0 0,0 9 0 0 0,0 6 0 0 0,-1 7 0 0 0,1 4 0 0 0,0 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19336 9027 16383 0 0,'0'12'0'0'0,"-8"4"0"0"0,-10-1 0 0 0,-3 5 0 0 0,3-5 0 0 0,4-13 0 0 0,5-10 0 0 0,3-13 0 0 0,4-9 0 0 0,5-1 0 0 0,2 9 0 0 0,1 17 0 0 0,7 13 0 0 0,1 12 0 0 0,-1 12 0 0 0,-4 8 0 0 0,-3-8 0 0 0,-6-8 0 0 0,-3-16 0 0 0,-2-18 0 0 0,1-11 0 0 0,-7-2 0 0 0,-2-4 0 0 0,1-7 0 0 0,7 3 0 0 0,12 7 0 0 0,9 8 0 0 0,10 6 0 0 0,8 5 0 0 0,-2-1 0 0 0,-2 1 0 0 0,-6 9 0 0 0,-8 12 0 0 0,-14 3 0 0 0,-15-2 0 0 0,-6 1 0 0 0,-3-4 0 0 0,2 5 0 0 0,-4-1 0 0 0,-5-9 0 0 0,2-8 0 0 0,-2-5 0 0 0,3-10 0 0 0,7-10 0 0 0,10-1 0 0 0,15 3 0 0 0,14 6 0 0 0,8 6 0 0 0,6 4 0 0 0,7 7 0 0 0,-5 11 0 0 0,-4 5 0 0 0,0 2 0 0 0,-5 6 0 0 0,-19-1 0 0 0,-15-5 0 0 0,-14-5 0 0 0,-4 2 0 0 0,-5-1 0 0 0,2 5 0 0 0,3-1 0 0 0,4-8 0 0 0,7-14 0 0 0,5-14 0 0 0,5-8 0 0 0,2-8 0 0 0,10 2 0 0 0,11 6 0 0 0,7 8 0 0 0,6 6 0 0 0,7 5 0 0 0,-5 8 0 0 0,1 7 0 0 0,-6 10 0 0 0,-8 10 0 0 0,-7 8 0 0 0,-7 1 0 0 0,-3 3 0 0 0,-4 1 0 0 0,-1-1 0 0 0,0-1 0 0 0,-1 1 0 0 0,-3-6 0 0 0,-9-9 0 0 0,-10-9 0 0 0,-5 0 0 0 0,-5-3 0 0 0,-5-3 0 0 0,0-4 0 0 0,-1-3 0 0 0,6-6 0 0 0,1-3 0 0 0,6-8 0 0 0,0-10 0 0 0,1-1 0 0 0,4-1 0 0 0,-2 5 0 0 0,4-3 0 0 0,-4-5 0 0 0,3-2 0 0 0,5-4 0 0 0,6-4 0 0 0,3-3 0 0 0,4 1 0 0 0,2 0 0 0 0,1-2 0 0 0,5 7 0 0 0,9 9 0 0 0,7 9 0 0 0,7 7 0 0 0,6 6 0 0 0,-1-1 0 0 0,0 1 0 0 0,0 1 0 0 0,1 0 0 0 0,3 2 0 0 0,-4 8 0 0 0,-9 12 0 0 0,-7 5 0 0 0,-8 8 0 0 0,-5 5 0 0 0,-2 5 0 0 0,-7-5 0 0 0,-10-8 0 0 0,-6-10 0 0 0,-7-8 0 0 0,0-9 0 0 0,6-14 0 0 0,6-12 0 0 0,10-6 0 0 0,10 2 0 0 0,4-2 0 0 0,9 4 0 0 0,9 6 0 0 0,4 7 0 0 0,-2 9 0 0 0,1 10 0 0 0,-4 11 0 0 0,-7 11 0 0 0,-9 1 0 0 0,-11-5 0 0 0,-13-6 0 0 0,-12-7 0 0 0,-1-4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10104 3921 16383 0 0,'0'-8'0'0'0,"1"-13"0"0"0,-1-11 0 0 0,1-16 0 0 0,0-14 0 0 0,0-1 0 0 0,1-5 0 0 0,-1 2 0 0 0,0-4 0 0 0,0-4 0 0 0,0 6 0 0 0,1-1 0 0 0,-1 4 0 0 0,0 9 0 0 0,0 7 0 0 0,-1-4 0 0 0,1 8 0 0 0,0 7 0 0 0,0 2 0 0 0,-1 1 0 0 0,1-3 0 0 0,-1 2 0 0 0,1 0 0 0 0,0 6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10269 10367 16383 0 0,'1'-5'0'0'0,"1"-1"0"0"0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11969 4945 16383 0 0,'2'-7'0'0'0,"3"-9"0"0"0,1-5 0 0 0,3-7 0 0 0,3-13 0 0 0,5-13 0 0 0,0-1 0 0 0,-1 0 0 0 0,1 2 0 0 0,-2 3 0 0 0,-2 7 0 0 0,-3 9 0 0 0,-1 4 0 0 0,1 0 0 0 0,-2 3 0 0 0,-1 3 0 0 0,0 3 0 0 0,0-2 0 0 0,-1 2 0 0 0,1-2 0 0 0,-1 3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12158 4370 16383 0 0,'2'-7'0'0'0,"4"-11"0"0"0,4-16 0 0 0,3-8 0 0 0,1-5 0 0 0,2-4 0 0 0,1-6 0 0 0,1-2 0 0 0,3-9 0 0 0,0 0 0 0 0,-3 7 0 0 0,-1 7 0 0 0,-2 6 0 0 0,-3 9 0 0 0,-2 5 0 0 0,0 2 0 0 0,0-1 0 0 0,1-3 0 0 0,-1 2 0 0 0,1-1 0 0 0,-2 6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12469 3422 16383 0 0,'2'-6'0'0'0,"4"-14"0"0"0,5-17 0 0 0,3-8 0 0 0,1-5 0 0 0,-1 4 0 0 0,0 2 0 0 0,-1 1 0 0 0,-1 4 0 0 0,-1 2 0 0 0,1 0 0 0 0,0-2 0 0 0,-1 1 0 0 0,0 1 0 0 0,-1 5 0 0 0,-1 2 0 0 0,0 3 0 0 0,-2 3 0 0 0,1-1 0 0 0,0-4 0 0 0,1 2 0 0 0,0-3 0 0 0,-1 4 0 0 0,-1 3 0 0 0,-1 2 0 0 0,1-1 0 0 0,1-5 0 0 0,1-2 0 0 0,1-4 0 0 0,-1 4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12759 2533 16383 0 0,'1'-3'0'0'0,"2"-4"0"0"0,1-7 0 0 0,3-11 0 0 0,3-5 0 0 0,0-4 0 0 0,0 0 0 0 0,1 1 0 0 0,0-5 0 0 0,0 1 0 0 0,2-3 0 0 0,-1-1 0 0 0,1 0 0 0 0,-1 1 0 0 0,0-1 0 0 0,-1 6 0 0 0,-1 4 0 0 0,-1 2 0 0 0,-2 3 0 0 0,1 0 0 0 0,1-2 0 0 0,0-3 0 0 0,2-2 0 0 0,-2 1 0 0 0,1 1 0 0 0,-1 1 0 0 0,1-1 0 0 0,0-3 0 0 0,-1 5 0 0 0,0-1 0 0 0,0-1 0 0 0,1-1 0 0 0,1-5 0 0 0,1 1 0 0 0,0-3 0 0 0,0-2 0 0 0,1-2 0 0 0,-1 4 0 0 0,-2 7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18323 4358 16383 0 0,'4'0'0'0'0,"5"1"0"0"0,16 0 0 0 0,11 0 0 0 0,12 0 0 0 0,4 1 0 0 0,1 0 0 0 0,-4 0 0 0 0,-4-1 0 0 0,-1 1 0 0 0,-4-1 0 0 0,-2 1 0 0 0,0-1 0 0 0,5 1 0 0 0,4-1 0 0 0,0 1 0 0 0,4 0 0 0 0,1-1 0 0 0,-1 1 0 0 0,-2 0 0 0 0,-5-1 0 0 0,-10 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19257 4391 16383 0 0,'4'0'0'0'0,"8"0"0"0"0,11 1 0 0 0,12 0 0 0 0,15 1 0 0 0,7 0 0 0 0,9 0 0 0 0,9 1 0 0 0,-9-1 0 0 0,-12 0 0 0 0,-7 0 0 0 0,-4-1 0 0 0,-5 1 0 0 0,-2-1 0 0 0,1 0 0 0 0,1 1 0 0 0,-1-1 0 0 0,-8 0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20177 4423 16383 0 0,'7'0'0'0'0,"19"1"0"0"0,7 0 0 0 0,7 1 0 0 0,3-1 0 0 0,-1 1 0 0 0,-1-1 0 0 0,1 1 0 0 0,0-1 0 0 0,5 1 0 0 0,9 0 0 0 0,3 0 0 0 0,-4 0 0 0 0,-13-1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20795 4445 16383 0 0,'15'0'0'0'0,"28"2"0"0"0,33 0 0 0 0,18 2 0 0 0,28 0 0 0 0,-3 0 0 0 0,-6 0 0 0 0,-16-1 0 0 0,-23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9040 16383 0 0,'8'0'0'0'0,"2"0"0"0"0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21659 4475 16383 0 0,'4'0'0'0'0,"16"1"0"0"0,13 0 0 0 0,38 1 0 0 0,45 2 0 0 0,64 3 0 0 0,51 1 0 0 0,20 0 0 0 0,-6 1 0 0 0,-21-1 0 0 0,-34-2 0 0 0,-41 0 0 0 0,-46-3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23369 4560 16383 0 0,'4'0'0'0'0,"12"0"0"0"0,19 2 0 0 0,26 0 0 0 0,11 0 0 0 0,7 1 0 0 0,6 0 0 0 0,-8 0 0 0 0,-1-1 0 0 0,-7 1 0 0 0,-11-1 0 0 0,0 0 0 0 0,-3 0 0 0 0,1 0 0 0 0,6 0 0 0 0,1 0 0 0 0,-4 0 0 0 0,-8 0 0 0 0,-5-1 0 0 0,-2 1 0 0 0,-6-1 0 0 0,-1 1 0 0 0,-7-1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24849 4611 16383 0 0,'4'0'0'0'0,"9"1"0"0"0,24 0 0 0 0,23 1 0 0 0,34 2 0 0 0,16-1 0 0 0,5 1 0 0 0,-1 0 0 0 0,-17 0 0 0 0,-18-1 0 0 0,-13-1 0 0 0,-12 0 0 0 0,-14-1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25927 4649 16383 0 0,'7'0'0'0'0,"26"1"0"0"0,15 1 0 0 0,18 0 0 0 0,13 1 0 0 0,19 1 0 0 0,16 0 0 0 0,4 0 0 0 0,-3 0 0 0 0,1 0 0 0 0,-18-1 0 0 0,-19 0 0 0 0,-22-1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21519 11863 16383 0 0,'16'-4'0'0'0,"19"-1"0"0"0,19 1 0 0 0,16 0 0 0 0,8 1 0 0 0,16-6 0 0 0,8-2 0 0 0,1 1 0 0 0,-1 2 0 0 0,-14 3 0 0 0,-15 1 0 0 0,-12 3 0 0 0,-13 0 0 0 0,-7 1 0 0 0,-2 1 0 0 0,-1-1 0 0 0,-3 1 0 0 0,0-1 0 0 0,2 0 0 0 0,-1 0 0 0 0,0 1 0 0 0,1-1 0 0 0,0 0 0 0 0,7 0 0 0 0,4-1 0 0 0,6 1 0 0 0,0 0 0 0 0,0 0 0 0 0,1 0 0 0 0,-1 0 0 0 0,-2 0 0 0 0,-2 0 0 0 0,-6 0 0 0 0,-3 0 0 0 0,-1 0 0 0 0,-3 0 0 0 0,0 0 0 0 0,0 0 0 0 0,2 0 0 0 0,-1 0 0 0 0,-1 0 0 0 0,2 0 0 0 0,-2 0 0 0 0,0-3 0 0 0,1-2 0 0 0,-1 0 0 0 0,-1 1 0 0 0,3 1 0 0 0,1 1 0 0 0,-2 2 0 0 0,0-1 0 0 0,1 1 0 0 0,-2 0 0 0 0,0 1 0 0 0,1-1 0 0 0,2 0 0 0 0,-2 0 0 0 0,0 0 0 0 0,1 0 0 0 0,-2 0 0 0 0,0 0 0 0 0,2 0 0 0 0,-7 0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23830 12209 16383 0 0,'4'0'0'0'0,"9"0"0"0"0,5-4 0 0 0,1-8 0 0 0,-4-7 0 0 0,4-7 0 0 0,5-7 0 0 0,0-2 0 0 0,10-9 0 0 0,4-6 0 0 0,-6-1 0 0 0,1 4 0 0 0,1-6 0 0 0,3-8 0 0 0,-5-1 0 0 0,-1 1 0 0 0,-4 8 0 0 0,-5 13 0 0 0,-5 6 0 0 0,2 1 0 0 0,-2-2 0 0 0,-4 2 0 0 0,3-2 0 0 0,-1-1 0 0 0,1 0 0 0 0,-3 0 0 0 0,5-3 0 0 0,-1 3 0 0 0,4-1 0 0 0,-2-1 0 0 0,-3-3 0 0 0,2 7 0 0 0,-1 5 0 0 0,0-1 0 0 0,-3-9 0 0 0,4 1 0 0 0,-2 3 0 0 0,-3 1 0 0 0,4 5 0 0 0,-1 1 0 0 0,1 1 0 0 0,-4-3 0 0 0,5 4 0 0 0,7-1 0 0 0,-2-3 0 0 0,-4-1 0 0 0,-1 5 0 0 0,-5-1 0 0 0,-3-3 0 0 0,3 0 0 0 0,7 5 0 0 0,1-2 0 0 0,4-2 0 0 0,-2-5 0 0 0,-2 0 0 0 0,-4-2 0 0 0,-4-3 0 0 0,2 6 0 0 0,6 5 0 0 0,1-1 0 0 0,-1-3 0 0 0,-4 0 0 0 0,4 6 0 0 0,-3-1 0 0 0,-4-3 0 0 0,3 4 0 0 0,-1-2 0 0 0,-3 1 0 0 0,3 4 0 0 0,-1-1 0 0 0,-2-4 0 0 0,-5 2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24871 7470 16383 0 0,'0'8'0'0'0,"0"6"0"0"0,0 8 0 0 0,0 8 0 0 0,0 3 0 0 0,0 3 0 0 0,0 3 0 0 0,0-1 0 0 0,0 0 0 0 0,0 10 0 0 0,0 3 0 0 0,0-3 0 0 0,0-2 0 0 0,0-1 0 0 0,0 3 0 0 0,0 1 0 0 0,0 0 0 0 0,0-5 0 0 0,0-2 0 0 0,0 6 0 0 0,0 0 0 0 0,0-1 0 0 0,0 6 0 0 0,0-2 0 0 0,4-1 0 0 0,1-3 0 0 0,0-1 0 0 0,-1-5 0 0 0,-2-1 0 0 0,0-1 0 0 0,-1-2 0 0 0,-1-1 0 0 0,0 2 0 0 0,0 1 0 0 0,0-1 0 0 0,0 0 0 0 0,0 1 0 0 0,-1-3 0 0 0,1 1 0 0 0,0 2 0 0 0,0-3 0 0 0,0 1 0 0 0,0 1 0 0 0,0 2 0 0 0,0-2 0 0 0,0 0 0 0 0,0 1 0 0 0,0-2 0 0 0,0 0 0 0 0,0 2 0 0 0,0 1 0 0 0,0-2 0 0 0,0 0 0 0 0,0 1 0 0 0,0-2 0 0 0,0 0 0 0 0,0 1 0 0 0,0 2 0 0 0,0-2 0 0 0,0 0 0 0 0,0 1 0 0 0,0-2 0 0 0,0 0 0 0 0,0 1 0 0 0,0-1 0 0 0,0-1 0 0 0,0 3 0 0 0,0 1 0 0 0,-3-6 0 0 0,-3-5 0 0 0,2 0 0 0 0,0 3 0 0 0,1 0 0 0 0,1 2 0 0 0,1 2 0 0 0,1 4 0 0 0,0-3 0 0 0,0 2 0 0 0,0 0 0 0 0,1-2 0 0 0,-1 1 0 0 0,0-7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25157 8018 16383 0 0,'0'-7'0'0'0,"-8"-7"0"0"0,-10-9 0 0 0,-5-7 0 0 0,0-3 0 0 0,-2 5 0 0 0,2-1 0 0 0,-2-3 0 0 0,3 0 0 0 0,-3-2 0 0 0,4-3 0 0 0,1 5 0 0 0,4 0 0 0 0,5 3 0 0 0,-4-3 0 0 0,2-3 0 0 0,2 1 0 0 0,-4 6 0 0 0,0 1 0 0 0,-1-4 0 0 0,2-3 0 0 0,-4 0 0 0 0,1-2 0 0 0,-4 6 0 0 0,1-1 0 0 0,5 2 0 0 0,4-1 0 0 0,0-5 0 0 0,-5 6 0 0 0,0 2 0 0 0,-5 7 0 0 0,1-2 0 0 0,5-4 0 0 0,-4 3 0 0 0,2-3 0 0 0,0 3 0 0 0,2 1 0 0 0,-3-2 0 0 0,2-5 0 0 0,2-2 0 0 0,5-2 0 0 0,-4 3 0 0 0,0 0 0 0 0,-2 5 0 0 0,3-1 0 0 0,2 0 0 0 0,3-2 0 0 0,4-5 0 0 0,1-1 0 0 0,-6-1 0 0 0,-10-3 0 0 0,-9 5 0 0 0,1 5 0 0 0,3-1 0 0 0,3-3 0 0 0,5-4 0 0 0,-3 5 0 0 0,1 3 0 0 0,4-1 0 0 0,-3-2 0 0 0,-3-1 0 0 0,2-2 0 0 0,-4-3 0 0 0,1-3 0 0 0,-2 2 0 0 0,1 0 0 0 0,1 6 0 0 0,4 1 0 0 0,-3 6 0 0 0,2 3 0 0 0,-4-2 0 0 0,2-5 0 0 0,-4 3 0 0 0,2 2 0 0 0,1 5 0 0 0,4-2 0 0 0,-3-5 0 0 0,-6-5 0 0 0,2-2 0 0 0,0-2 0 0 0,5-3 0 0 0,-3 4 0 0 0,-5 6 0 0 0,-5 6 0 0 0,-2 0 0 0 0,5-4 0 0 0,7 2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24225 5499 16383 0 0,'-4'0'0'0'0,"-5"0"0"0"0,-8 0 0 0 0,-10 0 0 0 0,-3 0 0 0 0,-12 0 0 0 0,-6 0 0 0 0,-7 0 0 0 0,-1 0 0 0 0,-7 0 0 0 0,4 0 0 0 0,5 0 0 0 0,-4 0 0 0 0,4 0 0 0 0,3 0 0 0 0,4 0 0 0 0,-3 0 0 0 0,-7 0 0 0 0,-1 0 0 0 0,0 0 0 0 0,8 0 0 0 0,4 0 0 0 0,2 0 0 0 0,1 0 0 0 0,5 0 0 0 0,0 0 0 0 0,0 0 0 0 0,2 0 0 0 0,0 0 0 0 0,-2 0 0 0 0,-2 0 0 0 0,3 0 0 0 0,-9 0 0 0 0,-3 0 0 0 0,3 0 0 0 0,-7 0 0 0 0,-1 0 0 0 0,-3 0 0 0 0,1 0 0 0 0,2 0 0 0 0,6 0 0 0 0,5 0 0 0 0,1 0 0 0 0,4 0 0 0 0,1 0 0 0 0,-1 0 0 0 0,-1 0 0 0 0,2 0 0 0 0,0 0 0 0 0,-2 0 0 0 0,2-3 0 0 0,1-2 0 0 0,-10 0 0 0 0,-1 1 0 0 0,1 1 0 0 0,0 1 0 0 0,0 1 0 0 0,-3 1 0 0 0,-1 0 0 0 0,1 0 0 0 0,4 0 0 0 0,3 1 0 0 0,1-1 0 0 0,3 0 0 0 0,1 0 0 0 0,-1 0 0 0 0,-2 0 0 0 0,3 0 0 0 0,7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21602 5477 16383 0 0,'-8'7'0'0'0,"-10"11"0"0"0,-9 6 0 0 0,-4 6 0 0 0,-12 13 0 0 0,-6 7 0 0 0,1-1 0 0 0,1-2 0 0 0,2 0 0 0 0,0-6 0 0 0,-3-1 0 0 0,-2 0 0 0 0,9 0 0 0 0,3-2 0 0 0,4-1 0 0 0,1 2 0 0 0,5 1 0 0 0,1-2 0 0 0,-4 8 0 0 0,5 3 0 0 0,2-3 0 0 0,-3-1 0 0 0,-3-1 0 0 0,3-1 0 0 0,-2-3 0 0 0,4-1 0 0 0,3-8 0 0 0,5-1 0 0 0,-2-5 0 0 0,2-4 0 0 0,-4 3 0 0 0,2 4 0 0 0,1-2 0 0 0,2 1 0 0 0,-2 1 0 0 0,-7 3 0 0 0,1 3 0 0 0,-2 1 0 0 0,-1 1 0 0 0,-4-6 0 0 0,4 1 0 0 0,6-2 0 0 0,0 1 0 0 0,-1 5 0 0 0,-5 2 0 0 0,4 0 0 0 0,-4 0 0 0 0,1 2 0 0 0,-4 6 0 0 0,3 3 0 0 0,-1 0 0 0 0,5 0 0 0 0,-3-4 0 0 0,1-3 0 0 0,4 8 0 0 0,-3-5 0 0 0,4-7 0 0 0,-3-1 0 0 0,-4 1 0 0 0,1-3 0 0 0,2 1 0 0 0,5 2 0 0 0,-2 2 0 0 0,3-1 0 0 0,-4-8 0 0 0,3-1 0 0 0,4 2 0 0 0,1-4 0 0 0,3-3 0 0 0,-5 2 0 0 0,-6 4 0 0 0,-1 5 0 0 0,5 0 0 0 0,-3-6 0 0 0,3-1 0 0 0,0 4 0 0 0,3-1 0 0 0,-3 2 0 0 0,1 3 0 0 0,-4-4 0 0 0,2-5 0 0 0,4 2 0 0 0,4-5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19138 9040 16383 0 0,'0'0'0'0'0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19509 7805 16383 0 0,'0'15'0'0'0,"0"21"0"0"0,0 7 0 0 0,0 4 0 0 0,3 2 0 0 0,2 0 0 0 0,0-4 0 0 0,-1-3 0 0 0,-1-1 0 0 0,-1-3 0 0 0,-2-1 0 0 0,1 2 0 0 0,-1-4 0 0 0,3 2 0 0 0,2 1 0 0 0,0 1 0 0 0,-1-1 0 0 0,-2 0 0 0 0,0 1 0 0 0,-1-2 0 0 0,7 0 0 0 0,2 1 0 0 0,-1 3 0 0 0,-1-3 0 0 0,-3 0 0 0 0,-2 1 0 0 0,-1-2 0 0 0,-1 0 0 0 0,-1 1 0 0 0,-1-2 0 0 0,1 1 0 0 0,-1 1 0 0 0,1 2 0 0 0,0-2 0 0 0,0 0 0 0 0,0 1 0 0 0,0-2 0 0 0,0 0 0 0 0,0 2 0 0 0,0 1 0 0 0,0-2 0 0 0,-4-8 0 0 0,-1-1 0 0 0,0 2 0 0 0,1 0 0 0 0,1 1 0 0 0,2 4 0 0 0,0-1 0 0 0,1 1 0 0 0,-1 3 0 0 0,2 1 0 0 0,-1-2 0 0 0,-4 1 0 0 0,-1 0 0 0 0,1-2 0 0 0,0 0 0 0 0,1 2 0 0 0,2 1 0 0 0,0-2 0 0 0,0 0 0 0 0,1 1 0 0 0,0-2 0 0 0,1 0 0 0 0,-1 1 0 0 0,0 2 0 0 0,0-2 0 0 0,0 0 0 0 0,0 1 0 0 0,0-2 0 0 0,0 0 0 0 0,0 2 0 0 0,0-3 0 0 0,0 1 0 0 0,0 1 0 0 0,0 2 0 0 0,0-2 0 0 0,0 0 0 0 0,0 1 0 0 0,0-2 0 0 0,0 0 0 0 0,0 1 0 0 0,0 2 0 0 0,0-2 0 0 0,0-7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19579 10345 16383 0 0,'0'8'0'0'0,"8"2"0"0"0,9 7 0 0 0,7 12 0 0 0,6 9 0 0 0,6 5 0 0 0,4 3 0 0 0,-1-6 0 0 0,-7-6 0 0 0,6 6 0 0 0,5-4 0 0 0,-6 0 0 0 0,-9-2 0 0 0,-1 0 0 0 0,6 2 0 0 0,4 3 0 0 0,5-2 0 0 0,-2 0 0 0 0,0 2 0 0 0,8 2 0 0 0,4-3 0 0 0,-7 1 0 0 0,-8-8 0 0 0,-9 0 0 0 0,-3 1 0 0 0,3-4 0 0 0,-1-3 0 0 0,12 1 0 0 0,5-3 0 0 0,4 2 0 0 0,-3 4 0 0 0,-1-3 0 0 0,-9-2 0 0 0,-2-5 0 0 0,-7 2 0 0 0,-4-3 0 0 0,-6 3 0 0 0,3-1 0 0 0,-3-2 0 0 0,3-2 0 0 0,7 2 0 0 0,3-1 0 0 0,-5 4 0 0 0,3 6 0 0 0,3 2 0 0 0,1-3 0 0 0,-5 0 0 0 0,0-3 0 0 0,-3 2 0 0 0,1-4 0 0 0,-4-1 0 0 0,4-5 0 0 0,-4 4 0 0 0,0-2 0 0 0,-5 3 0 0 0,-4 3 0 0 0,4-3 0 0 0,6 3 0 0 0,4-2 0 0 0,-3 2 0 0 0,-4 5 0 0 0,1-2 0 0 0,-2-2 0 0 0,4-4 0 0 0,-2 1 0 0 0,0-3 0 0 0,-4 3 0 0 0,4-1 0 0 0,5-5 0 0 0,0-5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10054 9080 16383 0 0,'0'-8'0'0'0,"12"-10"0"0"0,6-1 0 0 0,9-6 0 0 0,15-6 0 0 0,8 2 0 0 0,-5 3 0 0 0,-7 5 0 0 0,-1 7 0 0 0,-7-3 0 0 0,-2 3 0 0 0,-5-5 0 0 0,-3 1 0 0 0,3 0 0 0 0,5 3 0 0 0,6-3 0 0 0,0 0 0 0 0,2 5 0 0 0,3 3 0 0 0,-2 5 0 0 0,1 2 0 0 0,1 2 0 0 0,1 1 0 0 0,-1 0 0 0 0,-1 1 0 0 0,1 0 0 0 0,-2-1 0 0 0,0 1 0 0 0,-6 3 0 0 0,-1 1 0 0 0,-5 0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12541 3060 16383 0 0,'8'0'0'0'0,"9"0"0"0"0,7 0 0 0 0,6 0 0 0 0,13 0 0 0 0,4 0 0 0 0,0 0 0 0 0,1 0 0 0 0,-1 8 0 0 0,-4 10 0 0 0,-10 5 0 0 0,-3-1 0 0 0,2-4 0 0 0,-2 3 0 0 0,2 5 0 0 0,4 1 0 0 0,2 5 0 0 0,-1 4 0 0 0,1-1 0 0 0,1-5 0 0 0,-5-2 0 0 0,-9 4 0 0 0,-9 3 0 0 0,-3-1 0 0 0,3 2 0 0 0,0 2 0 0 0,-3-1 0 0 0,11 0 0 0 0,1 1 0 0 0,-2 3 0 0 0,1-7 0 0 0,-3-4 0 0 0,-1-1 0 0 0,-5 3 0 0 0,4-4 0 0 0,-2 1 0 0 0,3-1 0 0 0,0 2 0 0 0,-5 4 0 0 0,-1 0 0 0 0,-3 2 0 0 0,-3 2 0 0 0,-2-2 0 0 0,4 1 0 0 0,1 2 0 0 0,-2 1 0 0 0,-1-1 0 0 0,-3-1 0 0 0,-3 1 0 0 0,0-2 0 0 0,-2 0 0 0 0,0 2 0 0 0,-1 1 0 0 0,1-2 0 0 0,-1-8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20005 4419 16383 0 0,'0'3'0'0'0,"0"14"0"0"0,0 10 0 0 0,0 17 0 0 0,-4 4 0 0 0,-1 1 0 0 0,0 8 0 0 0,-3-2 0 0 0,1-3 0 0 0,-7-2 0 0 0,-1-3 0 0 0,-6 2 0 0 0,-6 1 0 0 0,1-1 0 0 0,2-5 0 0 0,4-2 0 0 0,-2-1 0 0 0,-4 0 0 0 0,1-2 0 0 0,-2-9 0 0 0,0-2 0 0 0,-3-5 0 0 0,3 1 0 0 0,-1-4 0 0 0,0-1 0 0 0,-2 3 0 0 0,-4 6 0 0 0,-4-2 0 0 0,1 2 0 0 0,-1 1 0 0 0,-9 2 0 0 0,0-4 0 0 0,7 1 0 0 0,4-4 0 0 0,0-6 0 0 0,6 1 0 0 0,0-2 0 0 0,2-1 0 0 0,-1-3 0 0 0,3-3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10319 8517 16383 0 0,'4'0'0'0'0,"1"-8"0"0"0,7-2 0 0 0,2-7 0 0 0,-2-8 0 0 0,2-1 0 0 0,-3 2 0 0 0,-2-4 0 0 0,4-4 0 0 0,0-1 0 0 0,6-2 0 0 0,-1-2 0 0 0,1 0 0 0 0,-4 0 0 0 0,5-9 0 0 0,-3-5 0 0 0,5 3 0 0 0,-3 2 0 0 0,4 1 0 0 0,-2 8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10354 7758 16383 0 0,'0'-7'0'0'0,"4"-7"0"0"0,1-9 0 0 0,3-7 0 0 0,9-6 0 0 0,8 2 0 0 0,0 4 0 0 0,4-1 0 0 0,0 5 0 0 0,3 7 0 0 0,4 6 0 0 0,-5 10 0 0 0,-7 9 0 0 0,-4 3 0 0 0,-5 8 0 0 0,-6 9 0 0 0,-4 7 0 0 0,5 2 0 0 0,0 2 0 0 0,-1 3 0 0 0,6-5 0 0 0,-1-6 0 0 0,-2 1 0 0 0,-3 3 0 0 0,-3 2 0 0 0,-3-7 0 0 0,3-10 0 0 0,-1-14 0 0 0,-1-16 0 0 0,0-10 0 0 0,5-1 0 0 0,2-4 0 0 0,0-5 0 0 0,-4-1 0 0 0,-1-2 0 0 0,5 4 0 0 0,0 0 0 0 0,7-2 0 0 0,0 1 0 0 0,-4-2 0 0 0,-3-3 0 0 0,0 6 0 0 0,-2 3 0 0 0,5 7 0 0 0,0-1 0 0 0,5 4 0 0 0,0 4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10900 6910 16383 0 0,'0'-4'0'0'0,"-4"-1"0"0"0,-9 0 0 0 0,-6 1 0 0 0,-7 1 0 0 0,-7 2 0 0 0,-1 0 0 0 0,4 8 0 0 0,1 3 0 0 0,4 7 0 0 0,7 5 0 0 0,7 6 0 0 0,5 6 0 0 0,7 4 0 0 0,3 1 0 0 0,6-8 0 0 0,0 0 0 0 0,6-7 0 0 0,9-6 0 0 0,-1 0 0 0 0,0-2 0 0 0,3-4 0 0 0,4-4 0 0 0,6-3 0 0 0,-1-3 0 0 0,1-2 0 0 0,3 0 0 0 0,-3-1 0 0 0,1 1 0 0 0,-7-5 0 0 0,-1-8 0 0 0,-5-6 0 0 0,-7-7 0 0 0,-7-7 0 0 0,-1 2 0 0 0,-2-1 0 0 0,-3 1 0 0 0,-2-2 0 0 0,-2-3 0 0 0,-1 1 0 0 0,-7 7 0 0 0,-11 8 0 0 0,-3-1 0 0 0,0 4 0 0 0,-5 4 0 0 0,-6 5 0 0 0,-1 4 0 0 0,-2 2 0 0 0,-3-6 0 0 0,-3-1 0 0 0,2 0 0 0 0,8 2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13635 3537 16383 0 0,'4'0'0'0'0,"4"0"0"0"0,10 0 0 0 0,8 0 0 0 0,8 0 0 0 0,2 0 0 0 0,2 0 0 0 0,2 0 0 0 0,-1 0 0 0 0,-1 0 0 0 0,2 0 0 0 0,-3 0 0 0 0,0 0 0 0 0,2 0 0 0 0,1 0 0 0 0,6 0 0 0 0,2 0 0 0 0,0 0 0 0 0,-3 0 0 0 0,-3 0 0 0 0,0 0 0 0 0,-4 0 0 0 0,0 0 0 0 0,0 0 0 0 0,2 0 0 0 0,-3 0 0 0 0,1 0 0 0 0,1 0 0 0 0,-3 0 0 0 0,1 0 0 0 0,-6 0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14517 3096 16383 0 0,'7'0'0'0'0,"11"0"0"0"0,9 0 0 0 0,12 0 0 0 0,14 0 0 0 0,6 0 0 0 0,4 0 0 0 0,18 7 0 0 0,10 3 0 0 0,-6 0 0 0 0,-10-2 0 0 0,-11-3 0 0 0,-15 2 0 0 0,-10 0 0 0 0,-10 6 0 0 0,-11 9 0 0 0,-8 4 0 0 0,-6 5 0 0 0,-3 5 0 0 0,-3 1 0 0 0,0 0 0 0 0,0 3 0 0 0,0 1 0 0 0,1-2 0 0 0,0 0 0 0 0,1 1 0 0 0,0 5 0 0 0,-1 2 0 0 0,2 8 0 0 0,-1-1 0 0 0,0-2 0 0 0,0-2 0 0 0,0-7 0 0 0,0-2 0 0 0,0-1 0 0 0,0 1 0 0 0,0-4 0 0 0,0 0 0 0 0,0 2 0 0 0,0-3 0 0 0,0 1 0 0 0,0-7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19121 8952 16383 0 0,'0'0'0'0'0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15822 3166 16383 0 0,'-4'0'0'0'0,"-8"0"0"0"0,-11 0 0 0 0,-4 0 0 0 0,-6 4 0 0 0,3 9 0 0 0,-1 1 0 0 0,-2 0 0 0 0,3 0 0 0 0,8 6 0 0 0,3 7 0 0 0,-2 6 0 0 0,2 2 0 0 0,4 2 0 0 0,5 2 0 0 0,4-1 0 0 0,4 8 0 0 0,1 3 0 0 0,1-2 0 0 0,1-2 0 0 0,0-1 0 0 0,-1 0 0 0 0,1-4 0 0 0,3-9 0 0 0,2-2 0 0 0,-1 1 0 0 0,2-3 0 0 0,1-4 0 0 0,6-5 0 0 0,9-6 0 0 0,7 3 0 0 0,3-1 0 0 0,3-4 0 0 0,3-2 0 0 0,-1-4 0 0 0,1-1 0 0 0,0-3 0 0 0,-5-3 0 0 0,-2-3 0 0 0,-6-3 0 0 0,-3-8 0 0 0,-6-9 0 0 0,1-3 0 0 0,-1-5 0 0 0,3-4 0 0 0,-1-3 0 0 0,-1 1 0 0 0,-3 1 0 0 0,-4-1 0 0 0,-4 2 0 0 0,-3 0 0 0 0,-2-1 0 0 0,-2 3 0 0 0,-8 7 0 0 0,-3 1 0 0 0,0-3 0 0 0,-5 5 0 0 0,0-1 0 0 0,-1 3 0 0 0,-5 3 0 0 0,1-3 0 0 0,-4 3 0 0 0,-4 5 0 0 0,1-3 0 0 0,3 2 0 0 0,6 1 0 0 0,-3 2 0 0 0,-4 4 0 0 0,2 3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19632 5603 16383 0 0,'0'-3'0'0'0,"8"-3"0"0"0,2-6 0 0 0,7-2 0 0 0,8 2 0 0 0,4 2 0 0 0,5 4 0 0 0,-4-2 0 0 0,0 1 0 0 0,0 2 0 0 0,2-6 0 0 0,3-9 0 0 0,3-1 0 0 0,-1 3 0 0 0,0 1 0 0 0,-5 4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20020 5023 16383 0 0,'4'0'0'0'0,"9"0"0"0"0,5 0 0 0 0,8-4 0 0 0,7-1 0 0 0,2 0 0 0 0,2 1 0 0 0,2 2 0 0 0,3 0 0 0 0,-6 5 0 0 0,-10 5 0 0 0,-8 10 0 0 0,-8 8 0 0 0,-5 8 0 0 0,-4 2 0 0 0,-2 2 0 0 0,-1 3 0 0 0,0-3 0 0 0,1 1 0 0 0,-1 1 0 0 0,2 1 0 0 0,-1-3 0 0 0,1 0 0 0 0,0 2 0 0 0,-4-4 0 0 0,-1 1 0 0 0,1 2 0 0 0,0-3 0 0 0,1 1 0 0 0,1 1 0 0 0,1 2 0 0 0,1-2 0 0 0,0 0 0 0 0,0 1 0 0 0,-7-6 0 0 0,-3-9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20728 4980 16383 0 0,'-4'0'0'0'0,"-8"0"0"0"0,-3 4 0 0 0,1 4 0 0 0,-4 10 0 0 0,1 8 0 0 0,-1 0 0 0 0,3 0 0 0 0,4 2 0 0 0,4 5 0 0 0,3 0 0 0 0,-5-5 0 0 0,-2-1 0 0 0,2 4 0 0 0,2 4 0 0 0,2-1 0 0 0,2 2 0 0 0,2 2 0 0 0,1-1 0 0 0,0 0 0 0 0,4-6 0 0 0,5-8 0 0 0,9-8 0 0 0,9-7 0 0 0,3-4 0 0 0,5-4 0 0 0,3-4 0 0 0,3-7 0 0 0,-5-8 0 0 0,-5-1 0 0 0,-8-5 0 0 0,-8-1 0 0 0,-6-5 0 0 0,-5-4 0 0 0,-3-4 0 0 0,-2 1 0 0 0,0-1 0 0 0,-1-1 0 0 0,1 3 0 0 0,0-1 0 0 0,0-1 0 0 0,1 3 0 0 0,-1-1 0 0 0,1-1 0 0 0,-7 5 0 0 0,-11 9 0 0 0,-9 8 0 0 0,0 0 0 0 0,4 2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18856 2884 16383 0 0,'0'8'0'0'0,"0"2"0"0"0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22084 4493 16383 0 0,'0'-8'0'0'0,"0"-2"0"0"0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25241 4877 16383 0 0,'4'4'0'0'0,"1"16"0"0"0,7 5 0 0 0,2-2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19138 9146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9146 16383 0 0,'4'0'0'0'0,"10"0"0"0"0,1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19262 9146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17004 9115 16383 0 0,'8'0'0'0'0,"18"0"0"0"0,9 0 0 0 0,6 0 0 0 0,5 0 0 0 0,-3 0 0 0 0,17 0 0 0 0,4 0 0 0 0,1 0 0 0 0,0 0 0 0 0,-3 0 0 0 0,12 0 0 0 0,1 0 0 0 0,0 0 0 0 0,-5 0 0 0 0,2 0 0 0 0,-1 0 0 0 0,5 0 0 0 0,-3 0 0 0 0,1 0 0 0 0,1 0 0 0 0,15 0 0 0 0,0 0 0 0 0,-12 0 0 0 0,-2 0 0 0 0,-7 0 0 0 0,-3 0 0 0 0,-5 0 0 0 0,-5 0 0 0 0,-4 0 0 0 0,-7 0 0 0 0,-3 0 0 0 0,-1 0 0 0 0,-3 0 0 0 0,-1 0 0 0 0,2 0 0 0 0,2 0 0 0 0,6 0 0 0 0,2 0 0 0 0,6 0 0 0 0,1 0 0 0 0,6 0 0 0 0,1 0 0 0 0,2 0 0 0 0,-3 0 0 0 0,-3 0 0 0 0,-8 0 0 0 0,-6 0 0 0 0,-1 0 0 0 0,-5 0 0 0 0,-1 0 0 0 0,1 0 0 0 0,-2 0 0 0 0,0 0 0 0 0,10 0 0 0 0,13 0 0 0 0,0 0 0 0 0,-2 0 0 0 0,-3 0 0 0 0,-8 0 0 0 0,-2 0 0 0 0,-3 0 0 0 0,1 0 0 0 0,-4 0 0 0 0,0 0 0 0 0,1 0 0 0 0,-2 0 0 0 0,0 0 0 0 0,2 0 0 0 0,1 0 0 0 0,-1 0 0 0 0,-9 0 0 0 0,0 0 0 0 0,1 0 0 0 0,0 0 0 0 0,2 0 0 0 0,3 0 0 0 0,4 0 0 0 0,-2 0 0 0 0,-7 0 0 0 0,-1 0 0 0 0,1 0 0 0 0,9 0 0 0 0,3 0 0 0 0,12 0 0 0 0,-1 0 0 0 0,-1 0 0 0 0,-3 0 0 0 0,3 0 0 0 0,0 0 0 0 0,-2 0 0 0 0,-5 0 0 0 0,-3 0 0 0 0,-1 0 0 0 0,0 0 0 0 0,-4 0 0 0 0,1 0 0 0 0,-8 0 0 0 0,-1 0 0 0 0,-1 0 0 0 0,1 0 0 0 0,4 0 0 0 0,7 0 0 0 0,6 0 0 0 0,1 0 0 0 0,1 0 0 0 0,-5 0 0 0 0,-1 0 0 0 0,-1 0 0 0 0,5 0 0 0 0,1 0 0 0 0,1 0 0 0 0,-4 0 0 0 0,-3 0 0 0 0,1 0 0 0 0,-1 0 0 0 0,-3 0 0 0 0,0 0 0 0 0,0 0 0 0 0,-2 0 0 0 0,1 0 0 0 0,0 0 0 0 0,-1 0 0 0 0,-8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9181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9181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9181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19315 9216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19284 9234 16383 0 0,'-8'0'0'0'0,"-3"0"0"0"0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9234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9234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19248 9234 16383 0 0,'-7'0'0'0'0,"-4"0"0"0"0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9234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9234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19297 9040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9234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9245 16383 0 0,'0'-8'0'0'0,"0"-10"0"0"0,0-3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9163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9163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9181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9216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9216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19279 9199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19291 9199 16383 0 0,'-8'0'0'0'0,"-11"0"0"0"0,-1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19160 9199 16383 0 0,'-8'0'0'0'0,"-2"0"0"0"0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19279 9058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9110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9022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8987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19103 8987 16383 0 0,'0'4'0'0'0,"8"1"0"0"0,2 4 0 0 0,0 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19138 9234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9234 16383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9234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19315 9234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9234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9269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19262 9093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9269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19279 9269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19279 9269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9305 16383 0 0,'0'7'0'0'0,"0"4"0"0"0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9322 16383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9322 16383 0 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9110 16383 0 0,'0'0'0'0'0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9110 16383 0 0,'0'0'0'0'0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9146 16383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19315 9216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19262 9093 16383 0 0,'0'0'0'0'0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19385 9181 16383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19382 9186 16383 0 0,'0'-8'0'0'0,"-4"-10"0"0"0,-9-7 0 0 0,-3-6 0 0 0,-6 2 0 0 0,-3 5 0 0 0,-14 8 0 0 0,-7 6 0 0 0,-1 4 0 0 0,8 8 0 0 0,19 4 0 0 0,12 4 0 0 0,9 8 0 0 0,2 10 0 0 0,10-1 0 0 0,7-4 0 0 0,-1-3 0 0 0,5-4 0 0 0,-2 3 0 0 0,3-2 0 0 0,-2 4 0 0 0,-6 6 0 0 0,-5-5 0 0 0,-9-6 0 0 0,-5-14 0 0 0,-1-15 0 0 0,-10-6 0 0 0,-1 5 0 0 0,1 12 0 0 0,7 7 0 0 0,4 11 0 0 0,11 1 0 0 0,12-4 0 0 0,1-14 0 0 0,2-6 0 0 0,-3-10 0 0 0,2-2 0 0 0,6 2 0 0 0,1 5 0 0 0,4 7 0 0 0,-8 5 0 0 0,-12 3 0 0 0,-17 0 0 0 0,-8 8 0 0 0,-9 2 0 0 0,-6 7 0 0 0,-6-1 0 0 0,-6-2 0 0 0,-4-9 0 0 0,1-14 0 0 0,0-5 0 0 0,6-9 0 0 0,2-5 0 0 0,6-7 0 0 0,8 3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9657 16383 0 0,'0'0'0'0'0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9693 16383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19332 9640 16383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9657 16383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9657 16383 0 0,'0'0'0'0'0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9657 16383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9657 16383 0 0,'0'0'0'0'0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9657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9075 16383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19138 9728 16383 0 0,'0'0'0'0'0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9710 16383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9710 16383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9710 16383 0 0,'0'0'0'0'0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9622 16383 0 0,'0'0'0'0'0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9640 16383 0 0,'0'0'0'0'0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19350 9640 16383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9657 16383 0 0,'0'0'0'0'0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9657 16383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9657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19191 9075 16383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9657 16383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9657 16383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9657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19368 9680 16383 0 0,'0'-8'0'0'0,"0"-10"0"0"0,0-5 0 0 0,0-7 0 0 0,0 2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19263 9727 16383 0 0,'0'-15'0'0'0,"0"-9"0"0"0,-4-8 0 0 0,-1-13 0 0 0,0-4 0 0 0,1 0 0 0 0,1 0 0 0 0,9 9 0 0 0,3 14 0 0 0,8 20 0 0 0,1 15 0 0 0,1 5 0 0 0,-3 8 0 0 0,-3 8 0 0 0,-13-1 0 0 0,-13-5 0 0 0,-8-4 0 0 0,-8-4 0 0 0,0-14 0 0 0,-2-13 0 0 0,5-10 0 0 0,10 0 0 0 0,15 2 0 0 0,12 5 0 0 0,11 5 0 0 0,10 4 0 0 0,0 10 0 0 0,-7 13 0 0 0,-6 6 0 0 0,-8 6 0 0 0,-8-1 0 0 0,-13-5 0 0 0,-8-8 0 0 0,-2-10 0 0 0,11-5 0 0 0,14-4 0 0 0,10-1 0 0 0,11 0 0 0 0,7 1 0 0 0,-1 5 0 0 0,-2 1 0 0 0,-7 9 0 0 0,-7 9 0 0 0,-6 6 0 0 0,-5 4 0 0 0,-3 6 0 0 0,-10-4 0 0 0,-10-7 0 0 0,-11-9 0 0 0,0-10 0 0 0,2-7 0 0 0,4-11 0 0 0,7-7 0 0 0,6-1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9640 16383 0 0,'0'0'0'0'0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9693 16383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9693 16383 0 0,'0'0'0'0'0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19050 9622 16383 0 0,'4'0'0'0'0,"1"8"0"0"0,7 2 0 0 0,2 7 0 0 0,6 1 0 0 0,3-3 0 0 0,-2 0 0 0 0,3-3 0 0 0,5-3 0 0 0,1-3 0 0 0,-11-3 0 0 0,-18-2 0 0 0,-8-8 0 0 0,1-4 0 0 0,8 1 0 0 0,5 5 0 0 0,0 8 0 0 0,0 11 0 0 0,-5 3 0 0 0,-12-2 0 0 0,-6-3 0 0 0,-9-4 0 0 0,0-6 0 0 0,8-5 0 0 0,7-4 0 0 0,5-10 0 0 0,-1-9 0 0 0,2-3 0 0 0,0 2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9710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8952 16383 0 0,'0'0'0'0'0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19173 9622 16383 0 0,'0'0'0'0'0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19121 9622 16383 0 0,'0'0'0'0'0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19138 9622 16383 0 0,'0'0'0'0'0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19226 9675 16383 0 0,'0'0'0'0'0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19226 9675 16383 0 0,'0'0'0'0'0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19209 9728 16383 0 0,'0'0'0'0'0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19121 9696 16383 0 0,'0'-7'0'0'0,"0"-3"0"0"0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19121 9661 16383 0 0,'0'-8'0'0'0,"0"-2"0"0"0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19138 9587 16383 0 0,'0'0'0'0'0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9T15:58:18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19156 9587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.png"/><Relationship Id="rId21" Type="http://schemas.openxmlformats.org/officeDocument/2006/relationships/customXml" Target="../ink/ink125.xml"/><Relationship Id="rId42" Type="http://schemas.openxmlformats.org/officeDocument/2006/relationships/image" Target="../media/image51.png"/><Relationship Id="rId47" Type="http://schemas.openxmlformats.org/officeDocument/2006/relationships/customXml" Target="../ink/ink138.xml"/><Relationship Id="rId63" Type="http://schemas.openxmlformats.org/officeDocument/2006/relationships/customXml" Target="../ink/ink146.xml"/><Relationship Id="rId68" Type="http://schemas.openxmlformats.org/officeDocument/2006/relationships/image" Target="../media/image64.png"/><Relationship Id="rId84" Type="http://schemas.openxmlformats.org/officeDocument/2006/relationships/image" Target="../media/image72.png"/><Relationship Id="rId89" Type="http://schemas.openxmlformats.org/officeDocument/2006/relationships/customXml" Target="../ink/ink159.xml"/><Relationship Id="rId16" Type="http://schemas.openxmlformats.org/officeDocument/2006/relationships/image" Target="../media/image38.png"/><Relationship Id="rId11" Type="http://schemas.openxmlformats.org/officeDocument/2006/relationships/customXml" Target="../ink/ink120.xml"/><Relationship Id="rId32" Type="http://schemas.openxmlformats.org/officeDocument/2006/relationships/image" Target="../media/image46.png"/><Relationship Id="rId37" Type="http://schemas.openxmlformats.org/officeDocument/2006/relationships/customXml" Target="../ink/ink133.xml"/><Relationship Id="rId53" Type="http://schemas.openxmlformats.org/officeDocument/2006/relationships/customXml" Target="../ink/ink141.xml"/><Relationship Id="rId58" Type="http://schemas.openxmlformats.org/officeDocument/2006/relationships/image" Target="../media/image59.png"/><Relationship Id="rId74" Type="http://schemas.openxmlformats.org/officeDocument/2006/relationships/image" Target="../media/image67.png"/><Relationship Id="rId79" Type="http://schemas.openxmlformats.org/officeDocument/2006/relationships/customXml" Target="../ink/ink154.xml"/><Relationship Id="rId102" Type="http://schemas.openxmlformats.org/officeDocument/2006/relationships/image" Target="../media/image81.png"/><Relationship Id="rId5" Type="http://schemas.openxmlformats.org/officeDocument/2006/relationships/customXml" Target="../ink/ink117.xml"/><Relationship Id="rId90" Type="http://schemas.openxmlformats.org/officeDocument/2006/relationships/image" Target="../media/image75.png"/><Relationship Id="rId95" Type="http://schemas.openxmlformats.org/officeDocument/2006/relationships/customXml" Target="../ink/ink162.xml"/><Relationship Id="rId22" Type="http://schemas.openxmlformats.org/officeDocument/2006/relationships/image" Target="../media/image41.png"/><Relationship Id="rId27" Type="http://schemas.openxmlformats.org/officeDocument/2006/relationships/customXml" Target="../ink/ink128.xml"/><Relationship Id="rId43" Type="http://schemas.openxmlformats.org/officeDocument/2006/relationships/customXml" Target="../ink/ink136.xml"/><Relationship Id="rId48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customXml" Target="../ink/ink149.xml"/><Relationship Id="rId80" Type="http://schemas.openxmlformats.org/officeDocument/2006/relationships/image" Target="../media/image70.png"/><Relationship Id="rId85" Type="http://schemas.openxmlformats.org/officeDocument/2006/relationships/customXml" Target="../ink/ink157.xml"/><Relationship Id="rId12" Type="http://schemas.openxmlformats.org/officeDocument/2006/relationships/image" Target="../media/image36.png"/><Relationship Id="rId17" Type="http://schemas.openxmlformats.org/officeDocument/2006/relationships/customXml" Target="../ink/ink123.xml"/><Relationship Id="rId25" Type="http://schemas.openxmlformats.org/officeDocument/2006/relationships/customXml" Target="../ink/ink127.xml"/><Relationship Id="rId33" Type="http://schemas.openxmlformats.org/officeDocument/2006/relationships/customXml" Target="../ink/ink131.xml"/><Relationship Id="rId38" Type="http://schemas.openxmlformats.org/officeDocument/2006/relationships/image" Target="../media/image49.png"/><Relationship Id="rId46" Type="http://schemas.openxmlformats.org/officeDocument/2006/relationships/image" Target="../media/image53.png"/><Relationship Id="rId59" Type="http://schemas.openxmlformats.org/officeDocument/2006/relationships/customXml" Target="../ink/ink144.xml"/><Relationship Id="rId67" Type="http://schemas.openxmlformats.org/officeDocument/2006/relationships/customXml" Target="../ink/ink148.xml"/><Relationship Id="rId103" Type="http://schemas.openxmlformats.org/officeDocument/2006/relationships/customXml" Target="../ink/ink166.xml"/><Relationship Id="rId20" Type="http://schemas.openxmlformats.org/officeDocument/2006/relationships/image" Target="../media/image40.png"/><Relationship Id="rId41" Type="http://schemas.openxmlformats.org/officeDocument/2006/relationships/customXml" Target="../ink/ink135.xml"/><Relationship Id="rId54" Type="http://schemas.openxmlformats.org/officeDocument/2006/relationships/image" Target="../media/image57.png"/><Relationship Id="rId62" Type="http://schemas.openxmlformats.org/officeDocument/2006/relationships/image" Target="../media/image61.png"/><Relationship Id="rId70" Type="http://schemas.openxmlformats.org/officeDocument/2006/relationships/image" Target="../media/image65.png"/><Relationship Id="rId75" Type="http://schemas.openxmlformats.org/officeDocument/2006/relationships/customXml" Target="../ink/ink152.xml"/><Relationship Id="rId83" Type="http://schemas.openxmlformats.org/officeDocument/2006/relationships/customXml" Target="../ink/ink156.xml"/><Relationship Id="rId88" Type="http://schemas.openxmlformats.org/officeDocument/2006/relationships/image" Target="../media/image74.png"/><Relationship Id="rId91" Type="http://schemas.openxmlformats.org/officeDocument/2006/relationships/customXml" Target="../ink/ink160.xml"/><Relationship Id="rId9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22.xml"/><Relationship Id="rId23" Type="http://schemas.openxmlformats.org/officeDocument/2006/relationships/customXml" Target="../ink/ink126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49" Type="http://schemas.openxmlformats.org/officeDocument/2006/relationships/customXml" Target="../ink/ink139.xml"/><Relationship Id="rId57" Type="http://schemas.openxmlformats.org/officeDocument/2006/relationships/customXml" Target="../ink/ink143.xml"/><Relationship Id="rId10" Type="http://schemas.openxmlformats.org/officeDocument/2006/relationships/image" Target="../media/image35.png"/><Relationship Id="rId31" Type="http://schemas.openxmlformats.org/officeDocument/2006/relationships/customXml" Target="../ink/ink130.xml"/><Relationship Id="rId44" Type="http://schemas.openxmlformats.org/officeDocument/2006/relationships/image" Target="../media/image52.png"/><Relationship Id="rId52" Type="http://schemas.openxmlformats.org/officeDocument/2006/relationships/image" Target="../media/image56.png"/><Relationship Id="rId60" Type="http://schemas.openxmlformats.org/officeDocument/2006/relationships/image" Target="../media/image60.png"/><Relationship Id="rId65" Type="http://schemas.openxmlformats.org/officeDocument/2006/relationships/customXml" Target="../ink/ink147.xml"/><Relationship Id="rId73" Type="http://schemas.openxmlformats.org/officeDocument/2006/relationships/customXml" Target="../ink/ink151.xml"/><Relationship Id="rId78" Type="http://schemas.openxmlformats.org/officeDocument/2006/relationships/image" Target="../media/image69.png"/><Relationship Id="rId81" Type="http://schemas.openxmlformats.org/officeDocument/2006/relationships/customXml" Target="../ink/ink155.xml"/><Relationship Id="rId86" Type="http://schemas.openxmlformats.org/officeDocument/2006/relationships/image" Target="../media/image73.png"/><Relationship Id="rId94" Type="http://schemas.openxmlformats.org/officeDocument/2006/relationships/image" Target="../media/image77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4" Type="http://schemas.openxmlformats.org/officeDocument/2006/relationships/image" Target="../media/image32.png"/><Relationship Id="rId9" Type="http://schemas.openxmlformats.org/officeDocument/2006/relationships/customXml" Target="../ink/ink119.xml"/><Relationship Id="rId13" Type="http://schemas.openxmlformats.org/officeDocument/2006/relationships/customXml" Target="../ink/ink121.xml"/><Relationship Id="rId18" Type="http://schemas.openxmlformats.org/officeDocument/2006/relationships/image" Target="../media/image39.png"/><Relationship Id="rId39" Type="http://schemas.openxmlformats.org/officeDocument/2006/relationships/customXml" Target="../ink/ink134.xml"/><Relationship Id="rId34" Type="http://schemas.openxmlformats.org/officeDocument/2006/relationships/image" Target="../media/image47.png"/><Relationship Id="rId50" Type="http://schemas.openxmlformats.org/officeDocument/2006/relationships/image" Target="../media/image55.png"/><Relationship Id="rId55" Type="http://schemas.openxmlformats.org/officeDocument/2006/relationships/customXml" Target="../ink/ink142.xml"/><Relationship Id="rId76" Type="http://schemas.openxmlformats.org/officeDocument/2006/relationships/image" Target="../media/image68.png"/><Relationship Id="rId97" Type="http://schemas.openxmlformats.org/officeDocument/2006/relationships/customXml" Target="../ink/ink163.xml"/><Relationship Id="rId104" Type="http://schemas.openxmlformats.org/officeDocument/2006/relationships/image" Target="../media/image82.png"/><Relationship Id="rId7" Type="http://schemas.openxmlformats.org/officeDocument/2006/relationships/customXml" Target="../ink/ink118.xml"/><Relationship Id="rId71" Type="http://schemas.openxmlformats.org/officeDocument/2006/relationships/customXml" Target="../ink/ink150.xml"/><Relationship Id="rId92" Type="http://schemas.openxmlformats.org/officeDocument/2006/relationships/image" Target="../media/image76.png"/><Relationship Id="rId2" Type="http://schemas.openxmlformats.org/officeDocument/2006/relationships/image" Target="../media/image31.png"/><Relationship Id="rId29" Type="http://schemas.openxmlformats.org/officeDocument/2006/relationships/customXml" Target="../ink/ink129.xml"/><Relationship Id="rId24" Type="http://schemas.openxmlformats.org/officeDocument/2006/relationships/image" Target="../media/image42.png"/><Relationship Id="rId40" Type="http://schemas.openxmlformats.org/officeDocument/2006/relationships/image" Target="../media/image50.png"/><Relationship Id="rId45" Type="http://schemas.openxmlformats.org/officeDocument/2006/relationships/customXml" Target="../ink/ink137.xml"/><Relationship Id="rId66" Type="http://schemas.openxmlformats.org/officeDocument/2006/relationships/image" Target="../media/image63.png"/><Relationship Id="rId87" Type="http://schemas.openxmlformats.org/officeDocument/2006/relationships/customXml" Target="../ink/ink158.xml"/><Relationship Id="rId61" Type="http://schemas.openxmlformats.org/officeDocument/2006/relationships/customXml" Target="../ink/ink145.xml"/><Relationship Id="rId82" Type="http://schemas.openxmlformats.org/officeDocument/2006/relationships/image" Target="../media/image71.png"/><Relationship Id="rId19" Type="http://schemas.openxmlformats.org/officeDocument/2006/relationships/customXml" Target="../ink/ink124.xml"/><Relationship Id="rId14" Type="http://schemas.openxmlformats.org/officeDocument/2006/relationships/image" Target="../media/image37.png"/><Relationship Id="rId30" Type="http://schemas.openxmlformats.org/officeDocument/2006/relationships/image" Target="../media/image45.png"/><Relationship Id="rId35" Type="http://schemas.openxmlformats.org/officeDocument/2006/relationships/customXml" Target="../ink/ink132.xml"/><Relationship Id="rId56" Type="http://schemas.openxmlformats.org/officeDocument/2006/relationships/image" Target="../media/image58.png"/><Relationship Id="rId77" Type="http://schemas.openxmlformats.org/officeDocument/2006/relationships/customXml" Target="../ink/ink153.xml"/><Relationship Id="rId100" Type="http://schemas.openxmlformats.org/officeDocument/2006/relationships/image" Target="../media/image80.png"/><Relationship Id="rId8" Type="http://schemas.openxmlformats.org/officeDocument/2006/relationships/image" Target="../media/image34.png"/><Relationship Id="rId51" Type="http://schemas.openxmlformats.org/officeDocument/2006/relationships/customXml" Target="../ink/ink140.xml"/><Relationship Id="rId72" Type="http://schemas.openxmlformats.org/officeDocument/2006/relationships/image" Target="../media/image66.png"/><Relationship Id="rId93" Type="http://schemas.openxmlformats.org/officeDocument/2006/relationships/customXml" Target="../ink/ink161.xml"/><Relationship Id="rId98" Type="http://schemas.openxmlformats.org/officeDocument/2006/relationships/image" Target="../media/image79.png"/><Relationship Id="rId3" Type="http://schemas.openxmlformats.org/officeDocument/2006/relationships/customXml" Target="../ink/ink1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.xml"/><Relationship Id="rId21" Type="http://schemas.openxmlformats.org/officeDocument/2006/relationships/customXml" Target="../ink/ink14.xml"/><Relationship Id="rId42" Type="http://schemas.openxmlformats.org/officeDocument/2006/relationships/customXml" Target="../ink/ink32.xml"/><Relationship Id="rId63" Type="http://schemas.openxmlformats.org/officeDocument/2006/relationships/customXml" Target="../ink/ink51.xml"/><Relationship Id="rId84" Type="http://schemas.openxmlformats.org/officeDocument/2006/relationships/customXml" Target="../ink/ink70.xml"/><Relationship Id="rId16" Type="http://schemas.openxmlformats.org/officeDocument/2006/relationships/image" Target="../media/image7.png"/><Relationship Id="rId107" Type="http://schemas.openxmlformats.org/officeDocument/2006/relationships/customXml" Target="../ink/ink90.xml"/><Relationship Id="rId11" Type="http://schemas.openxmlformats.org/officeDocument/2006/relationships/customXml" Target="../ink/ink6.xml"/><Relationship Id="rId32" Type="http://schemas.openxmlformats.org/officeDocument/2006/relationships/customXml" Target="../ink/ink24.xml"/><Relationship Id="rId37" Type="http://schemas.openxmlformats.org/officeDocument/2006/relationships/customXml" Target="../ink/ink28.xml"/><Relationship Id="rId53" Type="http://schemas.openxmlformats.org/officeDocument/2006/relationships/customXml" Target="../ink/ink42.xml"/><Relationship Id="rId58" Type="http://schemas.openxmlformats.org/officeDocument/2006/relationships/customXml" Target="../ink/ink46.xml"/><Relationship Id="rId74" Type="http://schemas.openxmlformats.org/officeDocument/2006/relationships/customXml" Target="../ink/ink61.xml"/><Relationship Id="rId79" Type="http://schemas.openxmlformats.org/officeDocument/2006/relationships/customXml" Target="../ink/ink65.xml"/><Relationship Id="rId102" Type="http://schemas.openxmlformats.org/officeDocument/2006/relationships/customXml" Target="../ink/ink86.xml"/><Relationship Id="rId123" Type="http://schemas.openxmlformats.org/officeDocument/2006/relationships/image" Target="../media/image21.png"/><Relationship Id="rId128" Type="http://schemas.openxmlformats.org/officeDocument/2006/relationships/customXml" Target="../ink/ink107.xml"/><Relationship Id="rId5" Type="http://schemas.openxmlformats.org/officeDocument/2006/relationships/customXml" Target="../ink/ink2.xml"/><Relationship Id="rId90" Type="http://schemas.openxmlformats.org/officeDocument/2006/relationships/customXml" Target="../ink/ink76.xml"/><Relationship Id="rId95" Type="http://schemas.openxmlformats.org/officeDocument/2006/relationships/customXml" Target="../ink/ink81.xml"/><Relationship Id="rId22" Type="http://schemas.openxmlformats.org/officeDocument/2006/relationships/customXml" Target="../ink/ink15.xml"/><Relationship Id="rId27" Type="http://schemas.openxmlformats.org/officeDocument/2006/relationships/customXml" Target="../ink/ink19.xml"/><Relationship Id="rId43" Type="http://schemas.openxmlformats.org/officeDocument/2006/relationships/customXml" Target="../ink/ink33.xml"/><Relationship Id="rId48" Type="http://schemas.openxmlformats.org/officeDocument/2006/relationships/customXml" Target="../ink/ink38.xml"/><Relationship Id="rId64" Type="http://schemas.openxmlformats.org/officeDocument/2006/relationships/customXml" Target="../ink/ink52.xml"/><Relationship Id="rId69" Type="http://schemas.openxmlformats.org/officeDocument/2006/relationships/customXml" Target="../ink/ink56.xml"/><Relationship Id="rId113" Type="http://schemas.openxmlformats.org/officeDocument/2006/relationships/customXml" Target="../ink/ink96.xml"/><Relationship Id="rId118" Type="http://schemas.openxmlformats.org/officeDocument/2006/relationships/customXml" Target="../ink/ink100.xml"/><Relationship Id="rId134" Type="http://schemas.openxmlformats.org/officeDocument/2006/relationships/customXml" Target="../ink/ink112.xml"/><Relationship Id="rId80" Type="http://schemas.openxmlformats.org/officeDocument/2006/relationships/customXml" Target="../ink/ink66.xml"/><Relationship Id="rId85" Type="http://schemas.openxmlformats.org/officeDocument/2006/relationships/customXml" Target="../ink/ink71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33" Type="http://schemas.openxmlformats.org/officeDocument/2006/relationships/image" Target="../media/image10.png"/><Relationship Id="rId38" Type="http://schemas.openxmlformats.org/officeDocument/2006/relationships/customXml" Target="../ink/ink29.xml"/><Relationship Id="rId59" Type="http://schemas.openxmlformats.org/officeDocument/2006/relationships/customXml" Target="../ink/ink47.xml"/><Relationship Id="rId103" Type="http://schemas.openxmlformats.org/officeDocument/2006/relationships/customXml" Target="../ink/ink87.xml"/><Relationship Id="rId108" Type="http://schemas.openxmlformats.org/officeDocument/2006/relationships/customXml" Target="../ink/ink91.xml"/><Relationship Id="rId124" Type="http://schemas.openxmlformats.org/officeDocument/2006/relationships/customXml" Target="../ink/ink104.xml"/><Relationship Id="rId129" Type="http://schemas.openxmlformats.org/officeDocument/2006/relationships/customXml" Target="../ink/ink108.xml"/><Relationship Id="rId54" Type="http://schemas.openxmlformats.org/officeDocument/2006/relationships/customXml" Target="../ink/ink43.xml"/><Relationship Id="rId70" Type="http://schemas.openxmlformats.org/officeDocument/2006/relationships/customXml" Target="../ink/ink57.xml"/><Relationship Id="rId75" Type="http://schemas.openxmlformats.org/officeDocument/2006/relationships/image" Target="../media/image15.png"/><Relationship Id="rId91" Type="http://schemas.openxmlformats.org/officeDocument/2006/relationships/customXml" Target="../ink/ink77.xml"/><Relationship Id="rId96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customXml" Target="../ink/ink16.xml"/><Relationship Id="rId28" Type="http://schemas.openxmlformats.org/officeDocument/2006/relationships/customXml" Target="../ink/ink20.xml"/><Relationship Id="rId49" Type="http://schemas.openxmlformats.org/officeDocument/2006/relationships/image" Target="../media/image12.png"/><Relationship Id="rId114" Type="http://schemas.openxmlformats.org/officeDocument/2006/relationships/customXml" Target="../ink/ink97.xml"/><Relationship Id="rId119" Type="http://schemas.openxmlformats.org/officeDocument/2006/relationships/image" Target="../media/image20.png"/><Relationship Id="rId44" Type="http://schemas.openxmlformats.org/officeDocument/2006/relationships/customXml" Target="../ink/ink34.xml"/><Relationship Id="rId60" Type="http://schemas.openxmlformats.org/officeDocument/2006/relationships/customXml" Target="../ink/ink48.xml"/><Relationship Id="rId65" Type="http://schemas.openxmlformats.org/officeDocument/2006/relationships/customXml" Target="../ink/ink53.xml"/><Relationship Id="rId81" Type="http://schemas.openxmlformats.org/officeDocument/2006/relationships/customXml" Target="../ink/ink67.xml"/><Relationship Id="rId86" Type="http://schemas.openxmlformats.org/officeDocument/2006/relationships/customXml" Target="../ink/ink72.xml"/><Relationship Id="rId130" Type="http://schemas.openxmlformats.org/officeDocument/2006/relationships/customXml" Target="../ink/ink109.xml"/><Relationship Id="rId135" Type="http://schemas.openxmlformats.org/officeDocument/2006/relationships/customXml" Target="../ink/ink113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39" Type="http://schemas.openxmlformats.org/officeDocument/2006/relationships/customXml" Target="../ink/ink30.xml"/><Relationship Id="rId109" Type="http://schemas.openxmlformats.org/officeDocument/2006/relationships/customXml" Target="../ink/ink92.xml"/><Relationship Id="rId34" Type="http://schemas.openxmlformats.org/officeDocument/2006/relationships/customXml" Target="../ink/ink25.xml"/><Relationship Id="rId50" Type="http://schemas.openxmlformats.org/officeDocument/2006/relationships/customXml" Target="../ink/ink39.xml"/><Relationship Id="rId55" Type="http://schemas.openxmlformats.org/officeDocument/2006/relationships/image" Target="../media/image13.png"/><Relationship Id="rId76" Type="http://schemas.openxmlformats.org/officeDocument/2006/relationships/customXml" Target="../ink/ink62.xml"/><Relationship Id="rId97" Type="http://schemas.openxmlformats.org/officeDocument/2006/relationships/customXml" Target="../ink/ink83.xml"/><Relationship Id="rId104" Type="http://schemas.openxmlformats.org/officeDocument/2006/relationships/customXml" Target="../ink/ink88.xml"/><Relationship Id="rId120" Type="http://schemas.openxmlformats.org/officeDocument/2006/relationships/customXml" Target="../ink/ink101.xml"/><Relationship Id="rId125" Type="http://schemas.openxmlformats.org/officeDocument/2006/relationships/image" Target="../media/image22.png"/><Relationship Id="rId7" Type="http://schemas.openxmlformats.org/officeDocument/2006/relationships/customXml" Target="../ink/ink3.xml"/><Relationship Id="rId71" Type="http://schemas.openxmlformats.org/officeDocument/2006/relationships/customXml" Target="../ink/ink58.xml"/><Relationship Id="rId92" Type="http://schemas.openxmlformats.org/officeDocument/2006/relationships/customXml" Target="../ink/ink78.xml"/><Relationship Id="rId2" Type="http://schemas.openxmlformats.org/officeDocument/2006/relationships/image" Target="../media/image3.png"/><Relationship Id="rId29" Type="http://schemas.openxmlformats.org/officeDocument/2006/relationships/customXml" Target="../ink/ink21.xml"/><Relationship Id="rId24" Type="http://schemas.openxmlformats.org/officeDocument/2006/relationships/customXml" Target="../ink/ink17.xml"/><Relationship Id="rId40" Type="http://schemas.openxmlformats.org/officeDocument/2006/relationships/customXml" Target="../ink/ink31.xml"/><Relationship Id="rId45" Type="http://schemas.openxmlformats.org/officeDocument/2006/relationships/customXml" Target="../ink/ink35.xml"/><Relationship Id="rId66" Type="http://schemas.openxmlformats.org/officeDocument/2006/relationships/image" Target="../media/image14.png"/><Relationship Id="rId87" Type="http://schemas.openxmlformats.org/officeDocument/2006/relationships/customXml" Target="../ink/ink73.xml"/><Relationship Id="rId110" Type="http://schemas.openxmlformats.org/officeDocument/2006/relationships/customXml" Target="../ink/ink93.xml"/><Relationship Id="rId115" Type="http://schemas.openxmlformats.org/officeDocument/2006/relationships/image" Target="../media/image19.png"/><Relationship Id="rId131" Type="http://schemas.openxmlformats.org/officeDocument/2006/relationships/customXml" Target="../ink/ink110.xml"/><Relationship Id="rId136" Type="http://schemas.openxmlformats.org/officeDocument/2006/relationships/customXml" Target="../ink/ink114.xml"/><Relationship Id="rId61" Type="http://schemas.openxmlformats.org/officeDocument/2006/relationships/customXml" Target="../ink/ink49.xml"/><Relationship Id="rId82" Type="http://schemas.openxmlformats.org/officeDocument/2006/relationships/customXml" Target="../ink/ink68.xml"/><Relationship Id="rId19" Type="http://schemas.openxmlformats.org/officeDocument/2006/relationships/customXml" Target="../ink/ink13.xml"/><Relationship Id="rId14" Type="http://schemas.openxmlformats.org/officeDocument/2006/relationships/customXml" Target="../ink/ink9.xml"/><Relationship Id="rId30" Type="http://schemas.openxmlformats.org/officeDocument/2006/relationships/customXml" Target="../ink/ink22.xml"/><Relationship Id="rId35" Type="http://schemas.openxmlformats.org/officeDocument/2006/relationships/customXml" Target="../ink/ink26.xml"/><Relationship Id="rId56" Type="http://schemas.openxmlformats.org/officeDocument/2006/relationships/customXml" Target="../ink/ink44.xml"/><Relationship Id="rId77" Type="http://schemas.openxmlformats.org/officeDocument/2006/relationships/customXml" Target="../ink/ink63.xml"/><Relationship Id="rId100" Type="http://schemas.openxmlformats.org/officeDocument/2006/relationships/image" Target="../media/image17.png"/><Relationship Id="rId105" Type="http://schemas.openxmlformats.org/officeDocument/2006/relationships/image" Target="../media/image18.png"/><Relationship Id="rId126" Type="http://schemas.openxmlformats.org/officeDocument/2006/relationships/customXml" Target="../ink/ink105.xml"/><Relationship Id="rId8" Type="http://schemas.openxmlformats.org/officeDocument/2006/relationships/image" Target="../media/image6.png"/><Relationship Id="rId51" Type="http://schemas.openxmlformats.org/officeDocument/2006/relationships/customXml" Target="../ink/ink40.xml"/><Relationship Id="rId72" Type="http://schemas.openxmlformats.org/officeDocument/2006/relationships/customXml" Target="../ink/ink59.xml"/><Relationship Id="rId93" Type="http://schemas.openxmlformats.org/officeDocument/2006/relationships/customXml" Target="../ink/ink79.xml"/><Relationship Id="rId98" Type="http://schemas.openxmlformats.org/officeDocument/2006/relationships/image" Target="../media/image16.png"/><Relationship Id="rId121" Type="http://schemas.openxmlformats.org/officeDocument/2006/relationships/customXml" Target="../ink/ink102.xml"/><Relationship Id="rId3" Type="http://schemas.openxmlformats.org/officeDocument/2006/relationships/customXml" Target="../ink/ink1.xml"/><Relationship Id="rId25" Type="http://schemas.openxmlformats.org/officeDocument/2006/relationships/customXml" Target="../ink/ink18.xml"/><Relationship Id="rId46" Type="http://schemas.openxmlformats.org/officeDocument/2006/relationships/customXml" Target="../ink/ink36.xml"/><Relationship Id="rId67" Type="http://schemas.openxmlformats.org/officeDocument/2006/relationships/customXml" Target="../ink/ink54.xml"/><Relationship Id="rId116" Type="http://schemas.openxmlformats.org/officeDocument/2006/relationships/customXml" Target="../ink/ink98.xml"/><Relationship Id="rId137" Type="http://schemas.openxmlformats.org/officeDocument/2006/relationships/customXml" Target="../ink/ink115.xml"/><Relationship Id="rId20" Type="http://schemas.openxmlformats.org/officeDocument/2006/relationships/image" Target="../media/image8.png"/><Relationship Id="rId41" Type="http://schemas.openxmlformats.org/officeDocument/2006/relationships/image" Target="../media/image11.png"/><Relationship Id="rId62" Type="http://schemas.openxmlformats.org/officeDocument/2006/relationships/customXml" Target="../ink/ink50.xml"/><Relationship Id="rId83" Type="http://schemas.openxmlformats.org/officeDocument/2006/relationships/customXml" Target="../ink/ink69.xml"/><Relationship Id="rId88" Type="http://schemas.openxmlformats.org/officeDocument/2006/relationships/customXml" Target="../ink/ink74.xml"/><Relationship Id="rId111" Type="http://schemas.openxmlformats.org/officeDocument/2006/relationships/customXml" Target="../ink/ink94.xml"/><Relationship Id="rId132" Type="http://schemas.openxmlformats.org/officeDocument/2006/relationships/image" Target="../media/image23.png"/><Relationship Id="rId15" Type="http://schemas.openxmlformats.org/officeDocument/2006/relationships/customXml" Target="../ink/ink10.xml"/><Relationship Id="rId36" Type="http://schemas.openxmlformats.org/officeDocument/2006/relationships/customXml" Target="../ink/ink27.xml"/><Relationship Id="rId57" Type="http://schemas.openxmlformats.org/officeDocument/2006/relationships/customXml" Target="../ink/ink45.xml"/><Relationship Id="rId106" Type="http://schemas.openxmlformats.org/officeDocument/2006/relationships/customXml" Target="../ink/ink89.xml"/><Relationship Id="rId127" Type="http://schemas.openxmlformats.org/officeDocument/2006/relationships/customXml" Target="../ink/ink106.xml"/><Relationship Id="rId10" Type="http://schemas.openxmlformats.org/officeDocument/2006/relationships/customXml" Target="../ink/ink5.xml"/><Relationship Id="rId31" Type="http://schemas.openxmlformats.org/officeDocument/2006/relationships/customXml" Target="../ink/ink23.xml"/><Relationship Id="rId52" Type="http://schemas.openxmlformats.org/officeDocument/2006/relationships/customXml" Target="../ink/ink41.xml"/><Relationship Id="rId73" Type="http://schemas.openxmlformats.org/officeDocument/2006/relationships/customXml" Target="../ink/ink60.xml"/><Relationship Id="rId78" Type="http://schemas.openxmlformats.org/officeDocument/2006/relationships/customXml" Target="../ink/ink64.xml"/><Relationship Id="rId94" Type="http://schemas.openxmlformats.org/officeDocument/2006/relationships/customXml" Target="../ink/ink80.xml"/><Relationship Id="rId99" Type="http://schemas.openxmlformats.org/officeDocument/2006/relationships/customXml" Target="../ink/ink84.xml"/><Relationship Id="rId101" Type="http://schemas.openxmlformats.org/officeDocument/2006/relationships/customXml" Target="../ink/ink85.xml"/><Relationship Id="rId122" Type="http://schemas.openxmlformats.org/officeDocument/2006/relationships/customXml" Target="../ink/ink103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26" Type="http://schemas.openxmlformats.org/officeDocument/2006/relationships/image" Target="../media/image9.png"/><Relationship Id="rId47" Type="http://schemas.openxmlformats.org/officeDocument/2006/relationships/customXml" Target="../ink/ink37.xml"/><Relationship Id="rId68" Type="http://schemas.openxmlformats.org/officeDocument/2006/relationships/customXml" Target="../ink/ink55.xml"/><Relationship Id="rId89" Type="http://schemas.openxmlformats.org/officeDocument/2006/relationships/customXml" Target="../ink/ink75.xml"/><Relationship Id="rId112" Type="http://schemas.openxmlformats.org/officeDocument/2006/relationships/customXml" Target="../ink/ink95.xml"/><Relationship Id="rId133" Type="http://schemas.openxmlformats.org/officeDocument/2006/relationships/customXml" Target="../ink/ink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932" y="386565"/>
            <a:ext cx="11396504" cy="62445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 3D OBJECT SCAN USING 4 DEGREE OF FREEDOM ROBOTIC MANIPULATOR AND SENSOR</a:t>
            </a: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36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DONE BY : BALAJI NAMMALVAR</a:t>
            </a:r>
          </a:p>
        </p:txBody>
      </p:sp>
      <p:pic>
        <p:nvPicPr>
          <p:cNvPr id="6" name="Picture 5" descr="Revopoint POP 2 3D scanner review and specifications">
            <a:extLst>
              <a:ext uri="{FF2B5EF4-FFF2-40B4-BE49-F238E27FC236}">
                <a16:creationId xmlns:a16="http://schemas.microsoft.com/office/drawing/2014/main" id="{6E56DF18-4F39-D247-EB43-8618BEE3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06" y="2073310"/>
            <a:ext cx="7390562" cy="31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7FFCA9-E98B-03BB-9D5E-D9FC9E48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7" y="192255"/>
            <a:ext cx="11310184" cy="65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8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5FD25-8651-F6C2-83DD-B9E60853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000"/>
            <a:ext cx="12192000" cy="5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BC7119-0227-6AED-B2A0-DD4B9BBA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87" y="419852"/>
            <a:ext cx="6990850" cy="5657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6D41BE-B0EB-B6DA-8889-5A52BEFFB4A5}"/>
                  </a:ext>
                </a:extLst>
              </p14:cNvPr>
              <p14:cNvContentPartPr/>
              <p14:nvPr/>
            </p14:nvContentPartPr>
            <p14:xfrm>
              <a:off x="3473116" y="4833981"/>
              <a:ext cx="170426" cy="1203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6D41BE-B0EB-B6DA-8889-5A52BEFFB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139" y="4232431"/>
                <a:ext cx="206021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925400-F12A-9864-7D62-81B2B9AAB0A5}"/>
                  </a:ext>
                </a:extLst>
              </p14:cNvPr>
              <p14:cNvContentPartPr/>
              <p14:nvPr/>
            </p14:nvContentPartPr>
            <p14:xfrm>
              <a:off x="3842084" y="4833981"/>
              <a:ext cx="226640" cy="1203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925400-F12A-9864-7D62-81B2B9AAB0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4484" y="4232431"/>
                <a:ext cx="262198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14EF32-2D98-1EB1-6073-818082B328B7}"/>
                  </a:ext>
                </a:extLst>
              </p14:cNvPr>
              <p14:cNvContentPartPr/>
              <p14:nvPr/>
            </p14:nvContentPartPr>
            <p14:xfrm>
              <a:off x="4259179" y="4833981"/>
              <a:ext cx="185192" cy="1203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14EF32-2D98-1EB1-6073-818082B328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1559" y="4232431"/>
                <a:ext cx="220792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ACBD51-C36B-85D3-F03E-FB91D70CBE92}"/>
                  </a:ext>
                </a:extLst>
              </p14:cNvPr>
              <p14:cNvContentPartPr/>
              <p14:nvPr/>
            </p14:nvContentPartPr>
            <p14:xfrm>
              <a:off x="4724399" y="4833981"/>
              <a:ext cx="224961" cy="1203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ACBD51-C36B-85D3-F03E-FB91D70CBE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6790" y="4232431"/>
                <a:ext cx="260538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49CA58-28D3-7B9C-DB97-5B4A96822AAF}"/>
                  </a:ext>
                </a:extLst>
              </p14:cNvPr>
              <p14:cNvContentPartPr/>
              <p14:nvPr/>
            </p14:nvContentPartPr>
            <p14:xfrm>
              <a:off x="5229726" y="4833981"/>
              <a:ext cx="689066" cy="1203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49CA58-28D3-7B9C-DB97-5B4A96822A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1735" y="4232431"/>
                <a:ext cx="724689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54AFE4-F86B-39C5-E36A-F20D587C0434}"/>
                  </a:ext>
                </a:extLst>
              </p14:cNvPr>
              <p14:cNvContentPartPr/>
              <p14:nvPr/>
            </p14:nvContentPartPr>
            <p14:xfrm>
              <a:off x="6128085" y="4833981"/>
              <a:ext cx="475952" cy="1203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54AFE4-F86B-39C5-E36A-F20D587C04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10457" y="4232431"/>
                <a:ext cx="511567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AC3B51-595C-9D15-D0E0-8E097EE7D6A8}"/>
                  </a:ext>
                </a:extLst>
              </p14:cNvPr>
              <p14:cNvContentPartPr/>
              <p14:nvPr/>
            </p14:nvContentPartPr>
            <p14:xfrm>
              <a:off x="6906126" y="4833981"/>
              <a:ext cx="594100" cy="1203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AC3B51-595C-9D15-D0E0-8E097EE7D6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88494" y="4232431"/>
                <a:ext cx="62972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B5E85E-6675-1629-5578-FC177F917440}"/>
                  </a:ext>
                </a:extLst>
              </p14:cNvPr>
              <p14:cNvContentPartPr/>
              <p14:nvPr/>
            </p14:nvContentPartPr>
            <p14:xfrm>
              <a:off x="7700210" y="4833981"/>
              <a:ext cx="708842" cy="12031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B5E85E-6675-1629-5578-FC177F9174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82219" y="4232431"/>
                <a:ext cx="74446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F7DC26-8E06-2D18-7891-494067DF05D3}"/>
                  </a:ext>
                </a:extLst>
              </p14:cNvPr>
              <p14:cNvContentPartPr/>
              <p14:nvPr/>
            </p14:nvContentPartPr>
            <p14:xfrm>
              <a:off x="8614610" y="4833981"/>
              <a:ext cx="546158" cy="1203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F7DC26-8E06-2D18-7891-494067DF05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96980" y="4232431"/>
                <a:ext cx="581777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52DC59-C587-D58C-FE14-D5BCFE0444B3}"/>
                  </a:ext>
                </a:extLst>
              </p14:cNvPr>
              <p14:cNvContentPartPr/>
              <p14:nvPr/>
            </p14:nvContentPartPr>
            <p14:xfrm>
              <a:off x="9296400" y="4833981"/>
              <a:ext cx="862245" cy="1203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52DC59-C587-D58C-FE14-D5BCFE0444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78407" y="4232431"/>
                <a:ext cx="897872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F6C272-834D-0C0C-C102-DE124A6C4044}"/>
                  </a:ext>
                </a:extLst>
              </p14:cNvPr>
              <p14:cNvContentPartPr/>
              <p14:nvPr/>
            </p14:nvContentPartPr>
            <p14:xfrm>
              <a:off x="3852275" y="4633094"/>
              <a:ext cx="12031" cy="36807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F6C272-834D-0C0C-C102-DE124A6C404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20614" y="4615104"/>
                <a:ext cx="74719" cy="403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0BBF91B-F433-481A-790B-47AD030358F4}"/>
                  </a:ext>
                </a:extLst>
              </p14:cNvPr>
              <p14:cNvContentPartPr/>
              <p14:nvPr/>
            </p14:nvContentPartPr>
            <p14:xfrm>
              <a:off x="3865143" y="3282942"/>
              <a:ext cx="17124" cy="98106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0BBF91B-F433-481A-790B-47AD030358F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47670" y="3264947"/>
                <a:ext cx="51721" cy="1016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807C7A-D6C3-0519-EBDC-9584D026B44D}"/>
                  </a:ext>
                </a:extLst>
              </p14:cNvPr>
              <p14:cNvContentPartPr/>
              <p14:nvPr/>
            </p14:nvContentPartPr>
            <p14:xfrm>
              <a:off x="3885177" y="2342418"/>
              <a:ext cx="13646" cy="78183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807C7A-D6C3-0519-EBDC-9584D026B4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67682" y="2324428"/>
                <a:ext cx="48286" cy="817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F7BBF4-5F33-1182-C415-BD149E76054F}"/>
                  </a:ext>
                </a:extLst>
              </p14:cNvPr>
              <p14:cNvContentPartPr/>
              <p14:nvPr/>
            </p14:nvContentPartPr>
            <p14:xfrm>
              <a:off x="3901138" y="1529972"/>
              <a:ext cx="12031" cy="679877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F7BBF4-5F33-1182-C415-BD149E7605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83799" y="1511986"/>
                <a:ext cx="47062" cy="71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0DA2F0-DA21-BD50-F255-F2BD47400DD8}"/>
                  </a:ext>
                </a:extLst>
              </p14:cNvPr>
              <p14:cNvContentPartPr/>
              <p14:nvPr/>
            </p14:nvContentPartPr>
            <p14:xfrm>
              <a:off x="3921018" y="651053"/>
              <a:ext cx="12031" cy="41987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0DA2F0-DA21-BD50-F255-F2BD47400DD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92373" y="633423"/>
                <a:ext cx="68749" cy="455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2E0B59-BFA0-9FC5-BB74-C8799F11A8DD}"/>
                  </a:ext>
                </a:extLst>
              </p14:cNvPr>
              <p14:cNvContentPartPr/>
              <p14:nvPr/>
            </p14:nvContentPartPr>
            <p14:xfrm>
              <a:off x="3995756" y="4107844"/>
              <a:ext cx="12031" cy="12031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2E0B59-BFA0-9FC5-BB74-C8799F11A8D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48376" y="4057715"/>
                <a:ext cx="309798" cy="111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3CB72D-B3C4-BDE8-40A0-559D5BD01549}"/>
                  </a:ext>
                </a:extLst>
              </p14:cNvPr>
              <p14:cNvContentPartPr/>
              <p14:nvPr/>
            </p14:nvContentPartPr>
            <p14:xfrm>
              <a:off x="4768830" y="1339503"/>
              <a:ext cx="74452" cy="243524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3CB72D-B3C4-BDE8-40A0-559D5BD0154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51291" y="1321877"/>
                <a:ext cx="109888" cy="279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B9A2ED-16D9-6F7F-AEF0-42F283EDB716}"/>
                  </a:ext>
                </a:extLst>
              </p14:cNvPr>
              <p14:cNvContentPartPr/>
              <p14:nvPr/>
            </p14:nvContentPartPr>
            <p14:xfrm>
              <a:off x="4854865" y="982801"/>
              <a:ext cx="97472" cy="318817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B9A2ED-16D9-6F7F-AEF0-42F283EDB71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837306" y="964829"/>
                <a:ext cx="132949" cy="354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A3D075-DDCF-2850-43C3-78115CD7A8C4}"/>
                  </a:ext>
                </a:extLst>
              </p14:cNvPr>
              <p14:cNvContentPartPr/>
              <p14:nvPr/>
            </p14:nvContentPartPr>
            <p14:xfrm>
              <a:off x="4996329" y="521475"/>
              <a:ext cx="104865" cy="34299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A3D075-DDCF-2850-43C3-78115CD7A8C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78732" y="503858"/>
                <a:ext cx="140419" cy="378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6C16253-B491-FAFE-FDE3-44293C82E329}"/>
                  </a:ext>
                </a:extLst>
              </p14:cNvPr>
              <p14:cNvContentPartPr/>
              <p14:nvPr/>
            </p14:nvContentPartPr>
            <p14:xfrm>
              <a:off x="5128404" y="-15281"/>
              <a:ext cx="136894" cy="44776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6C16253-B491-FAFE-FDE3-44293C82E32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10439" y="-33263"/>
                <a:ext cx="172465" cy="483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24B175-82EA-7957-70DE-6C82AFA1ECA2}"/>
                  </a:ext>
                </a:extLst>
              </p14:cNvPr>
              <p14:cNvContentPartPr/>
              <p14:nvPr/>
            </p14:nvContentPartPr>
            <p14:xfrm>
              <a:off x="7658542" y="1380278"/>
              <a:ext cx="323574" cy="1203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24B175-82EA-7957-70DE-6C82AFA1ECA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40566" y="1361480"/>
                <a:ext cx="359167" cy="49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48B4A6-75D7-4F2A-8542-4DEFD624B250}"/>
                  </a:ext>
                </a:extLst>
              </p14:cNvPr>
              <p14:cNvContentPartPr/>
              <p14:nvPr/>
            </p14:nvContentPartPr>
            <p14:xfrm>
              <a:off x="8083140" y="1395105"/>
              <a:ext cx="268874" cy="1203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48B4A6-75D7-4F2A-8542-4DEFD624B25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65167" y="1373271"/>
                <a:ext cx="304460" cy="56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7230A33-391C-B433-7BD2-6AD3DB1C482C}"/>
                  </a:ext>
                </a:extLst>
              </p14:cNvPr>
              <p14:cNvContentPartPr/>
              <p14:nvPr/>
            </p14:nvContentPartPr>
            <p14:xfrm>
              <a:off x="8501404" y="1409712"/>
              <a:ext cx="207203" cy="1203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7230A33-391C-B433-7BD2-6AD3DB1C48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483808" y="1381640"/>
                <a:ext cx="242754" cy="68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37D29B-D138-A1D2-3183-BB6C768C966D}"/>
                  </a:ext>
                </a:extLst>
              </p14:cNvPr>
              <p14:cNvContentPartPr/>
              <p14:nvPr/>
            </p14:nvContentPartPr>
            <p14:xfrm>
              <a:off x="8782359" y="1419523"/>
              <a:ext cx="271071" cy="12031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37D29B-D138-A1D2-3183-BB6C768C966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64743" y="1397689"/>
                <a:ext cx="306663" cy="56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BD09BC3-E1EC-6808-792B-D0B16C824A8C}"/>
                  </a:ext>
                </a:extLst>
              </p14:cNvPr>
              <p14:cNvContentPartPr/>
              <p14:nvPr/>
            </p14:nvContentPartPr>
            <p14:xfrm>
              <a:off x="9175473" y="1433251"/>
              <a:ext cx="653878" cy="2283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BD09BC3-E1EC-6808-792B-D0B16C824A8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57480" y="1415769"/>
                <a:ext cx="689505" cy="58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E6052C-8C4C-07DB-93F7-F46EFDF5BB71}"/>
                  </a:ext>
                </a:extLst>
              </p14:cNvPr>
              <p14:cNvContentPartPr/>
              <p14:nvPr/>
            </p14:nvContentPartPr>
            <p14:xfrm>
              <a:off x="9953006" y="1471861"/>
              <a:ext cx="443153" cy="154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E6052C-8C4C-07DB-93F7-F46EFDF5BB7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935021" y="1454627"/>
                <a:ext cx="478764" cy="50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B1E0F45-A9D7-F4B8-32F4-00A48C7165A3}"/>
                  </a:ext>
                </a:extLst>
              </p14:cNvPr>
              <p14:cNvContentPartPr/>
              <p14:nvPr/>
            </p14:nvContentPartPr>
            <p14:xfrm>
              <a:off x="10625953" y="1495361"/>
              <a:ext cx="317861" cy="12031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B1E0F45-A9D7-F4B8-32F4-00A48C7165A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608334" y="1476563"/>
                <a:ext cx="353459" cy="49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1B2995-AE5D-9ABC-426F-93DED01382F2}"/>
                  </a:ext>
                </a:extLst>
              </p14:cNvPr>
              <p14:cNvContentPartPr/>
              <p14:nvPr/>
            </p14:nvContentPartPr>
            <p14:xfrm>
              <a:off x="11116041" y="1512476"/>
              <a:ext cx="370100" cy="12924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1B2995-AE5D-9ABC-426F-93DED01382F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98417" y="1495360"/>
                <a:ext cx="405707" cy="47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E92780C-3765-EFA2-2EFE-2B7FE51D88B9}"/>
                  </a:ext>
                </a:extLst>
              </p14:cNvPr>
              <p14:cNvContentPartPr/>
              <p14:nvPr/>
            </p14:nvContentPartPr>
            <p14:xfrm>
              <a:off x="9111916" y="4752124"/>
              <a:ext cx="1058270" cy="32434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E92780C-3765-EFA2-2EFE-2B7FE51D88B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93924" y="4734303"/>
                <a:ext cx="1093894" cy="67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6D2E8B-A55D-DB10-4C38-A2E9796E4165}"/>
                  </a:ext>
                </a:extLst>
              </p14:cNvPr>
              <p14:cNvContentPartPr/>
              <p14:nvPr/>
            </p14:nvContentPartPr>
            <p14:xfrm>
              <a:off x="10162674" y="3885074"/>
              <a:ext cx="495061" cy="84333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6D2E8B-A55D-DB10-4C38-A2E9796E41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44685" y="3867085"/>
                <a:ext cx="530679" cy="878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37FB542-F504-5657-9147-9D1B299B9EBB}"/>
                  </a:ext>
                </a:extLst>
              </p14:cNvPr>
              <p14:cNvContentPartPr/>
              <p14:nvPr/>
            </p14:nvContentPartPr>
            <p14:xfrm>
              <a:off x="10635566" y="2795337"/>
              <a:ext cx="12031" cy="1140014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37FB542-F504-5657-9147-9D1B299B9EB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611504" y="2777344"/>
                <a:ext cx="59674" cy="1175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5EC7216-FDF3-1A47-7A28-4E0E1A07EACD}"/>
                  </a:ext>
                </a:extLst>
              </p14:cNvPr>
              <p14:cNvContentPartPr/>
              <p14:nvPr/>
            </p14:nvContentPartPr>
            <p14:xfrm>
              <a:off x="10065247" y="1886847"/>
              <a:ext cx="554627" cy="91651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5EC7216-FDF3-1A47-7A28-4E0E1A07EA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047623" y="1868855"/>
                <a:ext cx="590235" cy="95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911DAB-1769-A267-94F2-6A8D6F3CE748}"/>
                  </a:ext>
                </a:extLst>
              </p14:cNvPr>
              <p14:cNvContentPartPr/>
              <p14:nvPr/>
            </p14:nvContentPartPr>
            <p14:xfrm>
              <a:off x="8980624" y="1888608"/>
              <a:ext cx="1077775" cy="12031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911DAB-1769-A267-94F2-6A8D6F3CE74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962991" y="1863543"/>
                <a:ext cx="1113401" cy="61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983A002-C482-D5CA-895C-04D1C13ED3BE}"/>
                  </a:ext>
                </a:extLst>
              </p14:cNvPr>
              <p14:cNvContentPartPr/>
              <p14:nvPr/>
            </p14:nvContentPartPr>
            <p14:xfrm>
              <a:off x="8200069" y="1888957"/>
              <a:ext cx="751425" cy="105455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983A002-C482-D5CA-895C-04D1C13ED3B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182075" y="1871321"/>
                <a:ext cx="787053" cy="109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D09803-FB0F-29CF-74B3-DDE4BFF83DCE}"/>
                  </a:ext>
                </a:extLst>
              </p14:cNvPr>
              <p14:cNvContentPartPr/>
              <p14:nvPr/>
            </p14:nvContentPartPr>
            <p14:xfrm>
              <a:off x="8197516" y="2947737"/>
              <a:ext cx="32778" cy="1141756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D09803-FB0F-29CF-74B3-DDE4BFF83DC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80058" y="2929745"/>
                <a:ext cx="68050" cy="1177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965C55-8245-3BA3-08E3-980271FD1DFA}"/>
                  </a:ext>
                </a:extLst>
              </p14:cNvPr>
              <p14:cNvContentPartPr/>
              <p14:nvPr/>
            </p14:nvContentPartPr>
            <p14:xfrm>
              <a:off x="8229600" y="4102768"/>
              <a:ext cx="698672" cy="655524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965C55-8245-3BA3-08E3-980271FD1DF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211612" y="4084779"/>
                <a:ext cx="734289" cy="691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351A52-668D-90E3-79B7-9D662B930B22}"/>
                  </a:ext>
                </a:extLst>
              </p14:cNvPr>
              <p14:cNvContentPartPr/>
              <p14:nvPr/>
            </p14:nvContentPartPr>
            <p14:xfrm>
              <a:off x="3898231" y="3363548"/>
              <a:ext cx="357650" cy="1296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351A52-668D-90E3-79B7-9D662B930B2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80241" y="3345954"/>
                <a:ext cx="393271" cy="165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865A62-FD87-3FB1-371E-B1D319C42B38}"/>
                  </a:ext>
                </a:extLst>
              </p14:cNvPr>
              <p14:cNvContentPartPr/>
              <p14:nvPr/>
            </p14:nvContentPartPr>
            <p14:xfrm>
              <a:off x="5029200" y="790073"/>
              <a:ext cx="417880" cy="548209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865A62-FD87-3FB1-371E-B1D319C42B3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11219" y="772087"/>
                <a:ext cx="453483" cy="583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81C85C4-DBF9-90C6-C240-934F146CFE24}"/>
                  </a:ext>
                </a:extLst>
              </p14:cNvPr>
              <p14:cNvContentPartPr/>
              <p14:nvPr/>
            </p14:nvContentPartPr>
            <p14:xfrm>
              <a:off x="7994739" y="1407694"/>
              <a:ext cx="339134" cy="462434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81C85C4-DBF9-90C6-C240-934F146CFE2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977117" y="1390074"/>
                <a:ext cx="374738" cy="49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5710D8A-2055-54D3-6895-F2BFC6FAB625}"/>
                  </a:ext>
                </a:extLst>
              </p14:cNvPr>
              <p14:cNvContentPartPr/>
              <p14:nvPr/>
            </p14:nvContentPartPr>
            <p14:xfrm>
              <a:off x="4018547" y="2988666"/>
              <a:ext cx="108141" cy="22376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5710D8A-2055-54D3-6895-F2BFC6FAB62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00943" y="2970707"/>
                <a:ext cx="143709" cy="259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6A000FF-BB1C-15F4-600C-A34B28060CF9}"/>
                  </a:ext>
                </a:extLst>
              </p14:cNvPr>
              <p14:cNvContentPartPr/>
              <p14:nvPr/>
            </p14:nvContentPartPr>
            <p14:xfrm>
              <a:off x="4034589" y="2759582"/>
              <a:ext cx="228223" cy="185626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6A000FF-BB1C-15F4-600C-A34B28060CF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16619" y="2741630"/>
                <a:ext cx="263804" cy="22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1292A2-9E96-52E9-E656-333F8804C4DE}"/>
                  </a:ext>
                </a:extLst>
              </p14:cNvPr>
              <p14:cNvContentPartPr/>
              <p14:nvPr/>
            </p14:nvContentPartPr>
            <p14:xfrm>
              <a:off x="4169940" y="2493330"/>
              <a:ext cx="194307" cy="15895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1292A2-9E96-52E9-E656-333F8804C4D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52341" y="2475748"/>
                <a:ext cx="229864" cy="194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D78B321-D090-D6D2-F976-2D01EC8B5C94}"/>
                  </a:ext>
                </a:extLst>
              </p14:cNvPr>
              <p14:cNvContentPartPr/>
              <p14:nvPr/>
            </p14:nvContentPartPr>
            <p14:xfrm>
              <a:off x="5526505" y="1006642"/>
              <a:ext cx="402124" cy="12031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D78B321-D090-D6D2-F976-2D01EC8B5C9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508881" y="417123"/>
                <a:ext cx="437732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F00324D-EA61-FF6C-9708-A6DF2F66FC6D}"/>
                  </a:ext>
                </a:extLst>
              </p14:cNvPr>
              <p14:cNvContentPartPr/>
              <p14:nvPr/>
            </p14:nvContentPartPr>
            <p14:xfrm>
              <a:off x="5927558" y="806115"/>
              <a:ext cx="292257" cy="41021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F00324D-EA61-FF6C-9708-A6DF2F66FC6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09943" y="788483"/>
                <a:ext cx="327845" cy="445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7CA95FC-2ADF-DF2B-05DE-7C1D0AFEBB44}"/>
                  </a:ext>
                </a:extLst>
              </p14:cNvPr>
              <p14:cNvContentPartPr/>
              <p14:nvPr/>
            </p14:nvContentPartPr>
            <p14:xfrm>
              <a:off x="6367220" y="838200"/>
              <a:ext cx="211368" cy="297807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7CA95FC-2ADF-DF2B-05DE-7C1D0AFEBB4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49606" y="820216"/>
                <a:ext cx="246955" cy="333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BD91C4-7385-06DE-AFBC-ECCE38E0EDF8}"/>
                  </a:ext>
                </a:extLst>
              </p14:cNvPr>
              <p14:cNvContentPartPr/>
              <p14:nvPr/>
            </p14:nvContentPartPr>
            <p14:xfrm>
              <a:off x="8253662" y="1862991"/>
              <a:ext cx="152671" cy="66072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BD91C4-7385-06DE-AFBC-ECCE38E0EDF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35701" y="1845491"/>
                <a:ext cx="188234" cy="101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45835E4-E729-78AE-B9C6-D4F41AB8C3E8}"/>
                  </a:ext>
                </a:extLst>
              </p14:cNvPr>
              <p14:cNvContentPartPr/>
              <p14:nvPr/>
            </p14:nvContentPartPr>
            <p14:xfrm>
              <a:off x="8430126" y="1672500"/>
              <a:ext cx="123288" cy="328883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45835E4-E729-78AE-B9C6-D4F41AB8C3E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412154" y="1654888"/>
                <a:ext cx="158873" cy="364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328D18E-0466-99F6-A733-5DC721DE102F}"/>
                  </a:ext>
                </a:extLst>
              </p14:cNvPr>
              <p14:cNvContentPartPr/>
              <p14:nvPr/>
            </p14:nvContentPartPr>
            <p14:xfrm>
              <a:off x="8670023" y="1631523"/>
              <a:ext cx="115577" cy="236046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328D18E-0466-99F6-A733-5DC721DE102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52435" y="1613918"/>
                <a:ext cx="151112" cy="271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9A4A9EA-1EF4-4767-5A6B-96ECC75300D6}"/>
                  </a:ext>
                </a:extLst>
              </p14:cNvPr>
              <p14:cNvContentPartPr/>
              <p14:nvPr/>
            </p14:nvContentPartPr>
            <p14:xfrm>
              <a:off x="7900736" y="709862"/>
              <a:ext cx="12031" cy="12031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9A4A9EA-1EF4-4767-5A6B-96ECC75300D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11217" y="678835"/>
                <a:ext cx="1203100" cy="74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9B6B2B9-5F2D-E93A-DD0A-917FFCEB7C55}"/>
                  </a:ext>
                </a:extLst>
              </p14:cNvPr>
              <p14:cNvContentPartPr/>
              <p14:nvPr/>
            </p14:nvContentPartPr>
            <p14:xfrm>
              <a:off x="9368590" y="1433424"/>
              <a:ext cx="12031" cy="12031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9B6B2B9-5F2D-E93A-DD0A-917FFCEB7C5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779071" y="1401763"/>
                <a:ext cx="1203100" cy="74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5EFA928-98F1-0E7B-9AB0-13E09BEFAEBD}"/>
                  </a:ext>
                </a:extLst>
              </p14:cNvPr>
              <p14:cNvContentPartPr/>
              <p14:nvPr/>
            </p14:nvContentPartPr>
            <p14:xfrm>
              <a:off x="8879305" y="1616241"/>
              <a:ext cx="12656" cy="25931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5EFA928-98F1-0E7B-9AB0-13E09BEFAEB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861727" y="1598480"/>
                <a:ext cx="47460" cy="610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71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2387C-0367-BB47-A2A8-05A34E70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6" y="1395655"/>
            <a:ext cx="9872505" cy="4670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C24758-1363-EDD8-B191-C58D209FB378}"/>
              </a:ext>
            </a:extLst>
          </p:cNvPr>
          <p:cNvSpPr txBox="1"/>
          <p:nvPr/>
        </p:nvSpPr>
        <p:spPr>
          <a:xfrm>
            <a:off x="4419600" y="533399"/>
            <a:ext cx="35773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FRAME SETTUP</a:t>
            </a:r>
          </a:p>
        </p:txBody>
      </p:sp>
    </p:spTree>
    <p:extLst>
      <p:ext uri="{BB962C8B-B14F-4D97-AF65-F5344CB8AC3E}">
        <p14:creationId xmlns:p14="http://schemas.microsoft.com/office/powerpoint/2010/main" val="59145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A0118-BA34-6EAF-063A-0C9315D4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13"/>
            <a:ext cx="12192000" cy="68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8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C8ABAA-A774-7835-2AD3-958154E1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"/>
            <a:ext cx="12192000" cy="68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0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2C055-CAD3-80A8-FCB6-F58118E8D4F0}"/>
              </a:ext>
            </a:extLst>
          </p:cNvPr>
          <p:cNvSpPr txBox="1"/>
          <p:nvPr/>
        </p:nvSpPr>
        <p:spPr>
          <a:xfrm>
            <a:off x="3288631" y="453189"/>
            <a:ext cx="59716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SENSORS FOR 3D SCAN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8428B-00A4-8A53-003C-937513B422DE}"/>
              </a:ext>
            </a:extLst>
          </p:cNvPr>
          <p:cNvSpPr txBox="1"/>
          <p:nvPr/>
        </p:nvSpPr>
        <p:spPr>
          <a:xfrm>
            <a:off x="1002631" y="1319463"/>
            <a:ext cx="11285621" cy="6401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LIDAR </a:t>
            </a:r>
            <a:endParaRPr lang="en-US" dirty="0"/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DEPTH CAMERAS 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STRUCTURED LIGHT SYSTEM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ULTRASONIC SENSORS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STEREO VISION SYSTEM</a:t>
            </a:r>
          </a:p>
          <a:p>
            <a:endParaRPr lang="en-US" sz="36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0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BCCBF-318D-AD69-8317-A05DC191630C}"/>
              </a:ext>
            </a:extLst>
          </p:cNvPr>
          <p:cNvSpPr txBox="1"/>
          <p:nvPr/>
        </p:nvSpPr>
        <p:spPr>
          <a:xfrm>
            <a:off x="2037346" y="725904"/>
            <a:ext cx="87589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METHODS USED BY THESE 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7E0FA-5D35-B4DD-46A8-8726ACE63EA9}"/>
              </a:ext>
            </a:extLst>
          </p:cNvPr>
          <p:cNvSpPr txBox="1"/>
          <p:nvPr/>
        </p:nvSpPr>
        <p:spPr>
          <a:xfrm>
            <a:off x="1499936" y="2314074"/>
            <a:ext cx="856648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/>
              <a:t>LASER SCANNING/RANGING</a:t>
            </a:r>
          </a:p>
          <a:p>
            <a:pPr marL="285750" indent="-285750">
              <a:buFont typeface="Arial"/>
              <a:buChar char="•"/>
            </a:pPr>
            <a:endParaRPr lang="en-US" sz="3600" dirty="0"/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PHOTOGRAMMETRY</a:t>
            </a:r>
          </a:p>
          <a:p>
            <a:pPr marL="285750" indent="-285750">
              <a:buFont typeface="Arial"/>
              <a:buChar char="•"/>
            </a:pPr>
            <a:endParaRPr lang="en-US" sz="3600" dirty="0"/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DEPTH PERCEPTION</a:t>
            </a:r>
          </a:p>
        </p:txBody>
      </p:sp>
    </p:spTree>
    <p:extLst>
      <p:ext uri="{BB962C8B-B14F-4D97-AF65-F5344CB8AC3E}">
        <p14:creationId xmlns:p14="http://schemas.microsoft.com/office/powerpoint/2010/main" val="318134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toTech Blog For Point Cloud Visualization | 3D Measure Up">
            <a:extLst>
              <a:ext uri="{FF2B5EF4-FFF2-40B4-BE49-F238E27FC236}">
                <a16:creationId xmlns:a16="http://schemas.microsoft.com/office/drawing/2014/main" id="{9F0EEF7D-9A77-E385-0C2D-5F12A93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731674"/>
            <a:ext cx="5710989" cy="5394652"/>
          </a:xfrm>
          <a:prstGeom prst="rect">
            <a:avLst/>
          </a:prstGeom>
        </p:spPr>
      </p:pic>
      <p:pic>
        <p:nvPicPr>
          <p:cNvPr id="5" name="Picture 4" descr="linear algebra - 3D Coordinates of Point based on 2D Vector on a Plane -  Mathematics Stack Exchange">
            <a:extLst>
              <a:ext uri="{FF2B5EF4-FFF2-40B4-BE49-F238E27FC236}">
                <a16:creationId xmlns:a16="http://schemas.microsoft.com/office/drawing/2014/main" id="{2F5F42EF-BFF8-3CAC-98DA-443EC33E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6" y="832350"/>
            <a:ext cx="4788568" cy="520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0FF7-E051-DC00-4710-4E669BF9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748" y="373147"/>
            <a:ext cx="7483643" cy="1341605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6BC4-27A0-EE04-CFB0-6F7F6317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778" y="2290847"/>
            <a:ext cx="9320463" cy="3613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3D PRINTING </a:t>
            </a:r>
            <a:endParaRPr lang="en-US"/>
          </a:p>
          <a:p>
            <a:endParaRPr lang="en-US" dirty="0"/>
          </a:p>
          <a:p>
            <a:r>
              <a:rPr lang="en-US" dirty="0"/>
              <a:t>IDUSTRIAL INSPECTION FOR FINDING DEFECTS</a:t>
            </a:r>
          </a:p>
          <a:p>
            <a:endParaRPr lang="en-US" dirty="0"/>
          </a:p>
          <a:p>
            <a:r>
              <a:rPr lang="en-US" dirty="0"/>
              <a:t>AUGMENTED REALITY AND VIRTUAL REALITY</a:t>
            </a:r>
          </a:p>
        </p:txBody>
      </p:sp>
    </p:spTree>
    <p:extLst>
      <p:ext uri="{BB962C8B-B14F-4D97-AF65-F5344CB8AC3E}">
        <p14:creationId xmlns:p14="http://schemas.microsoft.com/office/powerpoint/2010/main" val="18936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023F9-FB7E-00B6-0296-D6BB68C4C351}"/>
              </a:ext>
            </a:extLst>
          </p:cNvPr>
          <p:cNvSpPr txBox="1"/>
          <p:nvPr/>
        </p:nvSpPr>
        <p:spPr>
          <a:xfrm>
            <a:off x="305636" y="2210637"/>
            <a:ext cx="31317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1" dirty="0">
                <a:solidFill>
                  <a:srgbClr val="FF0000"/>
                </a:solidFill>
              </a:rPr>
              <a:t>OBJECTIVES:-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933CC-F467-024C-CC2F-79D30144E567}"/>
              </a:ext>
            </a:extLst>
          </p:cNvPr>
          <p:cNvSpPr txBox="1"/>
          <p:nvPr/>
        </p:nvSpPr>
        <p:spPr>
          <a:xfrm>
            <a:off x="309822" y="288890"/>
            <a:ext cx="11547230" cy="1418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AIM:-</a:t>
            </a:r>
          </a:p>
          <a:p>
            <a:r>
              <a:rPr lang="en-US" sz="2400" dirty="0"/>
              <a:t>TO DESIGN A 4 DOF ROBOT MANIPULATOR AND INTEGRATE A SENSOR FOR 3D OBJECT SCANNING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80BB-FB8D-1DC3-3C99-9FAE0710D914}"/>
              </a:ext>
            </a:extLst>
          </p:cNvPr>
          <p:cNvSpPr txBox="1"/>
          <p:nvPr/>
        </p:nvSpPr>
        <p:spPr>
          <a:xfrm>
            <a:off x="301450" y="3018693"/>
            <a:ext cx="11555603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TO DESIGN A 4 DOF RRRP ROBOTIC MANIPULATOR.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INTEGRATE A SENSOR CAPABLE OF SCANNING OBJECTS.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TO FETCH THE 3D POINT CLOUD DATA BASED ON SENSING OF SENSOR. 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GENERATE A COMPLETE MESH OUT OF THE 3D POINT CLOUD DATA FETCHED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USING THE CREATED MESH FOR REAL 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33257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104856-CDFD-6095-AA90-C765513C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3" y="697832"/>
            <a:ext cx="5111762" cy="522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4E52D-7437-3ABD-7A26-1224E182D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12" y="701842"/>
            <a:ext cx="5534527" cy="521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3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05EC0-DE68-B441-9B05-C1EBC84C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" y="583532"/>
            <a:ext cx="12191999" cy="550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6453-7B91-E45D-5CCA-3E9D5C15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084" y="164599"/>
            <a:ext cx="3248527" cy="1341605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0C2B-B923-9DF3-C325-511492B7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1961983"/>
            <a:ext cx="10515600" cy="4575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MET 5800 : KINEMATICS AND DYNAMICS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MEEM 5705 : ROBOTICS AND MECHATRONICS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953507-4B2A-E05E-AE55-86F5D696C04C}"/>
              </a:ext>
            </a:extLst>
          </p:cNvPr>
          <p:cNvSpPr txBox="1"/>
          <p:nvPr/>
        </p:nvSpPr>
        <p:spPr>
          <a:xfrm>
            <a:off x="3190352" y="418679"/>
            <a:ext cx="62802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 DOF ROBOTIC MANIPULATOR RRRP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83167-52E6-A1A8-28C5-066BE385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318427"/>
            <a:ext cx="8487926" cy="4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ctagon - Simple English Wikipedia, the free encyclopedia">
            <a:extLst>
              <a:ext uri="{FF2B5EF4-FFF2-40B4-BE49-F238E27FC236}">
                <a16:creationId xmlns:a16="http://schemas.microsoft.com/office/drawing/2014/main" id="{06A1A265-EA70-C81D-B536-5C2D6F7F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20" y="1714081"/>
            <a:ext cx="3898760" cy="3898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D6624-3A46-45F4-7C18-633227C73553}"/>
              </a:ext>
            </a:extLst>
          </p:cNvPr>
          <p:cNvSpPr txBox="1"/>
          <p:nvPr/>
        </p:nvSpPr>
        <p:spPr>
          <a:xfrm>
            <a:off x="4772967" y="531724"/>
            <a:ext cx="2512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1" dirty="0">
                <a:solidFill>
                  <a:srgbClr val="FF0000"/>
                </a:solidFill>
              </a:rPr>
              <a:t>OCTAGON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6175F4-961F-DD08-5566-1B667D635520}"/>
                  </a:ext>
                </a:extLst>
              </p14:cNvPr>
              <p14:cNvContentPartPr/>
              <p14:nvPr/>
            </p14:nvContentPartPr>
            <p14:xfrm>
              <a:off x="6167783" y="2787833"/>
              <a:ext cx="12560" cy="161300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6175F4-961F-DD08-5566-1B667D635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783" y="2769839"/>
                <a:ext cx="1256000" cy="1648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67CB01-7306-32D6-A6B9-E6BD2680C1F2}"/>
                  </a:ext>
                </a:extLst>
              </p14:cNvPr>
              <p14:cNvContentPartPr/>
              <p14:nvPr/>
            </p14:nvContentPartPr>
            <p14:xfrm>
              <a:off x="5082791" y="3736782"/>
              <a:ext cx="2155490" cy="1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67CB01-7306-32D6-A6B9-E6BD2680C1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5153" y="3108782"/>
                <a:ext cx="2191127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DF7FFB-0295-AC21-7A9F-5F6D6D3388BA}"/>
                  </a:ext>
                </a:extLst>
              </p14:cNvPr>
              <p14:cNvContentPartPr/>
              <p14:nvPr/>
            </p14:nvContentPartPr>
            <p14:xfrm>
              <a:off x="6171363" y="3701143"/>
              <a:ext cx="12560" cy="12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DF7FFB-0295-AC21-7A9F-5F6D6D338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5923" y="3085703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9ADDC4-E552-6D94-77C0-BA9963BA30BE}"/>
                  </a:ext>
                </a:extLst>
              </p14:cNvPr>
              <p14:cNvContentPartPr/>
              <p14:nvPr/>
            </p14:nvContentPartPr>
            <p14:xfrm>
              <a:off x="6162989" y="3709517"/>
              <a:ext cx="12560" cy="12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9ADDC4-E552-6D94-77C0-BA9963BA30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4989" y="3094077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48C8A6-3EBB-11D9-32E9-8474704B5457}"/>
                  </a:ext>
                </a:extLst>
              </p14:cNvPr>
              <p14:cNvContentPartPr/>
              <p14:nvPr/>
            </p14:nvContentPartPr>
            <p14:xfrm>
              <a:off x="6154615" y="3726264"/>
              <a:ext cx="12560" cy="12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48C8A6-3EBB-11D9-32E9-8474704B54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75" y="3110824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F95E74-F66D-2D51-2E11-FAD9E8FB9482}"/>
                  </a:ext>
                </a:extLst>
              </p14:cNvPr>
              <p14:cNvContentPartPr/>
              <p14:nvPr/>
            </p14:nvContentPartPr>
            <p14:xfrm>
              <a:off x="6154615" y="3726264"/>
              <a:ext cx="12560" cy="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F95E74-F66D-2D51-2E11-FAD9E8FB94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75" y="3110824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8F286A-F499-29FA-28D7-4CA98A4CADF6}"/>
                  </a:ext>
                </a:extLst>
              </p14:cNvPr>
              <p14:cNvContentPartPr/>
              <p14:nvPr/>
            </p14:nvContentPartPr>
            <p14:xfrm>
              <a:off x="6121121" y="3717890"/>
              <a:ext cx="12560" cy="1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8F286A-F499-29FA-28D7-4CA98A4CAD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089890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148CD7-4E2C-B7B4-7F55-F01F3C24DBCF}"/>
                  </a:ext>
                </a:extLst>
              </p14:cNvPr>
              <p14:cNvContentPartPr/>
              <p14:nvPr/>
            </p14:nvContentPartPr>
            <p14:xfrm>
              <a:off x="6121121" y="3717890"/>
              <a:ext cx="12560" cy="1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148CD7-4E2C-B7B4-7F55-F01F3C24DB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089890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10E930-DFBA-F368-8E16-517175F23961}"/>
                  </a:ext>
                </a:extLst>
              </p14:cNvPr>
              <p14:cNvContentPartPr/>
              <p14:nvPr/>
            </p14:nvContentPartPr>
            <p14:xfrm>
              <a:off x="6129494" y="3659275"/>
              <a:ext cx="12560" cy="1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10E930-DFBA-F368-8E16-517175F239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4054" y="3043835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17CB84-7328-0A61-0C6F-B587CABB6638}"/>
                  </a:ext>
                </a:extLst>
              </p14:cNvPr>
              <p14:cNvContentPartPr/>
              <p14:nvPr/>
            </p14:nvContentPartPr>
            <p14:xfrm>
              <a:off x="6129494" y="3659275"/>
              <a:ext cx="12560" cy="12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17CB84-7328-0A61-0C6F-B587CABB66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97102" y="3043835"/>
                <a:ext cx="78004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F3E498-8325-AC48-8F51-4CFAEC49D082}"/>
                  </a:ext>
                </a:extLst>
              </p14:cNvPr>
              <p14:cNvContentPartPr/>
              <p14:nvPr/>
            </p14:nvContentPartPr>
            <p14:xfrm>
              <a:off x="6154615" y="3684396"/>
              <a:ext cx="12560" cy="12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F3E498-8325-AC48-8F51-4CFAEC49D0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75" y="3068956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CC2FD1-A73C-7D32-0B4C-B84DCE790EDE}"/>
                  </a:ext>
                </a:extLst>
              </p14:cNvPr>
              <p14:cNvContentPartPr/>
              <p14:nvPr/>
            </p14:nvContentPartPr>
            <p14:xfrm>
              <a:off x="6154615" y="3684396"/>
              <a:ext cx="12560" cy="1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CC2FD1-A73C-7D32-0B4C-B84DCE790E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75" y="3068956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C2C455-70CC-8D0A-9CFB-EB25851929D1}"/>
                  </a:ext>
                </a:extLst>
              </p14:cNvPr>
              <p14:cNvContentPartPr/>
              <p14:nvPr/>
            </p14:nvContentPartPr>
            <p14:xfrm>
              <a:off x="6044115" y="3650864"/>
              <a:ext cx="188364" cy="193087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C2C455-70CC-8D0A-9CFB-EB25851929D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26501" y="3632886"/>
                <a:ext cx="223952" cy="228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E4A0B1C-3D82-ED7D-4BCF-AC16F851BFE8}"/>
                  </a:ext>
                </a:extLst>
              </p14:cNvPr>
              <p14:cNvContentPartPr/>
              <p14:nvPr/>
            </p14:nvContentPartPr>
            <p14:xfrm>
              <a:off x="6079252" y="3701143"/>
              <a:ext cx="12560" cy="12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E4A0B1C-3D82-ED7D-4BCF-AC16F851BF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860" y="3085703"/>
                <a:ext cx="78004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6813F6-3862-28A7-950E-2A3E886F18D7}"/>
                  </a:ext>
                </a:extLst>
              </p14:cNvPr>
              <p14:cNvContentPartPr/>
              <p14:nvPr/>
            </p14:nvContentPartPr>
            <p14:xfrm>
              <a:off x="6096000" y="3701143"/>
              <a:ext cx="12560" cy="12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6813F6-3862-28A7-950E-2A3E886F18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8000" y="3085703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05186B-D24D-7051-4E49-D10E904AE181}"/>
                  </a:ext>
                </a:extLst>
              </p14:cNvPr>
              <p14:cNvContentPartPr/>
              <p14:nvPr/>
            </p14:nvContentPartPr>
            <p14:xfrm>
              <a:off x="6087626" y="3659275"/>
              <a:ext cx="12560" cy="12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05186B-D24D-7051-4E49-D10E904AE1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2186" y="3043835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49AFA31-021D-7C70-D37C-564569C6F68F}"/>
                  </a:ext>
                </a:extLst>
              </p14:cNvPr>
              <p14:cNvContentPartPr/>
              <p14:nvPr/>
            </p14:nvContentPartPr>
            <p14:xfrm>
              <a:off x="6096000" y="3751385"/>
              <a:ext cx="12560" cy="1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49AFA31-021D-7C70-D37C-564569C6F6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8000" y="3135945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45DA38-59A6-98AE-761D-748D99C41BBA}"/>
                  </a:ext>
                </a:extLst>
              </p14:cNvPr>
              <p14:cNvContentPartPr/>
              <p14:nvPr/>
            </p14:nvContentPartPr>
            <p14:xfrm>
              <a:off x="6112747" y="3751385"/>
              <a:ext cx="12560" cy="12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45DA38-59A6-98AE-761D-748D99C41B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94276" y="3135945"/>
                <a:ext cx="49132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9F69F2-7F57-381D-2329-C68C0BB76A1D}"/>
                  </a:ext>
                </a:extLst>
              </p14:cNvPr>
              <p14:cNvContentPartPr/>
              <p14:nvPr/>
            </p14:nvContentPartPr>
            <p14:xfrm>
              <a:off x="6154615" y="3751385"/>
              <a:ext cx="12560" cy="12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9F69F2-7F57-381D-2329-C68C0BB76A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9175" y="3135945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D9FF59-7DDB-2ECF-E26E-6514D3A4CF52}"/>
                  </a:ext>
                </a:extLst>
              </p14:cNvPr>
              <p14:cNvContentPartPr/>
              <p14:nvPr/>
            </p14:nvContentPartPr>
            <p14:xfrm>
              <a:off x="6196484" y="3768132"/>
              <a:ext cx="12560" cy="12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D9FF59-7DDB-2ECF-E26E-6514D3A4CF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4013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FEAC7E-C7AD-9BD0-7C36-F9ABA1B12E8C}"/>
                  </a:ext>
                </a:extLst>
              </p14:cNvPr>
              <p14:cNvContentPartPr/>
              <p14:nvPr/>
            </p14:nvContentPartPr>
            <p14:xfrm>
              <a:off x="6196484" y="3768132"/>
              <a:ext cx="12560" cy="12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FEAC7E-C7AD-9BD0-7C36-F9ABA1B12E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4013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ABDEB27-5C3F-70BC-5BE6-076D8CF2E784}"/>
                  </a:ext>
                </a:extLst>
              </p14:cNvPr>
              <p14:cNvContentPartPr/>
              <p14:nvPr/>
            </p14:nvContentPartPr>
            <p14:xfrm>
              <a:off x="6196484" y="3768132"/>
              <a:ext cx="12560" cy="12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ABDEB27-5C3F-70BC-5BE6-076D8CF2E7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4013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2E3B8AF-FBF4-6F77-985E-F6094AA16B64}"/>
                  </a:ext>
                </a:extLst>
              </p14:cNvPr>
              <p14:cNvContentPartPr/>
              <p14:nvPr/>
            </p14:nvContentPartPr>
            <p14:xfrm>
              <a:off x="6179736" y="3784879"/>
              <a:ext cx="12560" cy="12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2E3B8AF-FBF4-6F77-985E-F6094AA16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4296" y="3156879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979502-199A-ED97-414E-95A031A26C33}"/>
                  </a:ext>
                </a:extLst>
              </p14:cNvPr>
              <p14:cNvContentPartPr/>
              <p14:nvPr/>
            </p14:nvContentPartPr>
            <p14:xfrm>
              <a:off x="6156356" y="3793252"/>
              <a:ext cx="12560" cy="12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979502-199A-ED97-414E-95A031A26C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23303" y="3177812"/>
                <a:ext cx="78004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8F16DC4-B871-316F-60E1-E5E5401EF0EC}"/>
                  </a:ext>
                </a:extLst>
              </p14:cNvPr>
              <p14:cNvContentPartPr/>
              <p14:nvPr/>
            </p14:nvContentPartPr>
            <p14:xfrm>
              <a:off x="6146242" y="3793252"/>
              <a:ext cx="12560" cy="1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8F16DC4-B871-316F-60E1-E5E5401EF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242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EB0D932-76D9-3628-F5C6-E16FFE48557A}"/>
                  </a:ext>
                </a:extLst>
              </p14:cNvPr>
              <p14:cNvContentPartPr/>
              <p14:nvPr/>
            </p14:nvContentPartPr>
            <p14:xfrm>
              <a:off x="6146242" y="3793252"/>
              <a:ext cx="12560" cy="12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EB0D932-76D9-3628-F5C6-E16FFE4855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242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DF81549-FC9D-E366-E854-B873F537C11C}"/>
                  </a:ext>
                </a:extLst>
              </p14:cNvPr>
              <p14:cNvContentPartPr/>
              <p14:nvPr/>
            </p14:nvContentPartPr>
            <p14:xfrm>
              <a:off x="6139608" y="3793252"/>
              <a:ext cx="12560" cy="12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DF81549-FC9D-E366-E854-B873F537C1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6555" y="3177812"/>
                <a:ext cx="78004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B3324F8-D830-16D1-8657-90BF2ACEEA61}"/>
                  </a:ext>
                </a:extLst>
              </p14:cNvPr>
              <p14:cNvContentPartPr/>
              <p14:nvPr/>
            </p14:nvContentPartPr>
            <p14:xfrm>
              <a:off x="6129494" y="3793252"/>
              <a:ext cx="12560" cy="12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B3324F8-D830-16D1-8657-90BF2ACEEA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4054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2EAA2F-442D-DB20-6A7D-5DC42D69EFA4}"/>
                  </a:ext>
                </a:extLst>
              </p14:cNvPr>
              <p14:cNvContentPartPr/>
              <p14:nvPr/>
            </p14:nvContentPartPr>
            <p14:xfrm>
              <a:off x="6129494" y="3793252"/>
              <a:ext cx="12560" cy="12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2EAA2F-442D-DB20-6A7D-5DC42D69EF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4054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011E76-3491-6ECF-EE7B-43477F9A26FC}"/>
                  </a:ext>
                </a:extLst>
              </p14:cNvPr>
              <p14:cNvContentPartPr/>
              <p14:nvPr/>
            </p14:nvContentPartPr>
            <p14:xfrm>
              <a:off x="6129494" y="3793252"/>
              <a:ext cx="12560" cy="1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011E76-3491-6ECF-EE7B-43477F9A26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4054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5AA98F-36C5-DB37-88D9-D9F57427B5C2}"/>
                  </a:ext>
                </a:extLst>
              </p14:cNvPr>
              <p14:cNvContentPartPr/>
              <p14:nvPr/>
            </p14:nvContentPartPr>
            <p14:xfrm>
              <a:off x="6129494" y="3776372"/>
              <a:ext cx="12560" cy="16879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5AA98F-36C5-DB37-88D9-D9F57427B5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14054" y="3758790"/>
                <a:ext cx="1256000" cy="51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913510-A1CC-C7B6-BB44-FD2786E9D612}"/>
                  </a:ext>
                </a:extLst>
              </p14:cNvPr>
              <p14:cNvContentPartPr/>
              <p14:nvPr/>
            </p14:nvContentPartPr>
            <p14:xfrm>
              <a:off x="6129494" y="3759758"/>
              <a:ext cx="12560" cy="12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913510-A1CC-C7B6-BB44-FD2786E9D6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4054" y="3131758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1B08B85-6C6A-0CE7-5A61-E070CC6BE982}"/>
                  </a:ext>
                </a:extLst>
              </p14:cNvPr>
              <p14:cNvContentPartPr/>
              <p14:nvPr/>
            </p14:nvContentPartPr>
            <p14:xfrm>
              <a:off x="6129494" y="3759758"/>
              <a:ext cx="12560" cy="12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1B08B85-6C6A-0CE7-5A61-E070CC6BE9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4054" y="3131758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5C3EB54-EF16-C9A4-4163-7F80862E4D27}"/>
                  </a:ext>
                </a:extLst>
              </p14:cNvPr>
              <p14:cNvContentPartPr/>
              <p14:nvPr/>
            </p14:nvContentPartPr>
            <p14:xfrm>
              <a:off x="6121121" y="3768132"/>
              <a:ext cx="12560" cy="12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5C3EB54-EF16-C9A4-4163-7F80862E4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14013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4864FC-B2BB-8C54-AA36-32BEC59613E7}"/>
                  </a:ext>
                </a:extLst>
              </p14:cNvPr>
              <p14:cNvContentPartPr/>
              <p14:nvPr/>
            </p14:nvContentPartPr>
            <p14:xfrm>
              <a:off x="6196484" y="3784879"/>
              <a:ext cx="12560" cy="12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4864FC-B2BB-8C54-AA36-32BEC5961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56879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1EF8205-56B3-097F-1C47-D5795797B604}"/>
                  </a:ext>
                </a:extLst>
              </p14:cNvPr>
              <p14:cNvContentPartPr/>
              <p14:nvPr/>
            </p14:nvContentPartPr>
            <p14:xfrm>
              <a:off x="6196484" y="3784879"/>
              <a:ext cx="12560" cy="12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1EF8205-56B3-097F-1C47-D5795797B6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56879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457430F-79CF-CAC8-021B-7157B61B9914}"/>
                  </a:ext>
                </a:extLst>
              </p14:cNvPr>
              <p14:cNvContentPartPr/>
              <p14:nvPr/>
            </p14:nvContentPartPr>
            <p14:xfrm>
              <a:off x="6162989" y="3776505"/>
              <a:ext cx="12560" cy="12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457430F-79CF-CAC8-021B-7157B61B99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4989" y="3161065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80C3E4-0A93-3103-E8B0-9627DA257BC6}"/>
                  </a:ext>
                </a:extLst>
              </p14:cNvPr>
              <p14:cNvContentPartPr/>
              <p14:nvPr/>
            </p14:nvContentPartPr>
            <p14:xfrm>
              <a:off x="6146109" y="3776505"/>
              <a:ext cx="16879" cy="12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80C3E4-0A93-3103-E8B0-9627DA257BC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28878" y="3161065"/>
                <a:ext cx="51692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754A66-AC68-7979-86CC-BE385066251F}"/>
                  </a:ext>
                </a:extLst>
              </p14:cNvPr>
              <p14:cNvContentPartPr/>
              <p14:nvPr/>
            </p14:nvContentPartPr>
            <p14:xfrm>
              <a:off x="6097740" y="3776505"/>
              <a:ext cx="12560" cy="12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754A66-AC68-7979-86CC-BE38506625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65348" y="3161065"/>
                <a:ext cx="78004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EE64A7D-122C-7321-7A2E-99B28D3BD139}"/>
                  </a:ext>
                </a:extLst>
              </p14:cNvPr>
              <p14:cNvContentPartPr/>
              <p14:nvPr/>
            </p14:nvContentPartPr>
            <p14:xfrm>
              <a:off x="6079252" y="3734638"/>
              <a:ext cx="12560" cy="12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EE64A7D-122C-7321-7A2E-99B28D3BD1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3812" y="3106638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B56633-2A31-C61B-C623-F76DB667A323}"/>
                  </a:ext>
                </a:extLst>
              </p14:cNvPr>
              <p14:cNvContentPartPr/>
              <p14:nvPr/>
            </p14:nvContentPartPr>
            <p14:xfrm>
              <a:off x="6079252" y="3692769"/>
              <a:ext cx="12560" cy="12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B56633-2A31-C61B-C623-F76DB667A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3812" y="3064769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4D73ADB-BB9F-53FA-3FE1-3DD9C85AD2C4}"/>
                  </a:ext>
                </a:extLst>
              </p14:cNvPr>
              <p14:cNvContentPartPr/>
              <p14:nvPr/>
            </p14:nvContentPartPr>
            <p14:xfrm>
              <a:off x="6079252" y="3676022"/>
              <a:ext cx="12560" cy="12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4D73ADB-BB9F-53FA-3FE1-3DD9C85AD2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3812" y="304802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DEF5D6-DBCA-155C-3987-E179EF22C2AF}"/>
                  </a:ext>
                </a:extLst>
              </p14:cNvPr>
              <p14:cNvContentPartPr/>
              <p14:nvPr/>
            </p14:nvContentPartPr>
            <p14:xfrm>
              <a:off x="6079252" y="3676022"/>
              <a:ext cx="12560" cy="12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DEF5D6-DBCA-155C-3987-E179EF22C2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58030" y="3653593"/>
                <a:ext cx="55437" cy="5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D59DF37-22B3-559D-DA65-2B12812B0314}"/>
                  </a:ext>
                </a:extLst>
              </p14:cNvPr>
              <p14:cNvContentPartPr/>
              <p14:nvPr/>
            </p14:nvContentPartPr>
            <p14:xfrm>
              <a:off x="6096000" y="3793252"/>
              <a:ext cx="12560" cy="12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D59DF37-22B3-559D-DA65-2B12812B03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8000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AEFE16F-A884-3B68-C603-7B091A020892}"/>
                  </a:ext>
                </a:extLst>
              </p14:cNvPr>
              <p14:cNvContentPartPr/>
              <p14:nvPr/>
            </p14:nvContentPartPr>
            <p14:xfrm>
              <a:off x="6121121" y="3793252"/>
              <a:ext cx="12560" cy="1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AEFE16F-A884-3B68-C603-7B091A0208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36181EA-3C52-065F-9987-9DEE10B0A011}"/>
                  </a:ext>
                </a:extLst>
              </p14:cNvPr>
              <p14:cNvContentPartPr/>
              <p14:nvPr/>
            </p14:nvContentPartPr>
            <p14:xfrm>
              <a:off x="6121121" y="3793252"/>
              <a:ext cx="12560" cy="12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36181EA-3C52-065F-9987-9DEE10B0A0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182B59-6DFD-DFD9-B8B0-D09FDB284DA2}"/>
                  </a:ext>
                </a:extLst>
              </p14:cNvPr>
              <p14:cNvContentPartPr/>
              <p14:nvPr/>
            </p14:nvContentPartPr>
            <p14:xfrm>
              <a:off x="6179736" y="3793252"/>
              <a:ext cx="12560" cy="12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182B59-6DFD-DFD9-B8B0-D09FDB284D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4296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D246D1-A083-4FB9-9F96-0088E6011830}"/>
                  </a:ext>
                </a:extLst>
              </p14:cNvPr>
              <p14:cNvContentPartPr/>
              <p14:nvPr/>
            </p14:nvContentPartPr>
            <p14:xfrm>
              <a:off x="6196484" y="3793252"/>
              <a:ext cx="12560" cy="12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D246D1-A083-4FB9-9F96-0088E60118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7781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02EF4C8-0248-3522-B971-ECCA6E6439ED}"/>
                  </a:ext>
                </a:extLst>
              </p14:cNvPr>
              <p14:cNvContentPartPr/>
              <p14:nvPr/>
            </p14:nvContentPartPr>
            <p14:xfrm>
              <a:off x="6196484" y="3810000"/>
              <a:ext cx="12560" cy="12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02EF4C8-0248-3522-B971-ECCA6E6439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82000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AE81012-F463-5B30-BC9E-9F0761A0277E}"/>
                  </a:ext>
                </a:extLst>
              </p14:cNvPr>
              <p14:cNvContentPartPr/>
              <p14:nvPr/>
            </p14:nvContentPartPr>
            <p14:xfrm>
              <a:off x="6196484" y="3810000"/>
              <a:ext cx="12560" cy="12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AE81012-F463-5B30-BC9E-9F0761A027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82000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50BDC0F-8641-C951-6601-A0A37D4310BD}"/>
                  </a:ext>
                </a:extLst>
              </p14:cNvPr>
              <p14:cNvContentPartPr/>
              <p14:nvPr/>
            </p14:nvContentPartPr>
            <p14:xfrm>
              <a:off x="6162989" y="3810000"/>
              <a:ext cx="12560" cy="12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50BDC0F-8641-C951-6601-A0A37D4310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4989" y="3182000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92BA2C2-BBE9-47FD-3800-C41CC03D427D}"/>
                  </a:ext>
                </a:extLst>
              </p14:cNvPr>
              <p14:cNvContentPartPr/>
              <p14:nvPr/>
            </p14:nvContentPartPr>
            <p14:xfrm>
              <a:off x="6162989" y="3810000"/>
              <a:ext cx="12560" cy="12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92BA2C2-BBE9-47FD-3800-C41CC03D42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4989" y="3182000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0E43A5D-F899-45BF-24E5-6EA8D48395F7}"/>
                  </a:ext>
                </a:extLst>
              </p14:cNvPr>
              <p14:cNvContentPartPr/>
              <p14:nvPr/>
            </p14:nvContentPartPr>
            <p14:xfrm>
              <a:off x="6146242" y="3826747"/>
              <a:ext cx="12560" cy="12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0E43A5D-F899-45BF-24E5-6EA8D48395F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18242" y="3794355"/>
                <a:ext cx="1256000" cy="78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AD0F2FC-CBA3-22E6-B667-5587DD504336}"/>
                  </a:ext>
                </a:extLst>
              </p14:cNvPr>
              <p14:cNvContentPartPr/>
              <p14:nvPr/>
            </p14:nvContentPartPr>
            <p14:xfrm>
              <a:off x="6146242" y="3835121"/>
              <a:ext cx="12560" cy="12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AD0F2FC-CBA3-22E6-B667-5587DD5043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242" y="3207121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4A04B63-2784-20F3-8577-414E99BC5643}"/>
                  </a:ext>
                </a:extLst>
              </p14:cNvPr>
              <p14:cNvContentPartPr/>
              <p14:nvPr/>
            </p14:nvContentPartPr>
            <p14:xfrm>
              <a:off x="6146242" y="3835121"/>
              <a:ext cx="12560" cy="1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4A04B63-2784-20F3-8577-414E99BC56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242" y="3207121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1063B8D-65A0-334B-2071-4C4CC4930594}"/>
                  </a:ext>
                </a:extLst>
              </p14:cNvPr>
              <p14:cNvContentPartPr/>
              <p14:nvPr/>
            </p14:nvContentPartPr>
            <p14:xfrm>
              <a:off x="6121121" y="3734638"/>
              <a:ext cx="12560" cy="12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1063B8D-65A0-334B-2071-4C4CC49305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106638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50D6EB1-9A35-5C16-B739-A320497A3B30}"/>
                  </a:ext>
                </a:extLst>
              </p14:cNvPr>
              <p14:cNvContentPartPr/>
              <p14:nvPr/>
            </p14:nvContentPartPr>
            <p14:xfrm>
              <a:off x="6121121" y="3734638"/>
              <a:ext cx="12560" cy="12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50D6EB1-9A35-5C16-B739-A320497A3B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3121" y="3106638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B1B17DE-4D53-D59B-D4EB-F1B920D3EAA9}"/>
                  </a:ext>
                </a:extLst>
              </p14:cNvPr>
              <p14:cNvContentPartPr/>
              <p14:nvPr/>
            </p14:nvContentPartPr>
            <p14:xfrm>
              <a:off x="6196484" y="3751385"/>
              <a:ext cx="12560" cy="12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B1B17DE-4D53-D59B-D4EB-F1B920D3E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1044" y="3135945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8018843-AAD6-B606-DF07-3DD1E0AB89C2}"/>
                  </a:ext>
                </a:extLst>
              </p14:cNvPr>
              <p14:cNvContentPartPr/>
              <p14:nvPr/>
            </p14:nvContentPartPr>
            <p14:xfrm>
              <a:off x="6179736" y="3784879"/>
              <a:ext cx="12560" cy="12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8018843-AAD6-B606-DF07-3DD1E0AB89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4296" y="3156879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7A1A555-8D18-F9A5-059E-BFF76F695561}"/>
                  </a:ext>
                </a:extLst>
              </p14:cNvPr>
              <p14:cNvContentPartPr/>
              <p14:nvPr/>
            </p14:nvContentPartPr>
            <p14:xfrm>
              <a:off x="6213231" y="3768132"/>
              <a:ext cx="12560" cy="12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7A1A555-8D18-F9A5-059E-BFF76F6955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5231" y="3140132"/>
                <a:ext cx="1256000" cy="12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3410B36-8135-717D-9525-87D806C4156F}"/>
                  </a:ext>
                </a:extLst>
              </p14:cNvPr>
              <p14:cNvContentPartPr/>
              <p14:nvPr/>
            </p14:nvContentPartPr>
            <p14:xfrm>
              <a:off x="6079513" y="3691325"/>
              <a:ext cx="137204" cy="105284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3410B36-8135-717D-9525-87D806C415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61554" y="3673358"/>
                <a:ext cx="172762" cy="140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0A80763-5FC0-D3E0-E88D-ACB2C002A917}"/>
                  </a:ext>
                </a:extLst>
              </p14:cNvPr>
              <p14:cNvContentPartPr/>
              <p14:nvPr/>
            </p14:nvContentPartPr>
            <p14:xfrm>
              <a:off x="6120063" y="3789947"/>
              <a:ext cx="12031" cy="12031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0A80763-5FC0-D3E0-E88D-ACB2C002A9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3CE7E3C-1E82-0C13-2F38-58A446445BD2}"/>
                  </a:ext>
                </a:extLst>
              </p14:cNvPr>
              <p14:cNvContentPartPr/>
              <p14:nvPr/>
            </p14:nvContentPartPr>
            <p14:xfrm>
              <a:off x="6152147" y="3805989"/>
              <a:ext cx="12031" cy="12031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3CE7E3C-1E82-0C13-2F38-58A446445B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0597" y="321647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535EDE9-C6B1-3506-F183-80383404AA6E}"/>
                  </a:ext>
                </a:extLst>
              </p14:cNvPr>
              <p14:cNvContentPartPr/>
              <p14:nvPr/>
            </p14:nvContentPartPr>
            <p14:xfrm>
              <a:off x="6192252" y="3781926"/>
              <a:ext cx="12031" cy="12031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535EDE9-C6B1-3506-F183-80383404A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0702" y="319240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AC083A-735B-8E6E-8DE2-98865301A911}"/>
                  </a:ext>
                </a:extLst>
              </p14:cNvPr>
              <p14:cNvContentPartPr/>
              <p14:nvPr/>
            </p14:nvContentPartPr>
            <p14:xfrm>
              <a:off x="6120063" y="3789947"/>
              <a:ext cx="12031" cy="1203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AC083A-735B-8E6E-8DE2-98865301A9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0A4C6A9-57FA-9A14-D1D6-0902AB14F346}"/>
                  </a:ext>
                </a:extLst>
              </p14:cNvPr>
              <p14:cNvContentPartPr/>
              <p14:nvPr/>
            </p14:nvContentPartPr>
            <p14:xfrm>
              <a:off x="6120063" y="3789947"/>
              <a:ext cx="12031" cy="12031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0A4C6A9-57FA-9A14-D1D6-0902AB14F3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FA34261-F2FB-22BA-58AC-E5EDD2A5E936}"/>
                  </a:ext>
                </a:extLst>
              </p14:cNvPr>
              <p14:cNvContentPartPr/>
              <p14:nvPr/>
            </p14:nvContentPartPr>
            <p14:xfrm>
              <a:off x="6120063" y="3789947"/>
              <a:ext cx="12031" cy="12031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FA34261-F2FB-22BA-58AC-E5EDD2A5E9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CEE984C-FDEC-51E7-31E1-0BA5148D4B05}"/>
                  </a:ext>
                </a:extLst>
              </p14:cNvPr>
              <p14:cNvContentPartPr/>
              <p14:nvPr/>
            </p14:nvContentPartPr>
            <p14:xfrm>
              <a:off x="6120063" y="3789947"/>
              <a:ext cx="12031" cy="12031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CEE984C-FDEC-51E7-31E1-0BA5148D4B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042E7DF-3476-CF3D-1FA8-D59DACEF99C5}"/>
                  </a:ext>
                </a:extLst>
              </p14:cNvPr>
              <p14:cNvContentPartPr/>
              <p14:nvPr/>
            </p14:nvContentPartPr>
            <p14:xfrm>
              <a:off x="6120063" y="3789947"/>
              <a:ext cx="12031" cy="12031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42E7DF-3476-CF3D-1FA8-D59DACEF99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84A7098-8374-586D-D332-95191CC3332D}"/>
                  </a:ext>
                </a:extLst>
              </p14:cNvPr>
              <p14:cNvContentPartPr/>
              <p14:nvPr/>
            </p14:nvContentPartPr>
            <p14:xfrm>
              <a:off x="6104021" y="3822031"/>
              <a:ext cx="12031" cy="12031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84A7098-8374-586D-D332-95191CC333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2471" y="3232512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794D761-3FA3-95A9-A5AA-388D14C862B7}"/>
                  </a:ext>
                </a:extLst>
              </p14:cNvPr>
              <p14:cNvContentPartPr/>
              <p14:nvPr/>
            </p14:nvContentPartPr>
            <p14:xfrm>
              <a:off x="6136105" y="3814010"/>
              <a:ext cx="12031" cy="12031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794D761-3FA3-95A9-A5AA-388D14C862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21246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6379E9E-9B5D-EECB-7BBC-2C5564F64FFB}"/>
                  </a:ext>
                </a:extLst>
              </p14:cNvPr>
              <p14:cNvContentPartPr/>
              <p14:nvPr/>
            </p14:nvContentPartPr>
            <p14:xfrm>
              <a:off x="6136105" y="3814010"/>
              <a:ext cx="12031" cy="12031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6379E9E-9B5D-EECB-7BBC-2C5564F64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21246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3DCA53A-B6F2-B50A-813F-8C91F42FDBC9}"/>
                  </a:ext>
                </a:extLst>
              </p14:cNvPr>
              <p14:cNvContentPartPr/>
              <p14:nvPr/>
            </p14:nvContentPartPr>
            <p14:xfrm>
              <a:off x="6136105" y="3814010"/>
              <a:ext cx="12031" cy="12031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3DCA53A-B6F2-B50A-813F-8C91F42FDB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21246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C9256AB-593F-74B5-CC89-B3D376FC55F0}"/>
                  </a:ext>
                </a:extLst>
              </p14:cNvPr>
              <p14:cNvContentPartPr/>
              <p14:nvPr/>
            </p14:nvContentPartPr>
            <p14:xfrm>
              <a:off x="6200273" y="3773905"/>
              <a:ext cx="12031" cy="12031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C9256AB-593F-74B5-CC89-B3D376FC55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0754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0C0F448-E50D-411E-1F6F-30F56B0E6636}"/>
                  </a:ext>
                </a:extLst>
              </p14:cNvPr>
              <p14:cNvContentPartPr/>
              <p14:nvPr/>
            </p14:nvContentPartPr>
            <p14:xfrm>
              <a:off x="6200273" y="3781926"/>
              <a:ext cx="12031" cy="12031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0C0F448-E50D-411E-1F6F-30F56B0E66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0754" y="319240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E62AB12-F098-3EF4-5FB8-DB4EEF0FE08B}"/>
                  </a:ext>
                </a:extLst>
              </p14:cNvPr>
              <p14:cNvContentPartPr/>
              <p14:nvPr/>
            </p14:nvContentPartPr>
            <p14:xfrm>
              <a:off x="6200273" y="3781926"/>
              <a:ext cx="12031" cy="12031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E62AB12-F098-3EF4-5FB8-DB4EEF0FE0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0754" y="319240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BAA481F-23A5-BAC3-F067-599773470418}"/>
                  </a:ext>
                </a:extLst>
              </p14:cNvPr>
              <p14:cNvContentPartPr/>
              <p14:nvPr/>
            </p14:nvContentPartPr>
            <p14:xfrm>
              <a:off x="6208294" y="3789947"/>
              <a:ext cx="12031" cy="12031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BAA481F-23A5-BAC3-F067-5997734704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8775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249E787-A0E5-763E-136D-B0BF03764DFC}"/>
                  </a:ext>
                </a:extLst>
              </p14:cNvPr>
              <p14:cNvContentPartPr/>
              <p14:nvPr/>
            </p14:nvContentPartPr>
            <p14:xfrm>
              <a:off x="6208294" y="3789947"/>
              <a:ext cx="12031" cy="1203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249E787-A0E5-763E-136D-B0BF03764D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8775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51C9A79-40AF-C8DE-486C-6FC3D4764924}"/>
                  </a:ext>
                </a:extLst>
              </p14:cNvPr>
              <p14:cNvContentPartPr/>
              <p14:nvPr/>
            </p14:nvContentPartPr>
            <p14:xfrm>
              <a:off x="6208294" y="3789947"/>
              <a:ext cx="12031" cy="12031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51C9A79-40AF-C8DE-486C-6FC3D47649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8775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243D525-DFF6-5BD4-20AA-E191A9CC1D8A}"/>
                  </a:ext>
                </a:extLst>
              </p14:cNvPr>
              <p14:cNvContentPartPr/>
              <p14:nvPr/>
            </p14:nvContentPartPr>
            <p14:xfrm>
              <a:off x="6208294" y="3789947"/>
              <a:ext cx="12031" cy="12031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243D525-DFF6-5BD4-20AA-E191A9CC1D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8775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0D44DA6-247C-34CC-3B80-86D8D1F24734}"/>
                  </a:ext>
                </a:extLst>
              </p14:cNvPr>
              <p14:cNvContentPartPr/>
              <p14:nvPr/>
            </p14:nvContentPartPr>
            <p14:xfrm>
              <a:off x="6208294" y="3789947"/>
              <a:ext cx="12031" cy="1203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0D44DA6-247C-34CC-3B80-86D8D1F24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8775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58E3F11-6271-5E01-9BCC-81113BCB733A}"/>
                  </a:ext>
                </a:extLst>
              </p14:cNvPr>
              <p14:cNvContentPartPr/>
              <p14:nvPr/>
            </p14:nvContentPartPr>
            <p14:xfrm>
              <a:off x="6208294" y="3789947"/>
              <a:ext cx="12031" cy="12031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58E3F11-6271-5E01-9BCC-81113BCB73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8775" y="318839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0351B0C-34D8-8944-922A-4643022271DA}"/>
                  </a:ext>
                </a:extLst>
              </p14:cNvPr>
              <p14:cNvContentPartPr/>
              <p14:nvPr/>
            </p14:nvContentPartPr>
            <p14:xfrm>
              <a:off x="6208294" y="3751499"/>
              <a:ext cx="12031" cy="38447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0351B0C-34D8-8944-922A-4643022271D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618775" y="3734055"/>
                <a:ext cx="1203100" cy="73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069AF40-65E9-11E0-60EB-2315CA9C9D1A}"/>
                  </a:ext>
                </a:extLst>
              </p14:cNvPr>
              <p14:cNvContentPartPr/>
              <p14:nvPr/>
            </p14:nvContentPartPr>
            <p14:xfrm>
              <a:off x="6120196" y="3669445"/>
              <a:ext cx="106356" cy="151395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069AF40-65E9-11E0-60EB-2315CA9C9D1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02590" y="3651507"/>
                <a:ext cx="141928" cy="186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35C619D-12A7-57B5-A58A-ADB0538A8AF5}"/>
                  </a:ext>
                </a:extLst>
              </p14:cNvPr>
              <p14:cNvContentPartPr/>
              <p14:nvPr/>
            </p14:nvContentPartPr>
            <p14:xfrm>
              <a:off x="6136105" y="3781926"/>
              <a:ext cx="12031" cy="120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35C619D-12A7-57B5-A58A-ADB0538A8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192407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F3EC4E0-566B-8028-315E-D6672904B698}"/>
                  </a:ext>
                </a:extLst>
              </p14:cNvPr>
              <p14:cNvContentPartPr/>
              <p14:nvPr/>
            </p14:nvContentPartPr>
            <p14:xfrm>
              <a:off x="6120063" y="3805989"/>
              <a:ext cx="12031" cy="12031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F3EC4E0-566B-8028-315E-D6672904B6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21647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C0F1FF8-44A5-8237-88C0-D097513C9895}"/>
                  </a:ext>
                </a:extLst>
              </p14:cNvPr>
              <p14:cNvContentPartPr/>
              <p14:nvPr/>
            </p14:nvContentPartPr>
            <p14:xfrm>
              <a:off x="6120063" y="3805989"/>
              <a:ext cx="12031" cy="12031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C0F1FF8-44A5-8237-88C0-D097513C98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21647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54A7B78-8557-1190-3D52-471B86BF044F}"/>
                  </a:ext>
                </a:extLst>
              </p14:cNvPr>
              <p14:cNvContentPartPr/>
              <p14:nvPr/>
            </p14:nvContentPartPr>
            <p14:xfrm>
              <a:off x="6063915" y="3773905"/>
              <a:ext cx="76891" cy="54654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54A7B78-8557-1190-3D52-471B86BF044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46033" y="3756044"/>
                <a:ext cx="112297" cy="90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245049-F8D2-0DE8-AE28-DE042078AEB8}"/>
                  </a:ext>
                </a:extLst>
              </p14:cNvPr>
              <p14:cNvContentPartPr/>
              <p14:nvPr/>
            </p14:nvContentPartPr>
            <p14:xfrm>
              <a:off x="6136105" y="3814010"/>
              <a:ext cx="12031" cy="12031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245049-F8D2-0DE8-AE28-DE042078AE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21246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5E4A3D2-D3D8-9B66-8ACD-D5B5B592260C}"/>
                  </a:ext>
                </a:extLst>
              </p14:cNvPr>
              <p14:cNvContentPartPr/>
              <p14:nvPr/>
            </p14:nvContentPartPr>
            <p14:xfrm>
              <a:off x="6120063" y="3773905"/>
              <a:ext cx="12031" cy="12031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5E4A3D2-D3D8-9B66-8ACD-D5B5B59226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EAFE9D4-6AB8-5AE6-C8A5-631276BE3466}"/>
                  </a:ext>
                </a:extLst>
              </p14:cNvPr>
              <p14:cNvContentPartPr/>
              <p14:nvPr/>
            </p14:nvContentPartPr>
            <p14:xfrm>
              <a:off x="6096000" y="3773905"/>
              <a:ext cx="12031" cy="12031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EAFE9D4-6AB8-5AE6-C8A5-631276BE34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6481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C3614DB-054F-F47D-8467-58441DAE5EAA}"/>
                  </a:ext>
                </a:extLst>
              </p14:cNvPr>
              <p14:cNvContentPartPr/>
              <p14:nvPr/>
            </p14:nvContentPartPr>
            <p14:xfrm>
              <a:off x="6104021" y="3773905"/>
              <a:ext cx="12031" cy="12031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C3614DB-054F-F47D-8467-58441DAE5E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2471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9F6F946-8D54-6EBA-232B-639117E926D3}"/>
                  </a:ext>
                </a:extLst>
              </p14:cNvPr>
              <p14:cNvContentPartPr/>
              <p14:nvPr/>
            </p14:nvContentPartPr>
            <p14:xfrm>
              <a:off x="6144126" y="3797968"/>
              <a:ext cx="12031" cy="12031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9F6F946-8D54-6EBA-232B-639117E926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576" y="3208449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8B049A-F8FE-1554-AAFA-EA765701C97A}"/>
                  </a:ext>
                </a:extLst>
              </p14:cNvPr>
              <p14:cNvContentPartPr/>
              <p14:nvPr/>
            </p14:nvContentPartPr>
            <p14:xfrm>
              <a:off x="6144126" y="3797968"/>
              <a:ext cx="12031" cy="12031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8B049A-F8FE-1554-AAFA-EA765701C9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576" y="3208449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6883E4F-0955-305F-2B83-9B3B18C0328D}"/>
                  </a:ext>
                </a:extLst>
              </p14:cNvPr>
              <p14:cNvContentPartPr/>
              <p14:nvPr/>
            </p14:nvContentPartPr>
            <p14:xfrm>
              <a:off x="6136105" y="3822031"/>
              <a:ext cx="12031" cy="12031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6883E4F-0955-305F-2B83-9B3B18C032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232512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6EDDE55-DCA7-3D2D-D2E4-8CBB2D2AF544}"/>
                  </a:ext>
                </a:extLst>
              </p14:cNvPr>
              <p14:cNvContentPartPr/>
              <p14:nvPr/>
            </p14:nvContentPartPr>
            <p14:xfrm>
              <a:off x="6096000" y="3799635"/>
              <a:ext cx="12031" cy="12031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6EDDE55-DCA7-3D2D-D2E4-8CBB2D2AF54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06481" y="3768608"/>
                <a:ext cx="1203100" cy="74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1A629C4-F009-35CE-CD15-DF932959619C}"/>
                  </a:ext>
                </a:extLst>
              </p14:cNvPr>
              <p14:cNvContentPartPr/>
              <p14:nvPr/>
            </p14:nvContentPartPr>
            <p14:xfrm>
              <a:off x="6096000" y="3783592"/>
              <a:ext cx="12031" cy="12031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1A629C4-F009-35CE-CD15-DF932959619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06481" y="3751931"/>
                <a:ext cx="1203100" cy="74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288E078-9DFE-164C-0D30-C79204FB6F29}"/>
                  </a:ext>
                </a:extLst>
              </p14:cNvPr>
              <p14:cNvContentPartPr/>
              <p14:nvPr/>
            </p14:nvContentPartPr>
            <p14:xfrm>
              <a:off x="6104021" y="3757863"/>
              <a:ext cx="12031" cy="12031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288E078-9DFE-164C-0D30-C79204FB6F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2471" y="3168344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5DDFDA9-01A4-5D3A-944B-59BE5143866A}"/>
                  </a:ext>
                </a:extLst>
              </p14:cNvPr>
              <p14:cNvContentPartPr/>
              <p14:nvPr/>
            </p14:nvContentPartPr>
            <p14:xfrm>
              <a:off x="6112041" y="3757863"/>
              <a:ext cx="12031" cy="12031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5DDFDA9-01A4-5D3A-944B-59BE514386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2522" y="3168344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92B1953-0243-E5F2-81E9-FF18D8E6439A}"/>
                  </a:ext>
                </a:extLst>
              </p14:cNvPr>
              <p14:cNvContentPartPr/>
              <p14:nvPr/>
            </p14:nvContentPartPr>
            <p14:xfrm>
              <a:off x="6144126" y="3757863"/>
              <a:ext cx="12603" cy="2247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92B1953-0243-E5F2-81E9-FF18D8E643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126622" y="3740386"/>
                <a:ext cx="47261" cy="57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F27B043-95A7-EB28-3E6F-6D76A9FEAB60}"/>
                  </a:ext>
                </a:extLst>
              </p14:cNvPr>
              <p14:cNvContentPartPr/>
              <p14:nvPr/>
            </p14:nvContentPartPr>
            <p14:xfrm>
              <a:off x="6160168" y="3797968"/>
              <a:ext cx="12031" cy="12031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F27B043-95A7-EB28-3E6F-6D76A9FEAB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0649" y="3208449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B85278A-AC0C-EA20-EE34-4B9DE8E43863}"/>
                  </a:ext>
                </a:extLst>
              </p14:cNvPr>
              <p14:cNvContentPartPr/>
              <p14:nvPr/>
            </p14:nvContentPartPr>
            <p14:xfrm>
              <a:off x="6200273" y="3797968"/>
              <a:ext cx="12031" cy="12031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B85278A-AC0C-EA20-EE34-4B9DE8E43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0754" y="3208449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2259ED3-C2F5-8B59-2B27-7EBE4B0AB928}"/>
                  </a:ext>
                </a:extLst>
              </p14:cNvPr>
              <p14:cNvContentPartPr/>
              <p14:nvPr/>
            </p14:nvContentPartPr>
            <p14:xfrm>
              <a:off x="6156991" y="3685673"/>
              <a:ext cx="12031" cy="12031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2259ED3-C2F5-8B59-2B27-7EBE4B0AB92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98039" y="3096154"/>
                <a:ext cx="131138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5635E9D-7A41-941C-FA15-E1205257C342}"/>
                  </a:ext>
                </a:extLst>
              </p14:cNvPr>
              <p14:cNvContentPartPr/>
              <p14:nvPr/>
            </p14:nvContentPartPr>
            <p14:xfrm>
              <a:off x="6123501" y="3685673"/>
              <a:ext cx="12603" cy="12031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5635E9D-7A41-941C-FA15-E1205257C34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05997" y="3660042"/>
                <a:ext cx="47261" cy="63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77D9E0D-4263-167E-B2D1-CFBB3ED77463}"/>
                  </a:ext>
                </a:extLst>
              </p14:cNvPr>
              <p14:cNvContentPartPr/>
              <p14:nvPr/>
            </p14:nvContentPartPr>
            <p14:xfrm>
              <a:off x="6144126" y="3773905"/>
              <a:ext cx="12031" cy="12031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77D9E0D-4263-167E-B2D1-CFBB3ED77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576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0659893-8173-2D31-9597-4EB97237A787}"/>
                  </a:ext>
                </a:extLst>
              </p14:cNvPr>
              <p14:cNvContentPartPr/>
              <p14:nvPr/>
            </p14:nvContentPartPr>
            <p14:xfrm>
              <a:off x="6136105" y="3773905"/>
              <a:ext cx="12031" cy="12031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0659893-8173-2D31-9597-4EB97237A7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2B08875-BA0A-DAA1-A40E-615AFBBCF5D3}"/>
                  </a:ext>
                </a:extLst>
              </p14:cNvPr>
              <p14:cNvContentPartPr/>
              <p14:nvPr/>
            </p14:nvContentPartPr>
            <p14:xfrm>
              <a:off x="6136105" y="3773905"/>
              <a:ext cx="12031" cy="12031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2B08875-BA0A-DAA1-A40E-615AFBBCF5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13A4951-7FD2-E181-9237-869713C86F62}"/>
                  </a:ext>
                </a:extLst>
              </p14:cNvPr>
              <p14:cNvContentPartPr/>
              <p14:nvPr/>
            </p14:nvContentPartPr>
            <p14:xfrm>
              <a:off x="6136105" y="3773905"/>
              <a:ext cx="12031" cy="12031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13A4951-7FD2-E181-9237-869713C86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586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C7082B9-7508-E458-2298-EB5F67BAC335}"/>
                  </a:ext>
                </a:extLst>
              </p14:cNvPr>
              <p14:cNvContentPartPr/>
              <p14:nvPr/>
            </p14:nvContentPartPr>
            <p14:xfrm>
              <a:off x="6096000" y="3773905"/>
              <a:ext cx="12031" cy="12031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C7082B9-7508-E458-2298-EB5F67BAC3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06481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638D73-DEAD-C379-B952-ABE676EFE1AA}"/>
                  </a:ext>
                </a:extLst>
              </p14:cNvPr>
              <p14:cNvContentPartPr/>
              <p14:nvPr/>
            </p14:nvContentPartPr>
            <p14:xfrm>
              <a:off x="6096000" y="3773905"/>
              <a:ext cx="12031" cy="18957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638D73-DEAD-C379-B952-ABE676EFE1A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056699" y="3756352"/>
                <a:ext cx="91436" cy="53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F81506E-4949-B8D1-4732-A9CA83A62826}"/>
                  </a:ext>
                </a:extLst>
              </p14:cNvPr>
              <p14:cNvContentPartPr/>
              <p14:nvPr/>
            </p14:nvContentPartPr>
            <p14:xfrm>
              <a:off x="6112041" y="3797968"/>
              <a:ext cx="12031" cy="12031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F81506E-4949-B8D1-4732-A9CA83A628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2522" y="3208449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E42C5DC-75C9-3748-4387-05C4D680D75F}"/>
                  </a:ext>
                </a:extLst>
              </p14:cNvPr>
              <p14:cNvContentPartPr/>
              <p14:nvPr/>
            </p14:nvContentPartPr>
            <p14:xfrm>
              <a:off x="6112041" y="3797968"/>
              <a:ext cx="12031" cy="12031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E42C5DC-75C9-3748-4387-05C4D680D7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2522" y="3208449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9DD675-99E4-E7FB-1227-97035306310F}"/>
                  </a:ext>
                </a:extLst>
              </p14:cNvPr>
              <p14:cNvContentPartPr/>
              <p14:nvPr/>
            </p14:nvContentPartPr>
            <p14:xfrm>
              <a:off x="6144126" y="3814010"/>
              <a:ext cx="12031" cy="12031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9DD675-99E4-E7FB-1227-9703530631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576" y="321246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A7BC48-3E4F-4CDF-8D55-ED91DDE1D4C7}"/>
                  </a:ext>
                </a:extLst>
              </p14:cNvPr>
              <p14:cNvContentPartPr/>
              <p14:nvPr/>
            </p14:nvContentPartPr>
            <p14:xfrm>
              <a:off x="6120063" y="3814010"/>
              <a:ext cx="12031" cy="12031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A7BC48-3E4F-4CDF-8D55-ED91DDE1D4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8513" y="3212460"/>
                <a:ext cx="1203100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EEA223A-A0C8-DBD1-1A90-F0192804FC39}"/>
                  </a:ext>
                </a:extLst>
              </p14:cNvPr>
              <p14:cNvContentPartPr/>
              <p14:nvPr/>
            </p14:nvContentPartPr>
            <p14:xfrm>
              <a:off x="6112041" y="3773905"/>
              <a:ext cx="12031" cy="12031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EEA223A-A0C8-DBD1-1A90-F0192804FC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2522" y="3172355"/>
                <a:ext cx="1203100" cy="1203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6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57566-D4AA-9B48-B68B-8F7BFBA1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032"/>
            <a:ext cx="12192000" cy="3011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8E6A9-B6B2-F976-13E4-2A3B02BE32FA}"/>
              </a:ext>
            </a:extLst>
          </p:cNvPr>
          <p:cNvSpPr txBox="1"/>
          <p:nvPr/>
        </p:nvSpPr>
        <p:spPr>
          <a:xfrm>
            <a:off x="2201779" y="725905"/>
            <a:ext cx="82336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WAYPOINTS FOR OCTAGONAL PATH</a:t>
            </a:r>
          </a:p>
        </p:txBody>
      </p:sp>
    </p:spTree>
    <p:extLst>
      <p:ext uri="{BB962C8B-B14F-4D97-AF65-F5344CB8AC3E}">
        <p14:creationId xmlns:p14="http://schemas.microsoft.com/office/powerpoint/2010/main" val="118891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11F02-008A-EFD1-F303-8257BE2C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799"/>
            <a:ext cx="12192000" cy="5734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E65E2-231A-72D7-D3BB-EE6B0F3C2C63}"/>
              </a:ext>
            </a:extLst>
          </p:cNvPr>
          <p:cNvSpPr txBox="1"/>
          <p:nvPr/>
        </p:nvSpPr>
        <p:spPr>
          <a:xfrm>
            <a:off x="4320791" y="535911"/>
            <a:ext cx="35587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RIGID BODY TREE</a:t>
            </a:r>
          </a:p>
        </p:txBody>
      </p:sp>
    </p:spTree>
    <p:extLst>
      <p:ext uri="{BB962C8B-B14F-4D97-AF65-F5344CB8AC3E}">
        <p14:creationId xmlns:p14="http://schemas.microsoft.com/office/powerpoint/2010/main" val="16062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26EE0-F5F8-7265-6F4C-C5F3240B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7"/>
            <a:ext cx="12192000" cy="60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32F8D-5CF4-E39F-1D05-39B1D403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126"/>
            <a:ext cx="12192000" cy="59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9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25E7B-E652-563D-4817-5AA18666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8" y="320591"/>
            <a:ext cx="11302164" cy="64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WORLD APPLICATIONS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495</cp:revision>
  <dcterms:created xsi:type="dcterms:W3CDTF">2024-04-19T04:05:45Z</dcterms:created>
  <dcterms:modified xsi:type="dcterms:W3CDTF">2024-04-19T16:36:40Z</dcterms:modified>
</cp:coreProperties>
</file>