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6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0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4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9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32A50-6540-4FA7-8830-068C2E9F477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D268-46B4-4E37-BA6D-3C69A77C1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2745" cy="1325563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82744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Ansible</a:t>
            </a:r>
            <a:r>
              <a:rPr lang="en-US" dirty="0" smtClean="0"/>
              <a:t> Vault</a:t>
            </a:r>
            <a:endParaRPr lang="en-US" dirty="0"/>
          </a:p>
          <a:p>
            <a:r>
              <a:rPr lang="en-US" dirty="0" smtClean="0"/>
              <a:t>Encrypting </a:t>
            </a:r>
            <a:r>
              <a:rPr lang="en-US" dirty="0" smtClean="0"/>
              <a:t>and </a:t>
            </a:r>
            <a:r>
              <a:rPr lang="en-US" dirty="0" smtClean="0"/>
              <a:t>decrypting variables</a:t>
            </a:r>
            <a:endParaRPr lang="en-US" dirty="0"/>
          </a:p>
          <a:p>
            <a:r>
              <a:rPr lang="en-US" dirty="0" smtClean="0"/>
              <a:t>Encrypting and decrypting files</a:t>
            </a:r>
            <a:endParaRPr lang="en-US" dirty="0"/>
          </a:p>
          <a:p>
            <a:r>
              <a:rPr lang="en-US" dirty="0" smtClean="0"/>
              <a:t>Re-encrypting data </a:t>
            </a:r>
            <a:endParaRPr lang="en-US" dirty="0"/>
          </a:p>
          <a:p>
            <a:r>
              <a:rPr lang="en-US" dirty="0" smtClean="0"/>
              <a:t>Using multiple Vaults for a single playbook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encrypt_string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--ask-vault-pass&gt;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–name ‘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-pass’ password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create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secret.yml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view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secret.yml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edit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secret.yml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-vault rekey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secret.yml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decrypt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secret.yml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--vault-id @prompt encrypt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file1.txt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-vault --vault-id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vault1@prompt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encrypt file1.txt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--vault-id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vault2@prompt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encrypt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file2.txt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-playbook –-vault-id vault1@prompt –-vault-id vault2@prompt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playbook.yml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5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76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Ansible Vault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Dindorkar, Mandar (Cognizant)</cp:lastModifiedBy>
  <cp:revision>84</cp:revision>
  <cp:lastPrinted>2016-05-31T13:49:46Z</cp:lastPrinted>
  <dcterms:created xsi:type="dcterms:W3CDTF">2016-05-30T15:15:30Z</dcterms:created>
  <dcterms:modified xsi:type="dcterms:W3CDTF">2019-08-09T08:43:43Z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