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70" r:id="rId6"/>
    <p:sldId id="257" r:id="rId7"/>
    <p:sldId id="258" r:id="rId8"/>
    <p:sldId id="262" r:id="rId9"/>
    <p:sldId id="264" r:id="rId10"/>
    <p:sldId id="266" r:id="rId11"/>
    <p:sldId id="265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commands to fetch hard drives utilization </a:t>
            </a:r>
          </a:p>
          <a:p>
            <a:r>
              <a:rPr lang="en-US" dirty="0"/>
              <a:t> </a:t>
            </a:r>
            <a:r>
              <a:rPr lang="en-US" dirty="0" err="1"/>
              <a:t>ansible</a:t>
            </a:r>
            <a:r>
              <a:rPr lang="en-US" dirty="0"/>
              <a:t> -m command -a '</a:t>
            </a:r>
            <a:r>
              <a:rPr lang="en-US" dirty="0" err="1"/>
              <a:t>df</a:t>
            </a:r>
            <a:r>
              <a:rPr lang="en-US" dirty="0"/>
              <a:t> -h' Servers</a:t>
            </a:r>
          </a:p>
          <a:p>
            <a:endParaRPr lang="en-US" dirty="0"/>
          </a:p>
          <a:p>
            <a:r>
              <a:rPr lang="en-US" dirty="0"/>
              <a:t>How to run commands to fetch system uptime </a:t>
            </a:r>
          </a:p>
          <a:p>
            <a:r>
              <a:rPr lang="en-US" dirty="0" err="1"/>
              <a:t>ansible</a:t>
            </a:r>
            <a:r>
              <a:rPr lang="en-US" dirty="0"/>
              <a:t> -m command -a ‘uptime' Servers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4183"/>
            <a:ext cx="9635836" cy="23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( 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 configuration environment inventory of a particular client machine can be obtain using the command below.</a:t>
            </a:r>
          </a:p>
          <a:p>
            <a:r>
              <a:rPr lang="en-US" dirty="0" err="1"/>
              <a:t>ansible</a:t>
            </a:r>
            <a:r>
              <a:rPr lang="en-US" dirty="0"/>
              <a:t> -m setup 192.168.85.135   ( output as shown below)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4810"/>
            <a:ext cx="9698182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is a radically simple IT automation platform that makes your applications and systems easier to deploy.</a:t>
            </a:r>
          </a:p>
          <a:p>
            <a:endParaRPr lang="en-US" dirty="0"/>
          </a:p>
          <a:p>
            <a:r>
              <a:rPr lang="en-US" dirty="0"/>
              <a:t>It support configuration management with examples as below.</a:t>
            </a:r>
          </a:p>
          <a:p>
            <a:pPr lvl="2"/>
            <a:r>
              <a:rPr lang="en-US" sz="2800" dirty="0"/>
              <a:t>Configuration of servers</a:t>
            </a:r>
          </a:p>
          <a:p>
            <a:pPr lvl="2"/>
            <a:r>
              <a:rPr lang="en-US" sz="2800" dirty="0"/>
              <a:t>Application deployment</a:t>
            </a:r>
          </a:p>
          <a:p>
            <a:pPr lvl="2"/>
            <a:r>
              <a:rPr lang="en-US" sz="2800" dirty="0"/>
              <a:t>Continuous testing of already install application</a:t>
            </a:r>
          </a:p>
          <a:p>
            <a:pPr lvl="2"/>
            <a:r>
              <a:rPr lang="en-US" sz="2800" dirty="0"/>
              <a:t>Provisioning </a:t>
            </a:r>
          </a:p>
          <a:p>
            <a:pPr lvl="2"/>
            <a:r>
              <a:rPr lang="en-US" sz="2800" dirty="0"/>
              <a:t>Orchestration</a:t>
            </a:r>
          </a:p>
          <a:p>
            <a:pPr lvl="2"/>
            <a:r>
              <a:rPr lang="en-US" sz="2800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in code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Eliminate errors </a:t>
            </a:r>
          </a:p>
          <a:p>
            <a:r>
              <a:rPr lang="en-US" dirty="0"/>
              <a:t>Write once</a:t>
            </a:r>
          </a:p>
          <a:p>
            <a:r>
              <a:rPr lang="en-US" dirty="0"/>
              <a:t>Laziness</a:t>
            </a:r>
          </a:p>
          <a:p>
            <a:r>
              <a:rPr lang="en-US" dirty="0"/>
              <a:t>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free open source application </a:t>
            </a:r>
          </a:p>
          <a:p>
            <a:r>
              <a:rPr lang="en-US" dirty="0"/>
              <a:t>Agent-less – No need for agent installation and management </a:t>
            </a:r>
          </a:p>
          <a:p>
            <a:r>
              <a:rPr lang="en-US" dirty="0" err="1"/>
              <a:t>Phython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based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for system management </a:t>
            </a:r>
          </a:p>
          <a:p>
            <a:r>
              <a:rPr lang="en-US" dirty="0"/>
              <a:t>Custom modules can be added if needed</a:t>
            </a:r>
          </a:p>
          <a:p>
            <a:r>
              <a:rPr lang="en-US" dirty="0"/>
              <a:t>Configuration roll-back in case of error </a:t>
            </a:r>
          </a:p>
          <a:p>
            <a:r>
              <a:rPr lang="en-US" dirty="0"/>
              <a:t>Simple and human readable</a:t>
            </a:r>
          </a:p>
          <a:p>
            <a:r>
              <a:rPr lang="en-US" dirty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212"/>
            <a:ext cx="9947564" cy="5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Install packages below on the Server  Machine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yaml</a:t>
            </a:r>
            <a:r>
              <a:rPr lang="en-US" dirty="0"/>
              <a:t> python-jinja2 python-</a:t>
            </a:r>
            <a:r>
              <a:rPr lang="en-US" dirty="0" err="1"/>
              <a:t>paramiko</a:t>
            </a:r>
            <a:r>
              <a:rPr lang="en-US" dirty="0"/>
              <a:t> python-crypto python-</a:t>
            </a:r>
            <a:r>
              <a:rPr lang="en-US" dirty="0" err="1"/>
              <a:t>keyczar</a:t>
            </a:r>
            <a:r>
              <a:rPr lang="en-US" dirty="0"/>
              <a:t> </a:t>
            </a:r>
            <a:r>
              <a:rPr lang="en-US" dirty="0" err="1"/>
              <a:t>ansible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packages below on the client Machines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  python-crypto python-</a:t>
            </a:r>
            <a:r>
              <a:rPr lang="en-US" dirty="0" err="1"/>
              <a:t>keyczar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step is to create the key pair on the Server machine</a:t>
            </a:r>
          </a:p>
          <a:p>
            <a:r>
              <a:rPr lang="en-US" dirty="0" err="1"/>
              <a:t>ssh-keygen</a:t>
            </a:r>
            <a:r>
              <a:rPr lang="en-US" dirty="0"/>
              <a:t> –t </a:t>
            </a:r>
            <a:r>
              <a:rPr lang="en-US" dirty="0" err="1"/>
              <a:t>rsa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you have entered the Gen Key command, you will get a few more questions:</a:t>
            </a:r>
          </a:p>
          <a:p>
            <a:r>
              <a:rPr lang="en-US" dirty="0"/>
              <a:t>Enter file in which to save the key (/home/test/.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):</a:t>
            </a:r>
          </a:p>
          <a:p>
            <a:r>
              <a:rPr lang="en-US" dirty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r>
              <a:rPr lang="en-US" dirty="0" err="1"/>
              <a:t>ssh</a:t>
            </a:r>
            <a:r>
              <a:rPr lang="en-US" dirty="0"/>
              <a:t>-copy-id </a:t>
            </a:r>
            <a:r>
              <a:rPr lang="en-US" dirty="0">
                <a:hlinkClick r:id="rId2"/>
              </a:rPr>
              <a:t>test@192.168.85.135</a:t>
            </a:r>
            <a:r>
              <a:rPr lang="en-US" dirty="0"/>
              <a:t> </a:t>
            </a:r>
          </a:p>
          <a:p>
            <a:r>
              <a:rPr lang="en-US" dirty="0"/>
              <a:t>Repeat the same process for other machines you wish to login automatically with.</a:t>
            </a:r>
          </a:p>
          <a:p>
            <a:r>
              <a:rPr lang="en-US" dirty="0"/>
              <a:t>Ensure the test username has </a:t>
            </a:r>
            <a:r>
              <a:rPr lang="en-US" dirty="0" err="1"/>
              <a:t>sudo</a:t>
            </a:r>
            <a:r>
              <a:rPr lang="en-US" dirty="0"/>
              <a:t> access to the remote clients</a:t>
            </a:r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the following on the Server machine</a:t>
            </a:r>
          </a:p>
          <a:p>
            <a:r>
              <a:rPr lang="en-US" dirty="0"/>
              <a:t>Create the list of client machines you wish to access via this server</a:t>
            </a:r>
          </a:p>
          <a:p>
            <a:r>
              <a:rPr lang="en-US" dirty="0"/>
              <a:t>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/hosts      ( And enter the following lines and save file)</a:t>
            </a:r>
          </a:p>
          <a:p>
            <a:r>
              <a:rPr lang="en-US" dirty="0"/>
              <a:t>[Servers]</a:t>
            </a:r>
          </a:p>
          <a:p>
            <a:r>
              <a:rPr lang="en-US" dirty="0"/>
              <a:t>192.168.85.135</a:t>
            </a:r>
          </a:p>
          <a:p>
            <a:r>
              <a:rPr lang="en-US" dirty="0"/>
              <a:t>192.168.85.136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ping command below to see if indeed you are reaching both client nodes</a:t>
            </a:r>
          </a:p>
          <a:p>
            <a:r>
              <a:rPr lang="en-US" dirty="0" err="1"/>
              <a:t>ansible</a:t>
            </a:r>
            <a:r>
              <a:rPr lang="en-US" dirty="0"/>
              <a:t> -m ping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show ping result success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347"/>
            <a:ext cx="7453746" cy="39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411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Ansible</vt:lpstr>
      <vt:lpstr>Introduction to Ansible</vt:lpstr>
      <vt:lpstr>Why Automation?</vt:lpstr>
      <vt:lpstr>Why Ansible</vt:lpstr>
      <vt:lpstr>Ansible Architecture</vt:lpstr>
      <vt:lpstr>Installation of Ansible</vt:lpstr>
      <vt:lpstr>Create the RSA Key Pair</vt:lpstr>
      <vt:lpstr>Configuration of ansible</vt:lpstr>
      <vt:lpstr>Examples of ansible commands </vt:lpstr>
      <vt:lpstr>Examples of ansible commands (Cnt)</vt:lpstr>
      <vt:lpstr>Examples of ansible commands ( Cnt)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Dindorkar, Mandar (CONT)</cp:lastModifiedBy>
  <cp:revision>34</cp:revision>
  <cp:lastPrinted>2016-05-31T13:49:46Z</cp:lastPrinted>
  <dcterms:created xsi:type="dcterms:W3CDTF">2016-05-30T15:15:30Z</dcterms:created>
  <dcterms:modified xsi:type="dcterms:W3CDTF">2019-08-01T10:30:27Z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