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1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BALAJI S</a:t>
            </a:r>
            <a:endParaRPr lang="en-US" sz="2400" dirty="0"/>
          </a:p>
          <a:p>
            <a:r>
              <a:rPr lang="en-US" sz="2400" dirty="0"/>
              <a:t>REGISTER NO </a:t>
            </a:r>
            <a:r>
              <a:rPr lang="en-US" sz="2400" dirty="0" smtClean="0"/>
              <a:t>AND NMID</a:t>
            </a:r>
            <a:r>
              <a:rPr lang="en-US" sz="2400" dirty="0"/>
              <a:t>: </a:t>
            </a:r>
            <a:r>
              <a:rPr lang="en-US" sz="2400" dirty="0" smtClean="0"/>
              <a:t>20324U09004 B14EC81A186343BBE324EC9E39DD02D9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BCA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DR.M.G.R.CHOCKALINGAM ARTS COLLEGE THIRUVALUVAR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00" y="15240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752600"/>
            <a:ext cx="8610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results</a:t>
            </a:r>
            <a:r>
              <a:rPr lang="en-US" dirty="0" smtClean="0"/>
              <a:t> of the Digital Portfolio project represent the successful implementation of the website according to the defined objectives. It demonstrates how the portfolio provides a structured platform for showcasing personal details, skills, and projects in an interactive and visually appealing way. The results validate that the system is </a:t>
            </a:r>
            <a:r>
              <a:rPr lang="en-US" b="1" dirty="0" smtClean="0"/>
              <a:t>functional, user-friendly, responsive, and accessible</a:t>
            </a:r>
            <a:r>
              <a:rPr lang="en-US" dirty="0" smtClean="0"/>
              <a:t> across devices.</a:t>
            </a:r>
          </a:p>
          <a:p>
            <a:r>
              <a:rPr lang="en-US" b="1" dirty="0" smtClean="0"/>
              <a:t>Screenshots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screenshots</a:t>
            </a:r>
            <a:r>
              <a:rPr lang="en-US" dirty="0" smtClean="0"/>
              <a:t> are visual evidence of the developed digital portfolio. They highlight the design and functionality of different sections such as:</a:t>
            </a:r>
          </a:p>
          <a:p>
            <a:r>
              <a:rPr lang="en-US" b="1" dirty="0" smtClean="0"/>
              <a:t>Homepage/Hero Section</a:t>
            </a:r>
            <a:r>
              <a:rPr lang="en-US" dirty="0" smtClean="0"/>
              <a:t> – introduction with name and tagline.</a:t>
            </a:r>
          </a:p>
          <a:p>
            <a:r>
              <a:rPr lang="en-US" b="1" dirty="0" smtClean="0"/>
              <a:t>About Section</a:t>
            </a:r>
            <a:r>
              <a:rPr lang="en-US" dirty="0" smtClean="0"/>
              <a:t> – user details and background.</a:t>
            </a:r>
          </a:p>
          <a:p>
            <a:r>
              <a:rPr lang="en-US" b="1" dirty="0" smtClean="0"/>
              <a:t>Projects Section</a:t>
            </a:r>
            <a:r>
              <a:rPr lang="en-US" dirty="0" smtClean="0"/>
              <a:t> – display of academic/professional work.</a:t>
            </a:r>
          </a:p>
          <a:p>
            <a:r>
              <a:rPr lang="en-US" b="1" dirty="0" smtClean="0"/>
              <a:t>Contact Section</a:t>
            </a:r>
            <a:r>
              <a:rPr lang="en-US" dirty="0" smtClean="0"/>
              <a:t> – working form for communication.</a:t>
            </a:r>
          </a:p>
          <a:p>
            <a:r>
              <a:rPr lang="en-US" b="1" dirty="0" smtClean="0"/>
              <a:t>Navigation Menu</a:t>
            </a:r>
            <a:r>
              <a:rPr lang="en-US" dirty="0" smtClean="0"/>
              <a:t> – smooth transitions between sections.</a:t>
            </a:r>
          </a:p>
          <a:p>
            <a:r>
              <a:rPr lang="en-US" dirty="0" smtClean="0"/>
              <a:t>These screenshots provide proof of the project’s completion and illustrate how the design and features come together to create the final working system.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</a:t>
            </a:r>
            <a:endParaRPr lang="en-US" dirty="0"/>
          </a:p>
        </p:txBody>
      </p:sp>
      <p:pic>
        <p:nvPicPr>
          <p:cNvPr id="4" name="Picture 3" descr="balaji-s-01.github.io_digital-portfolio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43000"/>
            <a:ext cx="77724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152400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Digital Portfolio Project</a:t>
            </a:r>
            <a:r>
              <a:rPr lang="en-US" dirty="0" smtClean="0"/>
              <a:t> successfully demonstrates how a personal portfolio can be designed and developed using </a:t>
            </a:r>
            <a:r>
              <a:rPr lang="en-US" b="1" dirty="0" smtClean="0"/>
              <a:t>HTML, CSS, and JavaScript</a:t>
            </a:r>
            <a:r>
              <a:rPr lang="en-US" dirty="0" smtClean="0"/>
              <a:t>. The project achieves its objective of creating an interactive, user-friendly, and responsive platform for showcasing an individual’s profile, skills, and projects.</a:t>
            </a:r>
          </a:p>
          <a:p>
            <a:r>
              <a:rPr lang="en-US" dirty="0" smtClean="0"/>
              <a:t>This system provides a modern alternative to traditional resumes by offering </a:t>
            </a:r>
            <a:r>
              <a:rPr lang="en-US" b="1" dirty="0" smtClean="0"/>
              <a:t>greater accessibility, visual appeal, and interactivity</a:t>
            </a:r>
            <a:r>
              <a:rPr lang="en-US" dirty="0" smtClean="0"/>
              <a:t>. It not only helps students and professionals present their achievements effectively but also provides employers and clients with an engaging way to evaluate candidates.</a:t>
            </a:r>
          </a:p>
          <a:p>
            <a:r>
              <a:rPr lang="en-US" dirty="0" smtClean="0"/>
              <a:t>In conclusion, the project proves that a well-structured digital portfolio enhances professional visibility, improves opportunities, and serves as a valuable tool in today’s digital world.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7221200" y="678180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722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1219199" y="2362199"/>
            <a:ext cx="822960" cy="1005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600200" y="2971800"/>
            <a:ext cx="7467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STUDENT DIGITAL PORTFOLIO USING FRONT END WEB DEVELOPMENT (HTML, CSS &amp; JAVASCRIPT)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90600" y="2285999"/>
            <a:ext cx="6492240" cy="310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problem is to design and develop a </a:t>
            </a:r>
            <a:r>
              <a:rPr lang="en-US" b="1" dirty="0" smtClean="0"/>
              <a:t>Digital Portfolio Website</a:t>
            </a:r>
            <a:r>
              <a:rPr lang="en-US" dirty="0" smtClean="0"/>
              <a:t> that provides a centralized platform where an individual can showcase personal details, skills, academic background, projects, and achievements in an interactive and professional manner. The system should be:</a:t>
            </a:r>
          </a:p>
          <a:p>
            <a:r>
              <a:rPr lang="en-US" b="1" dirty="0" smtClean="0"/>
              <a:t>Accessible</a:t>
            </a:r>
            <a:r>
              <a:rPr lang="en-US" dirty="0" smtClean="0"/>
              <a:t> – available online from anywhere.</a:t>
            </a:r>
          </a:p>
          <a:p>
            <a:r>
              <a:rPr lang="en-US" b="1" dirty="0" smtClean="0"/>
              <a:t>User-friendly</a:t>
            </a:r>
            <a:r>
              <a:rPr lang="en-US" dirty="0" smtClean="0"/>
              <a:t> – simple navigation and responsive design for mobile and desktop.</a:t>
            </a:r>
          </a:p>
          <a:p>
            <a:r>
              <a:rPr lang="en-US" b="1" dirty="0" smtClean="0"/>
              <a:t>Customizable</a:t>
            </a:r>
            <a:r>
              <a:rPr lang="en-US" dirty="0" smtClean="0"/>
              <a:t> – allowing the user to update information easily.</a:t>
            </a:r>
          </a:p>
          <a:p>
            <a:r>
              <a:rPr lang="en-US" b="1" dirty="0" smtClean="0"/>
              <a:t>Engaging</a:t>
            </a:r>
            <a:r>
              <a:rPr lang="en-US" dirty="0" smtClean="0"/>
              <a:t> – with interactive features such as smooth scrolling, animations, and contact forms.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19200" y="26670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portfolio will be developed using </a:t>
            </a:r>
            <a:r>
              <a:rPr lang="en-US" b="1" dirty="0" smtClean="0"/>
              <a:t>HTML, CSS, and JavaScript</a:t>
            </a:r>
            <a:r>
              <a:rPr lang="en-US" dirty="0" smtClean="0"/>
              <a:t> to ensure responsiveness, smooth navigation, and an engaging user experience. The website will include sections such as:</a:t>
            </a:r>
          </a:p>
          <a:p>
            <a:r>
              <a:rPr lang="en-US" b="1" dirty="0" smtClean="0"/>
              <a:t>Home Section</a:t>
            </a:r>
            <a:r>
              <a:rPr lang="en-US" dirty="0" smtClean="0"/>
              <a:t> – introduction and personal tagline.</a:t>
            </a:r>
          </a:p>
          <a:p>
            <a:r>
              <a:rPr lang="en-US" b="1" dirty="0" smtClean="0"/>
              <a:t>About Section</a:t>
            </a:r>
            <a:r>
              <a:rPr lang="en-US" dirty="0" smtClean="0"/>
              <a:t> – brief background and career goals.</a:t>
            </a:r>
          </a:p>
          <a:p>
            <a:r>
              <a:rPr lang="en-US" b="1" dirty="0" smtClean="0"/>
              <a:t>Projects Section</a:t>
            </a:r>
            <a:r>
              <a:rPr lang="en-US" dirty="0" smtClean="0"/>
              <a:t> – details of academic and professional work.</a:t>
            </a:r>
          </a:p>
          <a:p>
            <a:r>
              <a:rPr lang="en-US" b="1" dirty="0" smtClean="0"/>
              <a:t>Contact Section</a:t>
            </a:r>
            <a:r>
              <a:rPr lang="en-US" dirty="0" smtClean="0"/>
              <a:t> – form for visitors to reach out.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 smtClean="0"/>
              <a:t>W</a:t>
            </a:r>
            <a:r>
              <a:rPr lang="en-US" sz="3200" spc="-20" dirty="0" smtClean="0"/>
              <a:t>H</a:t>
            </a:r>
            <a:r>
              <a:rPr lang="en-US" sz="3200" spc="20" dirty="0" smtClean="0"/>
              <a:t>O</a:t>
            </a:r>
            <a:r>
              <a:rPr lang="en-US" sz="3200" spc="-235" dirty="0" smtClean="0"/>
              <a:t> </a:t>
            </a:r>
            <a:r>
              <a:rPr lang="en-US" sz="3200" spc="-10" dirty="0" smtClean="0"/>
              <a:t>AR</a:t>
            </a:r>
            <a:r>
              <a:rPr lang="en-US" sz="3200" spc="15" dirty="0" smtClean="0"/>
              <a:t>E</a:t>
            </a:r>
            <a:r>
              <a:rPr lang="en-US" sz="3200" spc="-35" dirty="0" smtClean="0"/>
              <a:t> </a:t>
            </a:r>
            <a:r>
              <a:rPr lang="en-US" sz="3200" spc="-10" dirty="0" smtClean="0"/>
              <a:t>T</a:t>
            </a:r>
            <a:r>
              <a:rPr lang="en-US" sz="3200" spc="-15" dirty="0" smtClean="0"/>
              <a:t>H</a:t>
            </a:r>
            <a:r>
              <a:rPr lang="en-US" sz="3200" spc="15" dirty="0" smtClean="0"/>
              <a:t>E</a:t>
            </a:r>
            <a:r>
              <a:rPr lang="en-US" sz="3200" spc="-35" dirty="0" smtClean="0"/>
              <a:t> </a:t>
            </a:r>
            <a:r>
              <a:rPr lang="en-US" sz="3200" spc="-20" dirty="0" smtClean="0"/>
              <a:t>E</a:t>
            </a:r>
            <a:r>
              <a:rPr lang="en-US" sz="3200" spc="30" dirty="0" smtClean="0"/>
              <a:t>N</a:t>
            </a:r>
            <a:r>
              <a:rPr lang="en-US" sz="3200" spc="15" dirty="0" smtClean="0"/>
              <a:t>D</a:t>
            </a:r>
            <a:r>
              <a:rPr lang="en-US" sz="3200" spc="-45" dirty="0" smtClean="0"/>
              <a:t> </a:t>
            </a:r>
            <a:r>
              <a:rPr lang="en-US" sz="3200" dirty="0" smtClean="0"/>
              <a:t>U</a:t>
            </a:r>
            <a:r>
              <a:rPr lang="en-US" sz="3200" spc="10" dirty="0" smtClean="0"/>
              <a:t>S</a:t>
            </a:r>
            <a:r>
              <a:rPr lang="en-US" sz="3200" spc="-25" dirty="0" smtClean="0"/>
              <a:t>E</a:t>
            </a:r>
            <a:r>
              <a:rPr lang="en-US" sz="3200" spc="-10" dirty="0" smtClean="0"/>
              <a:t>R</a:t>
            </a:r>
            <a:r>
              <a:rPr lang="en-US" sz="3200" spc="5" dirty="0" smtClean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9200" y="167640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end users of the </a:t>
            </a:r>
            <a:r>
              <a:rPr lang="en-US" b="1" dirty="0" smtClean="0"/>
              <a:t>Digital Portfolio</a:t>
            </a:r>
            <a:r>
              <a:rPr lang="en-US" dirty="0" smtClean="0"/>
              <a:t> are individuals and groups who interact with the portfolio for different purposes:</a:t>
            </a:r>
          </a:p>
          <a:p>
            <a:r>
              <a:rPr lang="en-US" b="1" dirty="0" smtClean="0"/>
              <a:t>Students &amp; Job Seekers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They use the digital portfolio to present their skills, qualifications, and projects to potential employers in a professional format.</a:t>
            </a:r>
          </a:p>
          <a:p>
            <a:r>
              <a:rPr lang="en-US" b="1" dirty="0" smtClean="0"/>
              <a:t>Professionals &amp; Freelancers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They maintain their digital portfolio as a showcase of their work, achievements, and expertise to attract clients and career opportunities.</a:t>
            </a:r>
          </a:p>
          <a:p>
            <a:r>
              <a:rPr lang="en-US" b="1" dirty="0" smtClean="0"/>
              <a:t>Employers &amp; Recruiters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They access the portfolio to evaluate a candidate’s skills, background, and suitability for a job role.</a:t>
            </a:r>
          </a:p>
          <a:p>
            <a:r>
              <a:rPr lang="en-US" b="1" dirty="0" smtClean="0"/>
              <a:t>Clients &amp; Collaborators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They use the portfolio to assess the professional capabilities of an individual before offering projects or partnerships.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400" y="14478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38200" y="175260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Tools (Software &amp; Technologies used)</a:t>
            </a:r>
          </a:p>
          <a:p>
            <a:r>
              <a:rPr lang="en-US" b="1" dirty="0" smtClean="0"/>
              <a:t>HTML5 (</a:t>
            </a:r>
            <a:r>
              <a:rPr lang="en-US" b="1" dirty="0" err="1" smtClean="0"/>
              <a:t>HyperText</a:t>
            </a:r>
            <a:r>
              <a:rPr lang="en-US" b="1" dirty="0" smtClean="0"/>
              <a:t> Markup Language)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Used to design the basic structure and content of the portfolio (headings, text, images, links, forms).</a:t>
            </a:r>
          </a:p>
          <a:p>
            <a:r>
              <a:rPr lang="en-US" b="1" dirty="0" smtClean="0"/>
              <a:t>CSS3 (Cascading Style Sheets)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Used for styling, layout design, colors, fonts, responsiveness, and overall visual presentation.</a:t>
            </a:r>
          </a:p>
          <a:p>
            <a:r>
              <a:rPr lang="en-US" b="1" dirty="0" smtClean="0"/>
              <a:t>JavaScript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Provides interactivity and functionality (form validation, smooth scrolling, animations, dynamic elements).</a:t>
            </a:r>
          </a:p>
          <a:p>
            <a:r>
              <a:rPr lang="en-US" b="1" dirty="0" smtClean="0"/>
              <a:t>Code Editor (e.g., VS Code / Sublime Text)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A development environment used to write, edit, and debug the code.</a:t>
            </a:r>
          </a:p>
          <a:p>
            <a:r>
              <a:rPr lang="en-US" b="1" dirty="0" smtClean="0"/>
              <a:t>Web Browser (e.g., Chrome, Edge, Firefox)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Used to run and test the portfolio website.</a:t>
            </a:r>
          </a:p>
          <a:p>
            <a:r>
              <a:rPr lang="en-US" b="1" dirty="0" smtClean="0"/>
              <a:t>Version Control (</a:t>
            </a:r>
            <a:r>
              <a:rPr lang="en-US" b="1" dirty="0" err="1" smtClean="0"/>
              <a:t>Git</a:t>
            </a:r>
            <a:r>
              <a:rPr lang="en-US" b="1" dirty="0" smtClean="0"/>
              <a:t>/</a:t>
            </a:r>
            <a:r>
              <a:rPr lang="en-US" b="1" dirty="0" err="1" smtClean="0"/>
              <a:t>GitHub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i="1" dirty="0" smtClean="0"/>
              <a:t>(optional but recommended)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Helps in tracking changes, backup, and sharing the project.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81000" y="990600"/>
            <a:ext cx="9829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design and layout</a:t>
            </a:r>
            <a:r>
              <a:rPr lang="en-US" dirty="0" smtClean="0"/>
              <a:t> of a digital portfolio refers to the </a:t>
            </a:r>
            <a:r>
              <a:rPr lang="en-US" b="1" dirty="0" smtClean="0"/>
              <a:t>visual structure, organization, and presentation</a:t>
            </a:r>
            <a:r>
              <a:rPr lang="en-US" dirty="0" smtClean="0"/>
              <a:t> of its contents. A well-designed portfolio ensures that information such as personal details, skills, projects, and contact information is </a:t>
            </a:r>
            <a:r>
              <a:rPr lang="en-US" b="1" dirty="0" smtClean="0"/>
              <a:t>easy to navigate, visually appealing, and user-friendly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Key Elements of Design &amp; Layout</a:t>
            </a:r>
          </a:p>
          <a:p>
            <a:r>
              <a:rPr lang="en-US" b="1" dirty="0" smtClean="0"/>
              <a:t>Navigation Structure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A clear menu (Home, About, Projects, Contact) that allows users to quickly access different sections.</a:t>
            </a:r>
          </a:p>
          <a:p>
            <a:r>
              <a:rPr lang="en-US" b="1" dirty="0" smtClean="0"/>
              <a:t>Visual Hierarchy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Using headings, colors, and font sizes to highlight important information like the user’s name, title, and featured projects.</a:t>
            </a:r>
          </a:p>
          <a:p>
            <a:r>
              <a:rPr lang="en-US" b="1" dirty="0" smtClean="0"/>
              <a:t>Responsive Layout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The portfolio adjusts seamlessly across devices (desktop, tablet, and mobile).</a:t>
            </a:r>
          </a:p>
          <a:p>
            <a:r>
              <a:rPr lang="en-US" b="1" dirty="0" smtClean="0"/>
              <a:t>Section-Based Design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Information is divided into distinct sections (Hero, About, Projects, Contact), making it easier for visitors to browse.</a:t>
            </a:r>
          </a:p>
          <a:p>
            <a:r>
              <a:rPr lang="en-US" b="1" dirty="0" smtClean="0"/>
              <a:t>Consistency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Uniform use of fonts, colors, and spacing throughout the portfolio to maintain professionalism.</a:t>
            </a:r>
          </a:p>
          <a:p>
            <a:r>
              <a:rPr lang="en-US" b="1" dirty="0" smtClean="0"/>
              <a:t>Interactive Elements</a:t>
            </a:r>
            <a:r>
              <a:rPr lang="en-US" dirty="0" smtClean="0"/>
              <a:t> –</a:t>
            </a:r>
            <a:br>
              <a:rPr lang="en-US" dirty="0" smtClean="0"/>
            </a:br>
            <a:r>
              <a:rPr lang="en-US" dirty="0" smtClean="0"/>
              <a:t>Smooth scrolling, hover effects, animations, and contact forms that engage visitors.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r>
              <a:rPr lang="en-US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209800" y="8686800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371600"/>
            <a:ext cx="9296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features</a:t>
            </a:r>
            <a:r>
              <a:rPr lang="en-US" dirty="0" smtClean="0"/>
              <a:t> of a digital portfolio refer to the </a:t>
            </a:r>
            <a:r>
              <a:rPr lang="en-US" b="1" dirty="0" smtClean="0"/>
              <a:t>visible components and design elements</a:t>
            </a:r>
            <a:r>
              <a:rPr lang="en-US" dirty="0" smtClean="0"/>
              <a:t> that enhance the look and feel of the website. The </a:t>
            </a:r>
            <a:r>
              <a:rPr lang="en-US" b="1" dirty="0" smtClean="0"/>
              <a:t>functionality</a:t>
            </a:r>
            <a:r>
              <a:rPr lang="en-US" dirty="0" smtClean="0"/>
              <a:t> refers to the </a:t>
            </a:r>
            <a:r>
              <a:rPr lang="en-US" b="1" dirty="0" smtClean="0"/>
              <a:t>interactive and operational aspects</a:t>
            </a:r>
            <a:r>
              <a:rPr lang="en-US" dirty="0" smtClean="0"/>
              <a:t> that make the website useful and responsive for end users.</a:t>
            </a:r>
          </a:p>
          <a:p>
            <a:r>
              <a:rPr lang="en-US" b="1" dirty="0" smtClean="0"/>
              <a:t>Key Features</a:t>
            </a:r>
          </a:p>
          <a:p>
            <a:r>
              <a:rPr lang="en-US" b="1" dirty="0" smtClean="0"/>
              <a:t>Homepage / Hero Section</a:t>
            </a:r>
            <a:r>
              <a:rPr lang="en-US" dirty="0" smtClean="0"/>
              <a:t> – Attractive introduction with name, tagline, and a call-to-action.</a:t>
            </a:r>
          </a:p>
          <a:p>
            <a:r>
              <a:rPr lang="en-US" b="1" dirty="0" smtClean="0"/>
              <a:t>About Section</a:t>
            </a:r>
            <a:r>
              <a:rPr lang="en-US" dirty="0" smtClean="0"/>
              <a:t> – Personal information, skills, and career goals.</a:t>
            </a:r>
          </a:p>
          <a:p>
            <a:r>
              <a:rPr lang="en-US" b="1" dirty="0" smtClean="0"/>
              <a:t>Projects Section</a:t>
            </a:r>
            <a:r>
              <a:rPr lang="en-US" dirty="0" smtClean="0"/>
              <a:t> – Display of past works, academic projects, or professional achievements.</a:t>
            </a:r>
          </a:p>
          <a:p>
            <a:r>
              <a:rPr lang="en-US" b="1" dirty="0" smtClean="0"/>
              <a:t>Contact Section</a:t>
            </a:r>
            <a:r>
              <a:rPr lang="en-US" dirty="0" smtClean="0"/>
              <a:t> – Form for visitors to send messages directly.</a:t>
            </a:r>
          </a:p>
          <a:p>
            <a:r>
              <a:rPr lang="en-US" b="1" dirty="0" smtClean="0"/>
              <a:t>Navigation Bar</a:t>
            </a:r>
            <a:r>
              <a:rPr lang="en-US" dirty="0" smtClean="0"/>
              <a:t> – Easy access to different sections of the portfolio.</a:t>
            </a:r>
          </a:p>
          <a:p>
            <a:r>
              <a:rPr lang="en-US" b="1" dirty="0" smtClean="0"/>
              <a:t>Responsive Design</a:t>
            </a:r>
            <a:r>
              <a:rPr lang="en-US" dirty="0" smtClean="0"/>
              <a:t> – Works on desktops, tablets, and </a:t>
            </a:r>
            <a:r>
              <a:rPr lang="en-US" dirty="0" err="1" smtClean="0"/>
              <a:t>smartphones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Key Functionalities</a:t>
            </a:r>
          </a:p>
          <a:p>
            <a:r>
              <a:rPr lang="en-US" b="1" dirty="0" smtClean="0"/>
              <a:t>Smooth Scrolling</a:t>
            </a:r>
            <a:r>
              <a:rPr lang="en-US" dirty="0" smtClean="0"/>
              <a:t> – Seamless transition when navigating between sections.</a:t>
            </a:r>
          </a:p>
          <a:p>
            <a:r>
              <a:rPr lang="en-US" b="1" dirty="0" smtClean="0"/>
              <a:t>Form Handling</a:t>
            </a:r>
            <a:r>
              <a:rPr lang="en-US" dirty="0" smtClean="0"/>
              <a:t> – Collecting user details and sending confirmation/feedback.</a:t>
            </a:r>
          </a:p>
          <a:p>
            <a:r>
              <a:rPr lang="en-US" b="1" dirty="0" smtClean="0"/>
              <a:t>Hover Effects &amp; Animations</a:t>
            </a:r>
            <a:r>
              <a:rPr lang="en-US" dirty="0" smtClean="0"/>
              <a:t> – Interactive elements that improve user experience.</a:t>
            </a:r>
          </a:p>
          <a:p>
            <a:r>
              <a:rPr lang="en-US" b="1" dirty="0" smtClean="0"/>
              <a:t>Project Highlighting</a:t>
            </a:r>
            <a:r>
              <a:rPr lang="en-US" dirty="0" smtClean="0"/>
              <a:t> – Enlarging or animating project cards on hover for emphasis.</a:t>
            </a:r>
          </a:p>
          <a:p>
            <a:r>
              <a:rPr lang="en-US" b="1" dirty="0" smtClean="0"/>
              <a:t>Dynamic Interactivity</a:t>
            </a:r>
            <a:r>
              <a:rPr lang="en-US" dirty="0" smtClean="0"/>
              <a:t> – JavaScript-powered features like alerts, form validation, and button 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384</TotalTime>
  <Words>827</Words>
  <Application>Microsoft Office PowerPoint</Application>
  <PresentationFormat>Custom</PresentationFormat>
  <Paragraphs>98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 </vt:lpstr>
      <vt:lpstr>RESULTS AND SCREENSHOTS</vt:lpstr>
      <vt:lpstr>screenshot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DR MGR ARTS COLLEGE</cp:lastModifiedBy>
  <cp:revision>27</cp:revision>
  <dcterms:created xsi:type="dcterms:W3CDTF">2024-03-29T15:07:22Z</dcterms:created>
  <dcterms:modified xsi:type="dcterms:W3CDTF">2025-09-08T09:26:57Z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