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67" r:id="rId4"/>
  </p:sldMasterIdLst>
  <p:notesMasterIdLst>
    <p:notesMasterId r:id="rId39"/>
  </p:notesMasterIdLst>
  <p:handoutMasterIdLst>
    <p:handoutMasterId r:id="rId40"/>
  </p:handoutMasterIdLst>
  <p:sldIdLst>
    <p:sldId id="300" r:id="rId5"/>
    <p:sldId id="345" r:id="rId6"/>
    <p:sldId id="346" r:id="rId7"/>
    <p:sldId id="325" r:id="rId8"/>
    <p:sldId id="348" r:id="rId9"/>
    <p:sldId id="337" r:id="rId10"/>
    <p:sldId id="364" r:id="rId11"/>
    <p:sldId id="331" r:id="rId12"/>
    <p:sldId id="366" r:id="rId13"/>
    <p:sldId id="327" r:id="rId14"/>
    <p:sldId id="334" r:id="rId15"/>
    <p:sldId id="335" r:id="rId16"/>
    <p:sldId id="336" r:id="rId17"/>
    <p:sldId id="340" r:id="rId18"/>
    <p:sldId id="367" r:id="rId19"/>
    <p:sldId id="368" r:id="rId20"/>
    <p:sldId id="369" r:id="rId21"/>
    <p:sldId id="370" r:id="rId22"/>
    <p:sldId id="371" r:id="rId23"/>
    <p:sldId id="338" r:id="rId24"/>
    <p:sldId id="384" r:id="rId25"/>
    <p:sldId id="341" r:id="rId26"/>
    <p:sldId id="394" r:id="rId27"/>
    <p:sldId id="383" r:id="rId28"/>
    <p:sldId id="385" r:id="rId29"/>
    <p:sldId id="386" r:id="rId30"/>
    <p:sldId id="393" r:id="rId31"/>
    <p:sldId id="395" r:id="rId32"/>
    <p:sldId id="398" r:id="rId33"/>
    <p:sldId id="396" r:id="rId34"/>
    <p:sldId id="342" r:id="rId35"/>
    <p:sldId id="373" r:id="rId36"/>
    <p:sldId id="343" r:id="rId37"/>
    <p:sldId id="332" r:id="rId3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C30"/>
    <a:srgbClr val="FE3FE4"/>
    <a:srgbClr val="2FC5FA"/>
    <a:srgbClr val="33E97C"/>
    <a:srgbClr val="FE4D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showGuides="1">
      <p:cViewPr>
        <p:scale>
          <a:sx n="100" d="100"/>
          <a:sy n="100" d="100"/>
        </p:scale>
        <p:origin x="-946" y="-259"/>
      </p:cViewPr>
      <p:guideLst>
        <p:guide orient="horz" pos="1509"/>
        <p:guide pos="288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3" d="100"/>
          <a:sy n="83" d="100"/>
        </p:scale>
        <p:origin x="-3192" y="-72"/>
      </p:cViewPr>
      <p:guideLst>
        <p:guide orient="horz" pos="2682"/>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Master" Target="slideMasters/slideMaster3.xml"/><Relationship Id="rId39" Type="http://schemas.openxmlformats.org/officeDocument/2006/relationships/notesMaster" Target="notesMasters/notes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E6A9F2-3C09-406A-BE9B-6FF53D5EE53D}" type="datetimeFigureOut">
              <a:rPr lang="ko-KR" altLang="en-US" smtClean="0"/>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7A34FA-9674-4E4A-9898-DC5815357AEF}" type="slidenum">
              <a:rPr lang="ko-KR" altLang="en-US" smtClean="0"/>
            </a:fld>
            <a:endParaRPr lang="ko-KR"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7B55AB-6DCB-4684-BEB9-B4896045B37D}" type="datetimeFigureOut">
              <a:rPr lang="ko-KR" altLang="en-US" smtClean="0"/>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endParaRPr lang="en-US" altLang="ko-KR"/>
          </a:p>
          <a:p>
            <a:pPr lvl="1"/>
            <a:r>
              <a:rPr lang="en-US" altLang="ko-KR"/>
              <a:t>Second level</a:t>
            </a:r>
            <a:endParaRPr lang="en-US" altLang="ko-KR"/>
          </a:p>
          <a:p>
            <a:pPr lvl="2"/>
            <a:r>
              <a:rPr lang="en-US" altLang="ko-KR"/>
              <a:t>Third level</a:t>
            </a:r>
            <a:endParaRPr lang="en-US" altLang="ko-KR"/>
          </a:p>
          <a:p>
            <a:pPr lvl="3"/>
            <a:r>
              <a:rPr lang="en-US" altLang="ko-KR"/>
              <a:t>Fourth level</a:t>
            </a:r>
            <a:endParaRPr lang="en-US" altLang="ko-K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A2CFF-3AE3-4BFA-9DFB-02C4C132EE13}" type="slidenum">
              <a:rPr lang="ko-KR" altLang="en-US" smtClean="0"/>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anose="020B0604020202020204" pitchFamily="34" charset="0"/>
              </a:defRPr>
            </a:lvl1pPr>
          </a:lstStyle>
          <a:p>
            <a:r>
              <a:rPr lang="en-US" altLang="ko-KR" dirty="0"/>
              <a:t> Free PPT _ Click to add title</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Isosceles Triangle 9"/>
          <p:cNvSpPr/>
          <p:nvPr userDrawn="1"/>
        </p:nvSpPr>
        <p:spPr>
          <a:xfrm rot="10800000">
            <a:off x="-1" y="-1"/>
            <a:ext cx="9143999" cy="5143499"/>
          </a:xfrm>
          <a:prstGeom prst="triangle">
            <a:avLst>
              <a:gd name="adj" fmla="val 2896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그림 개체 틀 5"/>
          <p:cNvSpPr>
            <a:spLocks noGrp="1"/>
          </p:cNvSpPr>
          <p:nvPr>
            <p:ph type="pic" idx="11" hasCustomPrompt="1"/>
          </p:nvPr>
        </p:nvSpPr>
        <p:spPr>
          <a:xfrm>
            <a:off x="2" y="-6529"/>
            <a:ext cx="9143998" cy="5070347"/>
          </a:xfrm>
          <a:custGeom>
            <a:avLst/>
            <a:gdLst>
              <a:gd name="connsiteX0" fmla="*/ 0 w 9143998"/>
              <a:gd name="connsiteY0" fmla="*/ 0 h 5070347"/>
              <a:gd name="connsiteX1" fmla="*/ 9143998 w 9143998"/>
              <a:gd name="connsiteY1" fmla="*/ 0 h 5070347"/>
              <a:gd name="connsiteX2" fmla="*/ 7095742 w 9143998"/>
              <a:gd name="connsiteY2" fmla="*/ 5070347 h 5070347"/>
            </a:gdLst>
            <a:ahLst/>
            <a:cxnLst>
              <a:cxn ang="0">
                <a:pos x="connsiteX0" y="connsiteY0"/>
              </a:cxn>
              <a:cxn ang="0">
                <a:pos x="connsiteX1" y="connsiteY1"/>
              </a:cxn>
              <a:cxn ang="0">
                <a:pos x="connsiteX2" y="connsiteY2"/>
              </a:cxn>
            </a:cxnLst>
            <a:rect l="l" t="t" r="r" b="b"/>
            <a:pathLst>
              <a:path w="9143998" h="5070347">
                <a:moveTo>
                  <a:pt x="0" y="0"/>
                </a:moveTo>
                <a:lnTo>
                  <a:pt x="9143998" y="0"/>
                </a:lnTo>
                <a:lnTo>
                  <a:pt x="7095742" y="507034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2"/>
          <p:cNvSpPr>
            <a:spLocks noGrp="1"/>
          </p:cNvSpPr>
          <p:nvPr>
            <p:ph type="pic" idx="11" hasCustomPrompt="1"/>
          </p:nvPr>
        </p:nvSpPr>
        <p:spPr>
          <a:xfrm>
            <a:off x="531095" y="2589087"/>
            <a:ext cx="3464841" cy="25544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570858" y="0"/>
            <a:ext cx="2377405" cy="25544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Frame 2"/>
          <p:cNvSpPr/>
          <p:nvPr userDrawn="1"/>
        </p:nvSpPr>
        <p:spPr>
          <a:xfrm>
            <a:off x="540000" y="2427734"/>
            <a:ext cx="2591840" cy="2175766"/>
          </a:xfrm>
          <a:prstGeom prst="frame">
            <a:avLst>
              <a:gd name="adj1" fmla="val 15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3" name="Frame 12"/>
          <p:cNvSpPr/>
          <p:nvPr userDrawn="1"/>
        </p:nvSpPr>
        <p:spPr>
          <a:xfrm>
            <a:off x="3276080" y="2427734"/>
            <a:ext cx="2591840" cy="2175766"/>
          </a:xfrm>
          <a:prstGeom prst="frame">
            <a:avLst>
              <a:gd name="adj1" fmla="val 15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4" name="Frame 13"/>
          <p:cNvSpPr/>
          <p:nvPr userDrawn="1"/>
        </p:nvSpPr>
        <p:spPr>
          <a:xfrm>
            <a:off x="6012160" y="2427734"/>
            <a:ext cx="2591840" cy="2175766"/>
          </a:xfrm>
          <a:prstGeom prst="frame">
            <a:avLst>
              <a:gd name="adj1" fmla="val 15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9" name="Picture Placeholder 2"/>
          <p:cNvSpPr>
            <a:spLocks noGrp="1"/>
          </p:cNvSpPr>
          <p:nvPr>
            <p:ph type="pic" idx="11" hasCustomPrompt="1"/>
          </p:nvPr>
        </p:nvSpPr>
        <p:spPr>
          <a:xfrm>
            <a:off x="75371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2" hasCustomPrompt="1"/>
          </p:nvPr>
        </p:nvSpPr>
        <p:spPr>
          <a:xfrm>
            <a:off x="3483054"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3" hasCustomPrompt="1"/>
          </p:nvPr>
        </p:nvSpPr>
        <p:spPr>
          <a:xfrm>
            <a:off x="622587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anose="020B0604020202020204" pitchFamily="34" charset="0"/>
              </a:defRPr>
            </a:lvl1pPr>
          </a:lstStyle>
          <a:p>
            <a:r>
              <a:rPr lang="en-US" altLang="ko-KR" dirty="0"/>
              <a:t> Free PPT _ Click to add title</a:t>
            </a:r>
            <a:endParaRPr lang="ko-KR" altLang="en-US" dirty="0"/>
          </a:p>
        </p:txBody>
      </p:sp>
      <p:sp>
        <p:nvSpPr>
          <p:cNvPr id="15" name="Text Placeholder 9"/>
          <p:cNvSpPr>
            <a:spLocks noGrp="1"/>
          </p:cNvSpPr>
          <p:nvPr>
            <p:ph type="body" sz="quarter" idx="14"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anose="020B0604020202020204" pitchFamily="34" charset="0"/>
              </a:defRPr>
            </a:lvl1pPr>
          </a:lstStyle>
          <a:p>
            <a:pPr lvl="0"/>
            <a:r>
              <a:rPr lang="en-US" altLang="ko-KR" dirty="0"/>
              <a:t>This text con be replaced with your own text</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8" name="Picture Placeholder 2"/>
          <p:cNvSpPr>
            <a:spLocks noGrp="1"/>
          </p:cNvSpPr>
          <p:nvPr>
            <p:ph type="pic" idx="11" hasCustomPrompt="1"/>
          </p:nvPr>
        </p:nvSpPr>
        <p:spPr>
          <a:xfrm>
            <a:off x="519682" y="1419623"/>
            <a:ext cx="4032000" cy="10081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2" hasCustomPrompt="1"/>
          </p:nvPr>
        </p:nvSpPr>
        <p:spPr>
          <a:xfrm>
            <a:off x="519682" y="2499742"/>
            <a:ext cx="4032000" cy="10081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3" hasCustomPrompt="1"/>
          </p:nvPr>
        </p:nvSpPr>
        <p:spPr>
          <a:xfrm>
            <a:off x="519682" y="3579862"/>
            <a:ext cx="4032000" cy="10081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Rectangle 10"/>
          <p:cNvSpPr/>
          <p:nvPr userDrawn="1"/>
        </p:nvSpPr>
        <p:spPr>
          <a:xfrm>
            <a:off x="4551149" y="1419623"/>
            <a:ext cx="4068000" cy="1008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2" name="Rectangle 11"/>
          <p:cNvSpPr/>
          <p:nvPr userDrawn="1"/>
        </p:nvSpPr>
        <p:spPr>
          <a:xfrm>
            <a:off x="4551149" y="2499742"/>
            <a:ext cx="4068000" cy="1008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ectangle 12"/>
          <p:cNvSpPr/>
          <p:nvPr userDrawn="1"/>
        </p:nvSpPr>
        <p:spPr>
          <a:xfrm>
            <a:off x="4551149" y="3579862"/>
            <a:ext cx="4068000"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4" name="Rectangle 13"/>
          <p:cNvSpPr/>
          <p:nvPr userDrawn="1"/>
        </p:nvSpPr>
        <p:spPr>
          <a:xfrm>
            <a:off x="4676958" y="1509679"/>
            <a:ext cx="108000" cy="8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5" name="Rectangle 14"/>
          <p:cNvSpPr/>
          <p:nvPr userDrawn="1"/>
        </p:nvSpPr>
        <p:spPr>
          <a:xfrm>
            <a:off x="4676958" y="2589798"/>
            <a:ext cx="108000" cy="8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6" name="Rectangle 15"/>
          <p:cNvSpPr/>
          <p:nvPr userDrawn="1"/>
        </p:nvSpPr>
        <p:spPr>
          <a:xfrm>
            <a:off x="4676958" y="3669917"/>
            <a:ext cx="108000" cy="82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7"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anose="020B0604020202020204" pitchFamily="34" charset="0"/>
              </a:defRPr>
            </a:lvl1pPr>
          </a:lstStyle>
          <a:p>
            <a:r>
              <a:rPr lang="en-US" altLang="ko-KR" dirty="0"/>
              <a:t> Free PPT _ Click to add title</a:t>
            </a:r>
            <a:endParaRPr lang="ko-KR" altLang="en-US" dirty="0"/>
          </a:p>
        </p:txBody>
      </p:sp>
      <p:sp>
        <p:nvSpPr>
          <p:cNvPr id="18" name="Text Placeholder 9"/>
          <p:cNvSpPr>
            <a:spLocks noGrp="1"/>
          </p:cNvSpPr>
          <p:nvPr>
            <p:ph type="body" sz="quarter" idx="14"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anose="020B0604020202020204" pitchFamily="34" charset="0"/>
              </a:defRPr>
            </a:lvl1pPr>
          </a:lstStyle>
          <a:p>
            <a:pPr lvl="0"/>
            <a:r>
              <a:rPr lang="en-US" altLang="ko-KR" dirty="0"/>
              <a:t>This text con be replaced with your own text</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Rectangle 1"/>
          <p:cNvSpPr/>
          <p:nvPr userDrawn="1"/>
        </p:nvSpPr>
        <p:spPr>
          <a:xfrm>
            <a:off x="0" y="1347614"/>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6147" name="Picture 3"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71491" y="1101476"/>
            <a:ext cx="2443294" cy="300925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KBM-정애\014-Fullppt\PNG이미지\핸드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46831" y="2063670"/>
            <a:ext cx="1841393" cy="2230873"/>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2" hasCustomPrompt="1"/>
          </p:nvPr>
        </p:nvSpPr>
        <p:spPr>
          <a:xfrm>
            <a:off x="6671220" y="1404593"/>
            <a:ext cx="1702924" cy="2265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3" hasCustomPrompt="1"/>
          </p:nvPr>
        </p:nvSpPr>
        <p:spPr>
          <a:xfrm>
            <a:off x="5514680" y="2155596"/>
            <a:ext cx="1027522" cy="16182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anose="020B0604020202020204" pitchFamily="34" charset="0"/>
              </a:defRPr>
            </a:lvl1pPr>
          </a:lstStyle>
          <a:p>
            <a:r>
              <a:rPr lang="en-US" altLang="ko-KR" dirty="0"/>
              <a:t> Free PPT _ Click to add title</a:t>
            </a:r>
            <a:endParaRPr lang="ko-KR" altLang="en-US" dirty="0"/>
          </a:p>
        </p:txBody>
      </p:sp>
      <p:sp>
        <p:nvSpPr>
          <p:cNvPr id="9" name="Text Placeholder 9"/>
          <p:cNvSpPr>
            <a:spLocks noGrp="1"/>
          </p:cNvSpPr>
          <p:nvPr>
            <p:ph type="body" sz="quarter" idx="14"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anose="020B0604020202020204" pitchFamily="34" charset="0"/>
              </a:defRPr>
            </a:lvl1pPr>
          </a:lstStyle>
          <a:p>
            <a:pPr lvl="0"/>
            <a:r>
              <a:rPr lang="en-US" altLang="ko-KR" dirty="0"/>
              <a:t>This text con be replaced with your own text</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2" name="Rectangle 1"/>
          <p:cNvSpPr/>
          <p:nvPr userDrawn="1"/>
        </p:nvSpPr>
        <p:spPr>
          <a:xfrm>
            <a:off x="0" y="0"/>
            <a:ext cx="3635896"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8196" name="Picture 4"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3608" y="949099"/>
            <a:ext cx="6624736" cy="3369448"/>
          </a:xfrm>
          <a:prstGeom prst="rect">
            <a:avLst/>
          </a:prstGeom>
          <a:noFill/>
          <a:extLst>
            <a:ext uri="{909E8E84-426E-40DD-AFC4-6F175D3DCCD1}">
              <a14:hiddenFill xmlns:a14="http://schemas.microsoft.com/office/drawing/2010/main">
                <a:solidFill>
                  <a:srgbClr val="FFFFFF"/>
                </a:solidFill>
              </a14:hiddenFill>
            </a:ext>
          </a:extLst>
        </p:spPr>
      </p:pic>
      <p:sp>
        <p:nvSpPr>
          <p:cNvPr id="10" name="Picture Placeholder 2"/>
          <p:cNvSpPr>
            <a:spLocks noGrp="1"/>
          </p:cNvSpPr>
          <p:nvPr>
            <p:ph type="pic" idx="12" hasCustomPrompt="1"/>
          </p:nvPr>
        </p:nvSpPr>
        <p:spPr>
          <a:xfrm>
            <a:off x="2843808" y="1384815"/>
            <a:ext cx="3168352" cy="2334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12" name="Rounded Rectangle 11"/>
          <p:cNvSpPr/>
          <p:nvPr userDrawn="1"/>
        </p:nvSpPr>
        <p:spPr>
          <a:xfrm>
            <a:off x="354008" y="1131589"/>
            <a:ext cx="2849840" cy="364917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rotWithShape="1">
          <a:gsLst>
            <a:gs pos="0">
              <a:schemeClr val="bg1">
                <a:tint val="80000"/>
                <a:satMod val="300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5143500"/>
          </a:xfrm>
          <a:prstGeom prst="rect">
            <a:avLst/>
          </a:prstGeom>
          <a:noFill/>
          <a:ln w="9525">
            <a:noFill/>
          </a:ln>
        </p:spPr>
      </p:pic>
      <p:sp>
        <p:nvSpPr>
          <p:cNvPr id="2051" name="Rectangle 3"/>
          <p:cNvSpPr>
            <a:spLocks noGrp="1" noChangeArrowheads="1"/>
          </p:cNvSpPr>
          <p:nvPr>
            <p:ph type="ctrTitle"/>
          </p:nvPr>
        </p:nvSpPr>
        <p:spPr>
          <a:xfrm>
            <a:off x="1547813" y="1276350"/>
            <a:ext cx="6908800" cy="812006"/>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195513"/>
            <a:ext cx="6913562" cy="131445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BF96DDC-2BCC-43C1-8C78-36F5B4DD436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anose="020B0604020202020204" pitchFamily="34" charset="0"/>
              </a:defRPr>
            </a:lvl1pPr>
          </a:lstStyle>
          <a:p>
            <a:r>
              <a:rPr lang="en-US" altLang="ko-KR" dirty="0"/>
              <a:t> Free PPT _ Click to add title</a:t>
            </a:r>
            <a:endParaRPr lang="ko-KR" altLang="en-US" dirty="0"/>
          </a:p>
        </p:txBody>
      </p:sp>
      <p:sp>
        <p:nvSpPr>
          <p:cNvPr id="4" name="Text Placeholder 9"/>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anose="020B0604020202020204" pitchFamily="34" charset="0"/>
              </a:defRPr>
            </a:lvl1pPr>
          </a:lstStyle>
          <a:p>
            <a:pPr lvl="0"/>
            <a:r>
              <a:rPr lang="en-US" altLang="ko-KR" dirty="0"/>
              <a:t>This text con be replaced with your own text</a:t>
            </a:r>
            <a:endParaRPr lang="ko-KR"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63688" y="25735"/>
            <a:ext cx="7380312" cy="776530"/>
          </a:xfrm>
          <a:prstGeom prst="rect">
            <a:avLst/>
          </a:prstGeom>
        </p:spPr>
        <p:txBody>
          <a:bodyPr anchor="ctr"/>
          <a:lstStyle>
            <a:lvl1pPr algn="l">
              <a:defRPr sz="3600" b="1" baseline="0">
                <a:solidFill>
                  <a:schemeClr val="tx1">
                    <a:lumMod val="75000"/>
                    <a:lumOff val="25000"/>
                  </a:schemeClr>
                </a:solidFill>
                <a:latin typeface="+mj-lt"/>
                <a:cs typeface="Arial" panose="020B0604020202020204" pitchFamily="34" charset="0"/>
              </a:defRPr>
            </a:lvl1pPr>
          </a:lstStyle>
          <a:p>
            <a:r>
              <a:rPr lang="en-US" altLang="ko-KR" dirty="0"/>
              <a:t> Free PPT _ Click to add title</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Isosceles Triangle 3"/>
          <p:cNvSpPr/>
          <p:nvPr userDrawn="1"/>
        </p:nvSpPr>
        <p:spPr>
          <a:xfrm rot="18846045">
            <a:off x="4183006" y="327638"/>
            <a:ext cx="3931058" cy="3388842"/>
          </a:xfrm>
          <a:prstGeom prst="triangle">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Picture Placeholder 2"/>
          <p:cNvSpPr>
            <a:spLocks noGrp="1"/>
          </p:cNvSpPr>
          <p:nvPr>
            <p:ph type="pic" idx="12" hasCustomPrompt="1"/>
          </p:nvPr>
        </p:nvSpPr>
        <p:spPr>
          <a:xfrm>
            <a:off x="5580112" y="1340365"/>
            <a:ext cx="2016225" cy="24824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2"/>
          <p:cNvSpPr>
            <a:spLocks noGrp="1"/>
          </p:cNvSpPr>
          <p:nvPr>
            <p:ph type="pic" idx="11" hasCustomPrompt="1"/>
          </p:nvPr>
        </p:nvSpPr>
        <p:spPr>
          <a:xfrm>
            <a:off x="0" y="0"/>
            <a:ext cx="9144000"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2"/>
          <p:cNvSpPr>
            <a:spLocks noGrp="1"/>
          </p:cNvSpPr>
          <p:nvPr>
            <p:ph type="pic" idx="11" hasCustomPrompt="1"/>
          </p:nvPr>
        </p:nvSpPr>
        <p:spPr>
          <a:xfrm>
            <a:off x="2661159" y="1176822"/>
            <a:ext cx="1828800" cy="1727992"/>
          </a:xfrm>
          <a:prstGeom prst="rect">
            <a:avLst/>
          </a:prstGeom>
          <a:solidFill>
            <a:schemeClr val="bg1">
              <a:lumMod val="95000"/>
            </a:schemeClr>
          </a:solidFill>
        </p:spPr>
        <p:txBody>
          <a:bodyPr anchor="ctr"/>
          <a:lstStyle>
            <a:lvl1pPr marL="0" indent="0" algn="ctr">
              <a:buNone/>
              <a:defRPr sz="16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53380" y="1176822"/>
            <a:ext cx="1828800" cy="1727992"/>
          </a:xfrm>
          <a:prstGeom prst="rect">
            <a:avLst/>
          </a:prstGeom>
          <a:solidFill>
            <a:schemeClr val="bg1">
              <a:lumMod val="95000"/>
            </a:schemeClr>
          </a:solidFill>
        </p:spPr>
        <p:txBody>
          <a:bodyPr anchor="ctr"/>
          <a:lstStyle>
            <a:lvl1pPr marL="0" indent="0" algn="ctr">
              <a:buNone/>
              <a:defRPr sz="16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5" hasCustomPrompt="1"/>
          </p:nvPr>
        </p:nvSpPr>
        <p:spPr>
          <a:xfrm>
            <a:off x="4653380" y="3011113"/>
            <a:ext cx="1828800" cy="1727992"/>
          </a:xfrm>
          <a:prstGeom prst="rect">
            <a:avLst/>
          </a:prstGeom>
          <a:solidFill>
            <a:schemeClr val="bg1">
              <a:lumMod val="95000"/>
            </a:schemeClr>
          </a:solidFill>
        </p:spPr>
        <p:txBody>
          <a:bodyPr anchor="ctr"/>
          <a:lstStyle>
            <a:lvl1pPr marL="0" indent="0" algn="ctr">
              <a:buNone/>
              <a:defRPr sz="16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6" hasCustomPrompt="1"/>
          </p:nvPr>
        </p:nvSpPr>
        <p:spPr>
          <a:xfrm>
            <a:off x="2661159" y="3011113"/>
            <a:ext cx="1828800" cy="1727992"/>
          </a:xfrm>
          <a:prstGeom prst="rect">
            <a:avLst/>
          </a:prstGeom>
          <a:solidFill>
            <a:schemeClr val="bg1">
              <a:lumMod val="95000"/>
            </a:schemeClr>
          </a:solidFill>
        </p:spPr>
        <p:txBody>
          <a:bodyPr anchor="ctr"/>
          <a:lstStyle>
            <a:lvl1pPr marL="0" indent="0" algn="ctr">
              <a:buNone/>
              <a:defRPr sz="16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Rectangle 13"/>
          <p:cNvSpPr/>
          <p:nvPr userDrawn="1"/>
        </p:nvSpPr>
        <p:spPr>
          <a:xfrm>
            <a:off x="668938" y="1176822"/>
            <a:ext cx="1828800" cy="172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5" name="Rectangle 14"/>
          <p:cNvSpPr/>
          <p:nvPr userDrawn="1"/>
        </p:nvSpPr>
        <p:spPr>
          <a:xfrm>
            <a:off x="6645602" y="1176822"/>
            <a:ext cx="1828800" cy="172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6" name="Rectangle 15"/>
          <p:cNvSpPr/>
          <p:nvPr userDrawn="1"/>
        </p:nvSpPr>
        <p:spPr>
          <a:xfrm>
            <a:off x="6645602" y="3011109"/>
            <a:ext cx="1828800" cy="172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7" name="Rectangle 16"/>
          <p:cNvSpPr/>
          <p:nvPr userDrawn="1"/>
        </p:nvSpPr>
        <p:spPr>
          <a:xfrm>
            <a:off x="668938" y="3011109"/>
            <a:ext cx="1828800" cy="172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anose="020B0604020202020204" pitchFamily="34" charset="0"/>
              </a:defRPr>
            </a:lvl1pPr>
          </a:lstStyle>
          <a:p>
            <a:r>
              <a:rPr lang="en-US" altLang="ko-KR" dirty="0"/>
              <a:t> Free PPT _ Click to add title</a:t>
            </a:r>
            <a:endParaRPr lang="ko-KR" altLang="en-US" dirty="0"/>
          </a:p>
        </p:txBody>
      </p:sp>
      <p:sp>
        <p:nvSpPr>
          <p:cNvPr id="18" name="Text Placeholder 9"/>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anose="020B0604020202020204" pitchFamily="34" charset="0"/>
              </a:defRPr>
            </a:lvl1pPr>
          </a:lstStyle>
          <a:p>
            <a:pPr lvl="0"/>
            <a:r>
              <a:rPr lang="en-US" altLang="ko-KR" dirty="0"/>
              <a:t>This text con be replaced with your own text</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5362" name="Picture 2" descr="D:\KBM-정애\014-Fullppt\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88024" y="1136584"/>
            <a:ext cx="3672408" cy="3661662"/>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1" hasCustomPrompt="1"/>
          </p:nvPr>
        </p:nvSpPr>
        <p:spPr>
          <a:xfrm>
            <a:off x="4947625" y="1297014"/>
            <a:ext cx="3325137" cy="232379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anose="020B0604020202020204" pitchFamily="34" charset="0"/>
              </a:defRPr>
            </a:lvl1pPr>
          </a:lstStyle>
          <a:p>
            <a:r>
              <a:rPr lang="en-US" altLang="ko-KR" dirty="0"/>
              <a:t> Free PPT _ Click to add title</a:t>
            </a:r>
            <a:endParaRPr lang="ko-KR" altLang="en-US" dirty="0"/>
          </a:p>
        </p:txBody>
      </p:sp>
      <p:sp>
        <p:nvSpPr>
          <p:cNvPr id="6" name="Text Placeholder 9"/>
          <p:cNvSpPr>
            <a:spLocks noGrp="1"/>
          </p:cNvSpPr>
          <p:nvPr>
            <p:ph type="body" sz="quarter" idx="12"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anose="020B0604020202020204" pitchFamily="34" charset="0"/>
              </a:defRPr>
            </a:lvl1pPr>
          </a:lstStyle>
          <a:p>
            <a:pPr lvl="0"/>
            <a:r>
              <a:rPr lang="en-US" altLang="ko-KR" dirty="0"/>
              <a:t>This text con be replaced with your own text</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Rectangle 7"/>
          <p:cNvSpPr/>
          <p:nvPr userDrawn="1"/>
        </p:nvSpPr>
        <p:spPr>
          <a:xfrm>
            <a:off x="0" y="1177930"/>
            <a:ext cx="18288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9" name="Rectangle 8"/>
          <p:cNvSpPr/>
          <p:nvPr userDrawn="1"/>
        </p:nvSpPr>
        <p:spPr>
          <a:xfrm>
            <a:off x="1828800" y="3042333"/>
            <a:ext cx="1828800" cy="1872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Picture Placeholder 2"/>
          <p:cNvSpPr>
            <a:spLocks noGrp="1"/>
          </p:cNvSpPr>
          <p:nvPr>
            <p:ph type="pic" idx="11" hasCustomPrompt="1"/>
          </p:nvPr>
        </p:nvSpPr>
        <p:spPr>
          <a:xfrm>
            <a:off x="1828800" y="1178138"/>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Rectangle 10"/>
          <p:cNvSpPr/>
          <p:nvPr userDrawn="1"/>
        </p:nvSpPr>
        <p:spPr>
          <a:xfrm>
            <a:off x="3657600" y="1177930"/>
            <a:ext cx="1828800" cy="18722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2" name="Rectangle 11"/>
          <p:cNvSpPr/>
          <p:nvPr userDrawn="1"/>
        </p:nvSpPr>
        <p:spPr>
          <a:xfrm>
            <a:off x="5486400" y="3042333"/>
            <a:ext cx="1828800" cy="18722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Picture Placeholder 2"/>
          <p:cNvSpPr>
            <a:spLocks noGrp="1"/>
          </p:cNvSpPr>
          <p:nvPr>
            <p:ph type="pic" idx="12" hasCustomPrompt="1"/>
          </p:nvPr>
        </p:nvSpPr>
        <p:spPr>
          <a:xfrm>
            <a:off x="3657600" y="3042333"/>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3" hasCustomPrompt="1"/>
          </p:nvPr>
        </p:nvSpPr>
        <p:spPr>
          <a:xfrm>
            <a:off x="0" y="3042333"/>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4" hasCustomPrompt="1"/>
          </p:nvPr>
        </p:nvSpPr>
        <p:spPr>
          <a:xfrm>
            <a:off x="5486400" y="1178138"/>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5" hasCustomPrompt="1"/>
          </p:nvPr>
        </p:nvSpPr>
        <p:spPr>
          <a:xfrm>
            <a:off x="7315200" y="3042333"/>
            <a:ext cx="1828800"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7315200" y="1177930"/>
            <a:ext cx="1828800" cy="18722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8" name="Title 1"/>
          <p:cNvSpPr>
            <a:spLocks noGrp="1"/>
          </p:cNvSpPr>
          <p:nvPr>
            <p:ph type="title" hasCustomPrompt="1"/>
          </p:nvPr>
        </p:nvSpPr>
        <p:spPr>
          <a:xfrm>
            <a:off x="0" y="51471"/>
            <a:ext cx="9144000" cy="648071"/>
          </a:xfrm>
          <a:prstGeom prst="rect">
            <a:avLst/>
          </a:prstGeom>
        </p:spPr>
        <p:txBody>
          <a:bodyPr anchor="ctr"/>
          <a:lstStyle>
            <a:lvl1pPr algn="ctr">
              <a:defRPr sz="3600" b="1" baseline="0">
                <a:solidFill>
                  <a:schemeClr val="tx1">
                    <a:lumMod val="75000"/>
                    <a:lumOff val="25000"/>
                  </a:schemeClr>
                </a:solidFill>
                <a:latin typeface="+mj-lt"/>
                <a:cs typeface="Arial" panose="020B0604020202020204" pitchFamily="34" charset="0"/>
              </a:defRPr>
            </a:lvl1pPr>
          </a:lstStyle>
          <a:p>
            <a:r>
              <a:rPr lang="en-US" altLang="ko-KR" dirty="0"/>
              <a:t> Free PPT _ Click to add title</a:t>
            </a:r>
            <a:endParaRPr lang="ko-KR" altLang="en-US" dirty="0"/>
          </a:p>
        </p:txBody>
      </p:sp>
      <p:sp>
        <p:nvSpPr>
          <p:cNvPr id="19" name="Text Placeholder 9"/>
          <p:cNvSpPr>
            <a:spLocks noGrp="1"/>
          </p:cNvSpPr>
          <p:nvPr>
            <p:ph type="body" sz="quarter" idx="16" hasCustomPrompt="1"/>
          </p:nvPr>
        </p:nvSpPr>
        <p:spPr>
          <a:xfrm>
            <a:off x="-1" y="699566"/>
            <a:ext cx="9143999" cy="216000"/>
          </a:xfrm>
          <a:prstGeom prst="rect">
            <a:avLst/>
          </a:prstGeom>
        </p:spPr>
        <p:txBody>
          <a:bodyPr lIns="108000" anchor="ctr"/>
          <a:lstStyle>
            <a:lvl1pPr marL="0" indent="0" algn="ctr">
              <a:buNone/>
              <a:defRPr sz="1200" b="0" baseline="0">
                <a:solidFill>
                  <a:schemeClr val="tx1">
                    <a:lumMod val="75000"/>
                    <a:lumOff val="25000"/>
                  </a:schemeClr>
                </a:solidFill>
                <a:effectLst/>
                <a:latin typeface="+mn-lt"/>
                <a:cs typeface="Arial" panose="020B0604020202020204" pitchFamily="34" charset="0"/>
              </a:defRPr>
            </a:lvl1pPr>
          </a:lstStyle>
          <a:p>
            <a:pPr lvl="0"/>
            <a:r>
              <a:rPr lang="en-US" altLang="ko-KR" dirty="0"/>
              <a:t>This text con be replaced with your own text</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Picture Placeholder 2"/>
          <p:cNvSpPr>
            <a:spLocks noGrp="1"/>
          </p:cNvSpPr>
          <p:nvPr>
            <p:ph type="pic" idx="1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4" Type="http://schemas.openxmlformats.org/officeDocument/2006/relationships/theme" Target="../theme/theme3.xml"/><Relationship Id="rId13" Type="http://schemas.openxmlformats.org/officeDocument/2006/relationships/image" Target="../media/image8.jpeg"/><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6350" y="0"/>
            <a:ext cx="915035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9.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467360" y="3580130"/>
            <a:ext cx="813689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2" name="TextBox 1"/>
          <p:cNvSpPr txBox="1"/>
          <p:nvPr/>
        </p:nvSpPr>
        <p:spPr>
          <a:xfrm>
            <a:off x="-324485" y="3939540"/>
            <a:ext cx="9247505" cy="1383665"/>
          </a:xfrm>
          <a:prstGeom prst="rect">
            <a:avLst/>
          </a:prstGeom>
          <a:noFill/>
        </p:spPr>
        <p:txBody>
          <a:bodyPr wrap="square" rtlCol="0">
            <a:spAutoFit/>
          </a:bodyPr>
          <a:lstStyle/>
          <a:p>
            <a:pPr marL="0" lvl="1" algn="ctr"/>
            <a:r>
              <a:rPr lang="en-IN" altLang="en-US" sz="1400" b="1" cap="all" dirty="0">
                <a:latin typeface="Times New Roman" panose="02020603050405020304" pitchFamily="18" charset="0"/>
                <a:cs typeface="Times New Roman" panose="02020603050405020304" pitchFamily="18" charset="0"/>
                <a:sym typeface="+mn-ea"/>
              </a:rPr>
              <a:t>     </a:t>
            </a:r>
            <a:r>
              <a:rPr lang="en-US" sz="1400" b="1" cap="all" dirty="0">
                <a:latin typeface="Times New Roman" panose="02020603050405020304" pitchFamily="18" charset="0"/>
                <a:cs typeface="Times New Roman" panose="02020603050405020304" pitchFamily="18" charset="0"/>
                <a:sym typeface="+mn-ea"/>
              </a:rPr>
              <a:t>Department of information technology</a:t>
            </a:r>
            <a:endParaRPr lang="en-US" sz="1400" dirty="0">
              <a:solidFill>
                <a:schemeClr val="tx1"/>
              </a:solidFill>
              <a:latin typeface="Times New Roman" panose="02020603050405020304" pitchFamily="18" charset="0"/>
              <a:cs typeface="Times New Roman" panose="02020603050405020304" pitchFamily="18" charset="0"/>
            </a:endParaRPr>
          </a:p>
          <a:p>
            <a:pPr lvl="1" algn="ctr"/>
            <a:r>
              <a:rPr lang="en-US" sz="1400" b="1" dirty="0">
                <a:latin typeface="Times New Roman" panose="02020603050405020304" pitchFamily="18" charset="0"/>
                <a:cs typeface="Times New Roman" panose="02020603050405020304" pitchFamily="18" charset="0"/>
                <a:sym typeface="+mn-ea"/>
              </a:rPr>
              <a:t>  MALLA REDDY COLLEGE OF ENGINEERING &amp; TECHNOLOGY</a:t>
            </a:r>
            <a:endParaRPr lang="en-US" sz="1400" dirty="0">
              <a:solidFill>
                <a:schemeClr val="tx1"/>
              </a:solidFill>
              <a:latin typeface="Times New Roman" panose="02020603050405020304" pitchFamily="18" charset="0"/>
              <a:cs typeface="Times New Roman" panose="02020603050405020304" pitchFamily="18" charset="0"/>
            </a:endParaRPr>
          </a:p>
          <a:p>
            <a:pPr lvl="1" algn="ctr"/>
            <a:r>
              <a:rPr lang="en-US" sz="1400" b="1" dirty="0">
                <a:latin typeface="Times New Roman" panose="02020603050405020304" pitchFamily="18" charset="0"/>
                <a:cs typeface="Times New Roman" panose="02020603050405020304" pitchFamily="18" charset="0"/>
                <a:sym typeface="+mn-ea"/>
              </a:rPr>
              <a:t>(Autonomous Institution – UGC, Govt. of India)</a:t>
            </a:r>
            <a:endParaRPr lang="en-IN" sz="1400" dirty="0">
              <a:latin typeface="Times New Roman" panose="02020603050405020304" pitchFamily="18" charset="0"/>
              <a:cs typeface="Times New Roman" panose="02020603050405020304" pitchFamily="18" charset="0"/>
            </a:endParaRPr>
          </a:p>
          <a:p>
            <a:pPr lvl="1" algn="ctr"/>
            <a:r>
              <a:rPr lang="en-US" sz="1400" dirty="0">
                <a:latin typeface="Times New Roman" panose="02020603050405020304" pitchFamily="18" charset="0"/>
                <a:cs typeface="Times New Roman" panose="02020603050405020304" pitchFamily="18" charset="0"/>
                <a:sym typeface="+mn-ea"/>
              </a:rPr>
              <a:t> (Affiliated to JNTUH, Hyderabad, Approved by AICTE - Accredited by NBA &amp; NAAC – ‘A’ Grade</a:t>
            </a:r>
            <a:endParaRPr lang="en-US" sz="1400" dirty="0">
              <a:solidFill>
                <a:schemeClr val="tx1"/>
              </a:solidFill>
              <a:latin typeface="Times New Roman" panose="02020603050405020304" pitchFamily="18" charset="0"/>
              <a:cs typeface="Times New Roman" panose="02020603050405020304" pitchFamily="18" charset="0"/>
            </a:endParaRPr>
          </a:p>
          <a:p>
            <a:pPr lvl="1" algn="ctr"/>
            <a:r>
              <a:rPr lang="en-US" sz="1400" dirty="0">
                <a:latin typeface="Times New Roman" panose="02020603050405020304" pitchFamily="18" charset="0"/>
                <a:cs typeface="Times New Roman" panose="02020603050405020304" pitchFamily="18" charset="0"/>
                <a:sym typeface="+mn-ea"/>
              </a:rPr>
              <a:t> – ISO 9001:2015 Certified)</a:t>
            </a:r>
            <a:endParaRPr lang="en-US" sz="1400" dirty="0">
              <a:solidFill>
                <a:schemeClr val="tx1"/>
              </a:solidFill>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p:txBody>
      </p:sp>
      <p:sp>
        <p:nvSpPr>
          <p:cNvPr id="100" name="Text Box 99"/>
          <p:cNvSpPr txBox="1"/>
          <p:nvPr/>
        </p:nvSpPr>
        <p:spPr>
          <a:xfrm>
            <a:off x="1995805" y="195580"/>
            <a:ext cx="5080000" cy="737235"/>
          </a:xfrm>
          <a:prstGeom prst="rect">
            <a:avLst/>
          </a:prstGeom>
          <a:noFill/>
          <a:ln w="9525">
            <a:noFill/>
          </a:ln>
        </p:spPr>
        <p:txBody>
          <a:bodyPr>
            <a:spAutoFit/>
          </a:bodyPr>
          <a:p>
            <a:pPr marL="314960" indent="-314960" algn="ctr"/>
            <a:r>
              <a:rPr lang="en-IN" altLang="en-US" sz="1400" b="1">
                <a:latin typeface="Times New Roman" panose="02020603050405020304" pitchFamily="18" charset="0"/>
              </a:rPr>
              <a:t>A Mini Project Presentation on</a:t>
            </a:r>
            <a:endParaRPr lang="en-IN" altLang="en-US" sz="1400" b="1">
              <a:latin typeface="Times New Roman" panose="02020603050405020304" pitchFamily="18" charset="0"/>
            </a:endParaRPr>
          </a:p>
          <a:p>
            <a:pPr marL="314960" indent="-314960" algn="ctr"/>
            <a:r>
              <a:rPr lang="en-US" sz="2800" b="1">
                <a:latin typeface="Times New Roman" panose="02020603050405020304" pitchFamily="18" charset="0"/>
              </a:rPr>
              <a:t>ONLINE VOTING SYSTEM</a:t>
            </a:r>
            <a:endParaRPr lang="en-US" sz="2800" b="1">
              <a:latin typeface="Times New Roman" panose="02020603050405020304" pitchFamily="18" charset="0"/>
            </a:endParaRPr>
          </a:p>
        </p:txBody>
      </p:sp>
      <p:sp>
        <p:nvSpPr>
          <p:cNvPr id="7" name="Text Box 6"/>
          <p:cNvSpPr txBox="1"/>
          <p:nvPr/>
        </p:nvSpPr>
        <p:spPr>
          <a:xfrm>
            <a:off x="1764030" y="1203960"/>
            <a:ext cx="5168900" cy="1837690"/>
          </a:xfrm>
          <a:prstGeom prst="rect">
            <a:avLst/>
          </a:prstGeom>
          <a:noFill/>
          <a:ln w="9525">
            <a:noFill/>
          </a:ln>
        </p:spPr>
        <p:txBody>
          <a:bodyPr wrap="square">
            <a:spAutoFit/>
          </a:bodyPr>
          <a:p>
            <a:pPr indent="1905" algn="ctr"/>
            <a:r>
              <a:rPr lang="en-IN" altLang="en-US" sz="1600" b="1">
                <a:latin typeface="Times New Roman" panose="02020603050405020304" pitchFamily="18" charset="0"/>
              </a:rPr>
              <a:t> </a:t>
            </a:r>
            <a:r>
              <a:rPr lang="en-IN" altLang="en-US" sz="1400" b="1">
                <a:latin typeface="Times New Roman" panose="02020603050405020304" pitchFamily="18" charset="0"/>
              </a:rPr>
              <a:t>  </a:t>
            </a:r>
            <a:r>
              <a:rPr lang="en-US" sz="1400" b="1">
                <a:latin typeface="Times New Roman" panose="02020603050405020304" pitchFamily="18" charset="0"/>
              </a:rPr>
              <a:t>V SATHYADEVA </a:t>
            </a:r>
            <a:r>
              <a:rPr lang="en-IN" altLang="en-US" sz="1400" b="1">
                <a:latin typeface="Times New Roman" panose="02020603050405020304" pitchFamily="18" charset="0"/>
              </a:rPr>
              <a:t>                      </a:t>
            </a:r>
            <a:r>
              <a:rPr lang="en-US" sz="1400" b="1">
                <a:latin typeface="Times New Roman" panose="02020603050405020304" pitchFamily="18" charset="0"/>
              </a:rPr>
              <a:t>(18N31A12H3)   </a:t>
            </a:r>
            <a:r>
              <a:rPr lang="en-IN" altLang="en-US" sz="1400" b="1">
                <a:latin typeface="Times New Roman" panose="02020603050405020304" pitchFamily="18" charset="0"/>
              </a:rPr>
              <a:t> </a:t>
            </a:r>
            <a:r>
              <a:rPr lang="en-US" sz="1400" b="1">
                <a:latin typeface="Times New Roman" panose="02020603050405020304" pitchFamily="18" charset="0"/>
              </a:rPr>
              <a:t> S SRAVAN KUMAR</a:t>
            </a:r>
            <a:r>
              <a:rPr lang="en-IN" altLang="en-US" sz="1400" b="1">
                <a:latin typeface="Times New Roman" panose="02020603050405020304" pitchFamily="18" charset="0"/>
              </a:rPr>
              <a:t>                 </a:t>
            </a:r>
            <a:r>
              <a:rPr lang="en-US" sz="1400" b="1">
                <a:latin typeface="Times New Roman" panose="02020603050405020304" pitchFamily="18" charset="0"/>
              </a:rPr>
              <a:t> (18N31A12F7)     U BRAHMA TEJA </a:t>
            </a:r>
            <a:r>
              <a:rPr lang="en-IN" altLang="en-US" sz="1400" b="1">
                <a:latin typeface="Times New Roman" panose="02020603050405020304" pitchFamily="18" charset="0"/>
              </a:rPr>
              <a:t>                   </a:t>
            </a:r>
            <a:r>
              <a:rPr lang="en-US" sz="1400" b="1">
                <a:latin typeface="Times New Roman" panose="02020603050405020304" pitchFamily="18" charset="0"/>
              </a:rPr>
              <a:t>(18N31A12G9</a:t>
            </a:r>
            <a:r>
              <a:rPr lang="en-US" sz="1600" b="1">
                <a:latin typeface="Times New Roman" panose="02020603050405020304" pitchFamily="18" charset="0"/>
              </a:rPr>
              <a:t>) </a:t>
            </a:r>
            <a:endParaRPr lang="en-US" sz="1200" b="0">
              <a:latin typeface="Times New Roman" panose="02020603050405020304" pitchFamily="18" charset="0"/>
            </a:endParaRPr>
          </a:p>
          <a:p>
            <a:pPr indent="1905" algn="ctr"/>
            <a:r>
              <a:rPr lang="en-IN" altLang="en-US" sz="1400" b="0">
                <a:latin typeface="Times New Roman" panose="02020603050405020304" pitchFamily="18" charset="0"/>
              </a:rPr>
              <a:t>         </a:t>
            </a:r>
            <a:r>
              <a:rPr lang="en-US" sz="1400" b="0">
                <a:latin typeface="Times New Roman" panose="02020603050405020304" pitchFamily="18" charset="0"/>
              </a:rPr>
              <a:t>2018-2022</a:t>
            </a:r>
            <a:endParaRPr lang="en-US" sz="1400" b="1">
              <a:latin typeface="Times New Roman" panose="02020603050405020304" pitchFamily="18" charset="0"/>
            </a:endParaRPr>
          </a:p>
          <a:p>
            <a:pPr indent="1905" algn="ctr"/>
            <a:r>
              <a:rPr lang="en-IN" altLang="en-US" sz="1400" b="1">
                <a:latin typeface="Times New Roman" panose="02020603050405020304" pitchFamily="18" charset="0"/>
              </a:rPr>
              <a:t>       </a:t>
            </a:r>
            <a:r>
              <a:rPr lang="en-US" sz="1400" b="1">
                <a:latin typeface="Times New Roman" panose="02020603050405020304" pitchFamily="18" charset="0"/>
              </a:rPr>
              <a:t>Under the guidance of</a:t>
            </a:r>
            <a:endParaRPr lang="en-US" sz="1400" b="1">
              <a:latin typeface="Times New Roman" panose="02020603050405020304" pitchFamily="18" charset="0"/>
            </a:endParaRPr>
          </a:p>
          <a:p>
            <a:pPr indent="1905" algn="ctr"/>
            <a:r>
              <a:rPr lang="en-IN" altLang="en-US" sz="1400" b="1">
                <a:latin typeface="Times New Roman" panose="02020603050405020304" pitchFamily="18" charset="0"/>
              </a:rPr>
              <a:t>        </a:t>
            </a:r>
            <a:r>
              <a:rPr lang="en-US" sz="1400" b="1">
                <a:latin typeface="Times New Roman" panose="02020603050405020304" pitchFamily="18" charset="0"/>
              </a:rPr>
              <a:t>Mrs. K SWETHA</a:t>
            </a:r>
            <a:endParaRPr lang="en-US" sz="1400" b="0">
              <a:latin typeface="Times New Roman" panose="02020603050405020304" pitchFamily="18" charset="0"/>
            </a:endParaRPr>
          </a:p>
          <a:p>
            <a:pPr indent="1905" algn="ctr"/>
            <a:r>
              <a:rPr lang="en-IN" altLang="en-US" sz="1400" b="0">
                <a:latin typeface="Times New Roman" panose="02020603050405020304" pitchFamily="18" charset="0"/>
              </a:rPr>
              <a:t>        </a:t>
            </a:r>
            <a:r>
              <a:rPr lang="en-US" sz="1400" b="0">
                <a:latin typeface="Times New Roman" panose="02020603050405020304" pitchFamily="18" charset="0"/>
              </a:rPr>
              <a:t>Associate Professor</a:t>
            </a:r>
            <a:endParaRPr lang="en-US" sz="1400" b="0">
              <a:latin typeface="Times New Roman" panose="02020603050405020304" pitchFamily="18" charset="0"/>
            </a:endParaRPr>
          </a:p>
          <a:p>
            <a:pPr indent="1905" algn="ctr"/>
            <a:r>
              <a:rPr lang="en-US" sz="1150" b="0">
                <a:latin typeface="Times New Roman" panose="02020603050405020304" pitchFamily="18" charset="0"/>
              </a:rPr>
              <a:t> </a:t>
            </a:r>
            <a:endParaRPr lang="en-US"/>
          </a:p>
        </p:txBody>
      </p:sp>
      <p:pic>
        <p:nvPicPr>
          <p:cNvPr id="10" name="Content Placeholder 9" descr="logo"/>
          <p:cNvPicPr>
            <a:picLocks noChangeAspect="1"/>
          </p:cNvPicPr>
          <p:nvPr>
            <p:ph idx="1"/>
          </p:nvPr>
        </p:nvPicPr>
        <p:blipFill>
          <a:blip r:embed="rId1" cstate="print"/>
          <a:srcRect l="14417"/>
          <a:stretch>
            <a:fillRect/>
          </a:stretch>
        </p:blipFill>
        <p:spPr bwMode="auto">
          <a:xfrm>
            <a:off x="3974465" y="2924810"/>
            <a:ext cx="1246505" cy="1014730"/>
          </a:xfrm>
          <a:prstGeom prst="rect">
            <a:avLst/>
          </a:prstGeom>
          <a:noFill/>
          <a:ln w="9525">
            <a:noFill/>
            <a:miter lim="800000"/>
            <a:headEnd/>
            <a:tailEnd/>
          </a:ln>
        </p:spPr>
      </p:pic>
      <p:sp>
        <p:nvSpPr>
          <p:cNvPr id="3" name="Text Box 2"/>
          <p:cNvSpPr txBox="1"/>
          <p:nvPr/>
        </p:nvSpPr>
        <p:spPr>
          <a:xfrm>
            <a:off x="3850640" y="938530"/>
            <a:ext cx="1370330" cy="337185"/>
          </a:xfrm>
          <a:prstGeom prst="rect">
            <a:avLst/>
          </a:prstGeom>
          <a:noFill/>
        </p:spPr>
        <p:txBody>
          <a:bodyPr wrap="none" rtlCol="0">
            <a:spAutoFit/>
          </a:bodyPr>
          <a:p>
            <a:pPr algn="ctr"/>
            <a:r>
              <a:rPr lang="en-IN" altLang="en-US" sz="1600" b="1">
                <a:latin typeface="Times New Roman" panose="02020603050405020304" pitchFamily="18" charset="0"/>
                <a:cs typeface="Times New Roman" panose="02020603050405020304" pitchFamily="18" charset="0"/>
              </a:rPr>
              <a:t>Presented by:</a:t>
            </a:r>
            <a:endParaRPr lang="en-IN" altLang="en-US" sz="1600"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2"/>
          <p:cNvSpPr txBox="1"/>
          <p:nvPr/>
        </p:nvSpPr>
        <p:spPr>
          <a:xfrm>
            <a:off x="4168312"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2017</a:t>
            </a:r>
            <a:endParaRPr lang="en-US" sz="2000" dirty="0">
              <a:solidFill>
                <a:schemeClr val="bg1"/>
              </a:solidFill>
              <a:cs typeface="Arial" panose="020B0604020202020204" pitchFamily="34" charset="0"/>
            </a:endParaRPr>
          </a:p>
        </p:txBody>
      </p:sp>
      <p:sp>
        <p:nvSpPr>
          <p:cNvPr id="2" name="TextBox 1"/>
          <p:cNvSpPr txBox="1"/>
          <p:nvPr/>
        </p:nvSpPr>
        <p:spPr>
          <a:xfrm>
            <a:off x="3194735" y="411763"/>
            <a:ext cx="3989560" cy="46037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UML </a:t>
            </a:r>
            <a:r>
              <a:rPr lang="en-IN" altLang="en-US" sz="2400" b="1" dirty="0" smtClean="0">
                <a:latin typeface="Times New Roman" panose="02020603050405020304" pitchFamily="18" charset="0"/>
                <a:cs typeface="Times New Roman" panose="02020603050405020304" pitchFamily="18" charset="0"/>
              </a:rPr>
              <a:t>DIAGRAM</a:t>
            </a:r>
            <a:endParaRPr lang="en-IN" altLang="en-US" sz="2400" b="1" dirty="0" smtClean="0">
              <a:latin typeface="Times New Roman" panose="02020603050405020304" pitchFamily="18" charset="0"/>
              <a:cs typeface="Times New Roman" panose="02020603050405020304"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13" name="Content Placeholder 12" descr="uuuuu"/>
          <p:cNvPicPr>
            <a:picLocks noChangeAspect="1"/>
          </p:cNvPicPr>
          <p:nvPr>
            <p:ph idx="1"/>
          </p:nvPr>
        </p:nvPicPr>
        <p:blipFill>
          <a:blip r:embed="rId1"/>
          <a:srcRect l="-195" t="-3038" r="226" b="-5498"/>
          <a:stretch>
            <a:fillRect/>
          </a:stretch>
        </p:blipFill>
        <p:spPr>
          <a:xfrm>
            <a:off x="1475740" y="1059815"/>
            <a:ext cx="5760720" cy="3748405"/>
          </a:xfrm>
          <a:prstGeom prst="rect">
            <a:avLst/>
          </a:prstGeom>
        </p:spPr>
      </p:pic>
      <p:sp>
        <p:nvSpPr>
          <p:cNvPr id="5" name="Text Box 4"/>
          <p:cNvSpPr txBox="1"/>
          <p:nvPr/>
        </p:nvSpPr>
        <p:spPr>
          <a:xfrm>
            <a:off x="4304665" y="490474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10</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2"/>
          <p:cNvSpPr txBox="1"/>
          <p:nvPr/>
        </p:nvSpPr>
        <p:spPr>
          <a:xfrm>
            <a:off x="2607305" y="3196353"/>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2016</a:t>
            </a:r>
            <a:endParaRPr lang="en-US" sz="2000" dirty="0">
              <a:solidFill>
                <a:schemeClr val="bg1"/>
              </a:solidFill>
              <a:cs typeface="Arial" panose="020B0604020202020204" pitchFamily="34" charset="0"/>
            </a:endParaRPr>
          </a:p>
        </p:txBody>
      </p:sp>
      <p:sp>
        <p:nvSpPr>
          <p:cNvPr id="10" name="Text Placeholder 12"/>
          <p:cNvSpPr txBox="1"/>
          <p:nvPr/>
        </p:nvSpPr>
        <p:spPr>
          <a:xfrm>
            <a:off x="4168312"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2017</a:t>
            </a:r>
            <a:endParaRPr lang="en-US" sz="2000" dirty="0">
              <a:solidFill>
                <a:schemeClr val="bg1"/>
              </a:solidFill>
              <a:cs typeface="Arial" panose="020B0604020202020204" pitchFamily="34" charset="0"/>
            </a:endParaRPr>
          </a:p>
        </p:txBody>
      </p:sp>
      <p:sp>
        <p:nvSpPr>
          <p:cNvPr id="11" name="Text Placeholder 12"/>
          <p:cNvSpPr txBox="1"/>
          <p:nvPr/>
        </p:nvSpPr>
        <p:spPr>
          <a:xfrm>
            <a:off x="5729319" y="3196353"/>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smtClean="0">
                <a:solidFill>
                  <a:schemeClr val="bg1"/>
                </a:solidFill>
                <a:cs typeface="Arial" panose="020B0604020202020204" pitchFamily="34" charset="0"/>
              </a:rPr>
              <a:t>201</a:t>
            </a:r>
            <a:endParaRPr lang="en-US" sz="2000" dirty="0">
              <a:solidFill>
                <a:schemeClr val="bg1"/>
              </a:solidFill>
              <a:cs typeface="Arial" panose="020B0604020202020204" pitchFamily="34" charset="0"/>
            </a:endParaRPr>
          </a:p>
        </p:txBody>
      </p:sp>
      <p:sp>
        <p:nvSpPr>
          <p:cNvPr id="2" name="TextBox 1"/>
          <p:cNvSpPr txBox="1"/>
          <p:nvPr/>
        </p:nvSpPr>
        <p:spPr>
          <a:xfrm>
            <a:off x="2607310" y="267335"/>
            <a:ext cx="4627245" cy="460375"/>
          </a:xfrm>
          <a:prstGeom prst="rect">
            <a:avLst/>
          </a:prstGeom>
          <a:noFill/>
        </p:spPr>
        <p:txBody>
          <a:bodyPr wrap="square" rtlCol="0">
            <a:spAutoFit/>
          </a:bodyPr>
          <a:lstStyle/>
          <a:p>
            <a:r>
              <a:rPr lang="en-IN" altLang="en-US" sz="2400" b="1" dirty="0">
                <a:latin typeface="Times New Roman" panose="02020603050405020304" pitchFamily="18" charset="0"/>
                <a:cs typeface="Times New Roman" panose="02020603050405020304" pitchFamily="18" charset="0"/>
              </a:rPr>
              <a:t>DATA FLOW DIAGRAM</a:t>
            </a:r>
            <a:endParaRPr lang="en-IN" altLang="en-US" sz="24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1860" y="667385"/>
            <a:ext cx="4678045"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2"/>
          <p:cNvSpPr txBox="1"/>
          <p:nvPr/>
        </p:nvSpPr>
        <p:spPr>
          <a:xfrm>
            <a:off x="4356100" y="4867910"/>
            <a:ext cx="329565"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11</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2"/>
          <p:cNvSpPr txBox="1"/>
          <p:nvPr/>
        </p:nvSpPr>
        <p:spPr>
          <a:xfrm>
            <a:off x="2607305" y="3196353"/>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2016</a:t>
            </a:r>
            <a:endParaRPr lang="en-US" sz="2000" dirty="0">
              <a:solidFill>
                <a:schemeClr val="bg1"/>
              </a:solidFill>
              <a:cs typeface="Arial" panose="020B0604020202020204" pitchFamily="34" charset="0"/>
            </a:endParaRPr>
          </a:p>
        </p:txBody>
      </p:sp>
      <p:sp>
        <p:nvSpPr>
          <p:cNvPr id="10" name="Text Placeholder 12"/>
          <p:cNvSpPr txBox="1"/>
          <p:nvPr/>
        </p:nvSpPr>
        <p:spPr>
          <a:xfrm>
            <a:off x="4168312"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2017</a:t>
            </a:r>
            <a:endParaRPr lang="en-US" sz="2000" dirty="0">
              <a:solidFill>
                <a:schemeClr val="bg1"/>
              </a:solidFill>
              <a:cs typeface="Arial" panose="020B0604020202020204" pitchFamily="34" charset="0"/>
            </a:endParaRPr>
          </a:p>
        </p:txBody>
      </p:sp>
      <p:sp>
        <p:nvSpPr>
          <p:cNvPr id="11" name="Text Placeholder 12"/>
          <p:cNvSpPr txBox="1"/>
          <p:nvPr/>
        </p:nvSpPr>
        <p:spPr>
          <a:xfrm>
            <a:off x="5729319" y="3196353"/>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smtClean="0">
                <a:solidFill>
                  <a:schemeClr val="bg1"/>
                </a:solidFill>
                <a:cs typeface="Arial" panose="020B0604020202020204" pitchFamily="34" charset="0"/>
              </a:rPr>
              <a:t>201</a:t>
            </a:r>
            <a:endParaRPr lang="en-US" sz="2000" dirty="0">
              <a:solidFill>
                <a:schemeClr val="bg1"/>
              </a:solidFill>
              <a:cs typeface="Arial" panose="020B0604020202020204" pitchFamily="34" charset="0"/>
            </a:endParaRPr>
          </a:p>
        </p:txBody>
      </p:sp>
      <p:sp>
        <p:nvSpPr>
          <p:cNvPr id="2" name="TextBox 1"/>
          <p:cNvSpPr txBox="1"/>
          <p:nvPr/>
        </p:nvSpPr>
        <p:spPr>
          <a:xfrm>
            <a:off x="2843327" y="339884"/>
            <a:ext cx="3168352" cy="46037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ER D</a:t>
            </a:r>
            <a:r>
              <a:rPr lang="en-IN" altLang="en-US" sz="2400" b="1" dirty="0" smtClean="0">
                <a:latin typeface="Times New Roman" panose="02020603050405020304" pitchFamily="18" charset="0"/>
                <a:cs typeface="Times New Roman" panose="02020603050405020304" pitchFamily="18" charset="0"/>
              </a:rPr>
              <a:t>IAGRAM</a:t>
            </a:r>
            <a:endParaRPr lang="en-IN" altLang="en-US" sz="2400" b="1" dirty="0" smtClean="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740" y="843280"/>
            <a:ext cx="5998845" cy="38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2"/>
          <p:cNvSpPr txBox="1"/>
          <p:nvPr/>
        </p:nvSpPr>
        <p:spPr>
          <a:xfrm>
            <a:off x="4283710" y="486791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12</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2"/>
          <p:cNvSpPr txBox="1"/>
          <p:nvPr/>
        </p:nvSpPr>
        <p:spPr>
          <a:xfrm>
            <a:off x="1046298"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2015</a:t>
            </a:r>
            <a:endParaRPr lang="en-US" sz="2000" dirty="0">
              <a:solidFill>
                <a:schemeClr val="bg1"/>
              </a:solidFill>
              <a:cs typeface="Arial" panose="020B0604020202020204" pitchFamily="34" charset="0"/>
            </a:endParaRPr>
          </a:p>
        </p:txBody>
      </p:sp>
      <p:sp>
        <p:nvSpPr>
          <p:cNvPr id="9" name="Text Placeholder 12"/>
          <p:cNvSpPr txBox="1"/>
          <p:nvPr/>
        </p:nvSpPr>
        <p:spPr>
          <a:xfrm>
            <a:off x="2607305" y="3196353"/>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2016</a:t>
            </a:r>
            <a:endParaRPr lang="en-US" sz="2000" dirty="0">
              <a:solidFill>
                <a:schemeClr val="bg1"/>
              </a:solidFill>
              <a:cs typeface="Arial" panose="020B0604020202020204" pitchFamily="34" charset="0"/>
            </a:endParaRPr>
          </a:p>
        </p:txBody>
      </p:sp>
      <p:sp>
        <p:nvSpPr>
          <p:cNvPr id="10" name="Text Placeholder 12"/>
          <p:cNvSpPr txBox="1"/>
          <p:nvPr/>
        </p:nvSpPr>
        <p:spPr>
          <a:xfrm>
            <a:off x="4168312"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2017</a:t>
            </a:r>
            <a:endParaRPr lang="en-US" sz="2000" dirty="0">
              <a:solidFill>
                <a:schemeClr val="bg1"/>
              </a:solidFill>
              <a:cs typeface="Arial" panose="020B0604020202020204" pitchFamily="34" charset="0"/>
            </a:endParaRPr>
          </a:p>
        </p:txBody>
      </p:sp>
      <p:sp>
        <p:nvSpPr>
          <p:cNvPr id="11" name="Text Placeholder 12"/>
          <p:cNvSpPr txBox="1"/>
          <p:nvPr/>
        </p:nvSpPr>
        <p:spPr>
          <a:xfrm>
            <a:off x="5729319" y="3196353"/>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smtClean="0">
                <a:solidFill>
                  <a:schemeClr val="bg1"/>
                </a:solidFill>
                <a:cs typeface="Arial" panose="020B0604020202020204" pitchFamily="34" charset="0"/>
              </a:rPr>
              <a:t>201</a:t>
            </a:r>
            <a:endParaRPr lang="en-US" sz="2000" dirty="0">
              <a:solidFill>
                <a:schemeClr val="bg1"/>
              </a:solidFill>
              <a:cs typeface="Arial" panose="020B0604020202020204" pitchFamily="34" charset="0"/>
            </a:endParaRPr>
          </a:p>
        </p:txBody>
      </p:sp>
      <p:sp>
        <p:nvSpPr>
          <p:cNvPr id="12" name="Text Placeholder 12"/>
          <p:cNvSpPr txBox="1"/>
          <p:nvPr/>
        </p:nvSpPr>
        <p:spPr>
          <a:xfrm>
            <a:off x="7290326"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2019</a:t>
            </a:r>
            <a:endParaRPr lang="en-US" sz="2000" dirty="0">
              <a:solidFill>
                <a:schemeClr val="bg1"/>
              </a:solidFill>
              <a:cs typeface="Arial" panose="020B0604020202020204" pitchFamily="34" charset="0"/>
            </a:endParaRPr>
          </a:p>
        </p:txBody>
      </p:sp>
      <p:sp>
        <p:nvSpPr>
          <p:cNvPr id="2" name="TextBox 1"/>
          <p:cNvSpPr txBox="1"/>
          <p:nvPr/>
        </p:nvSpPr>
        <p:spPr>
          <a:xfrm>
            <a:off x="2915970" y="268129"/>
            <a:ext cx="3312368" cy="460375"/>
          </a:xfrm>
          <a:prstGeom prst="rect">
            <a:avLst/>
          </a:prstGeom>
          <a:noFill/>
        </p:spPr>
        <p:txBody>
          <a:bodyPr wrap="square" rtlCol="0">
            <a:spAutoFit/>
          </a:bodyPr>
          <a:lstStyle/>
          <a:p>
            <a:r>
              <a:rPr lang="en-IN" altLang="en-US" sz="2400" b="1" dirty="0">
                <a:latin typeface="Times New Roman" panose="02020603050405020304" pitchFamily="18" charset="0"/>
                <a:cs typeface="Times New Roman" panose="02020603050405020304" pitchFamily="18" charset="0"/>
              </a:rPr>
              <a:t>DATABASE TABLES</a:t>
            </a:r>
            <a:endParaRPr lang="en-IN" altLang="en-US" sz="2400" b="1" dirty="0">
              <a:latin typeface="Times New Roman" panose="02020603050405020304" pitchFamily="18" charset="0"/>
              <a:cs typeface="Times New Roman" panose="02020603050405020304" pitchFamily="18" charset="0"/>
            </a:endParaRPr>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149" y="771297"/>
            <a:ext cx="3437736"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558" y="1275611"/>
            <a:ext cx="4464496"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2"/>
          <p:cNvSpPr txBox="1"/>
          <p:nvPr/>
        </p:nvSpPr>
        <p:spPr>
          <a:xfrm>
            <a:off x="4168140" y="486791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13</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9576" y="411619"/>
            <a:ext cx="4104456" cy="46037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     </a:t>
            </a:r>
            <a:r>
              <a:rPr lang="en-IN" altLang="en-US" sz="2400" b="1" dirty="0" smtClean="0">
                <a:latin typeface="Times New Roman" panose="02020603050405020304" pitchFamily="18" charset="0"/>
                <a:cs typeface="Times New Roman" panose="02020603050405020304" pitchFamily="18" charset="0"/>
              </a:rPr>
              <a:t>IMPLEMENTATION</a:t>
            </a:r>
            <a:endParaRPr lang="en-IN" altLang="en-US" sz="2400" b="1" dirty="0" smtClean="0">
              <a:latin typeface="Times New Roman" panose="02020603050405020304" pitchFamily="18" charset="0"/>
              <a:cs typeface="Times New Roman" panose="02020603050405020304" pitchFamily="18" charset="0"/>
            </a:endParaRPr>
          </a:p>
        </p:txBody>
      </p:sp>
      <p:sp>
        <p:nvSpPr>
          <p:cNvPr id="3" name="Text Box 2"/>
          <p:cNvSpPr txBox="1"/>
          <p:nvPr/>
        </p:nvSpPr>
        <p:spPr>
          <a:xfrm>
            <a:off x="40005" y="915670"/>
            <a:ext cx="9063990" cy="4184650"/>
          </a:xfrm>
          <a:prstGeom prst="rect">
            <a:avLst/>
          </a:prstGeom>
          <a:noFill/>
          <a:ln w="9525">
            <a:noFill/>
          </a:ln>
        </p:spPr>
        <p:txBody>
          <a:bodyPr wrap="square">
            <a:spAutoFit/>
          </a:bodyPr>
          <a:p>
            <a:pPr indent="0"/>
            <a:r>
              <a:rPr lang="en-US" sz="1400" b="1">
                <a:solidFill>
                  <a:srgbClr val="000000"/>
                </a:solidFill>
                <a:latin typeface="Times New Roman" panose="02020603050405020304" pitchFamily="18" charset="0"/>
              </a:rPr>
              <a:t>login.html :</a:t>
            </a:r>
            <a:endParaRPr lang="en-US" sz="1400" b="1">
              <a:solidFill>
                <a:srgbClr val="000000"/>
              </a:solidFill>
              <a:latin typeface="Times New Roman" panose="02020603050405020304" pitchFamily="18" charset="0"/>
            </a:endParaRPr>
          </a:p>
          <a:p>
            <a:pPr indent="0"/>
            <a:r>
              <a:rPr lang="en-US" sz="1400" b="0">
                <a:solidFill>
                  <a:srgbClr val="000000"/>
                </a:solidFill>
                <a:latin typeface="Times New Roman" panose="02020603050405020304" pitchFamily="18" charset="0"/>
              </a:rPr>
              <a:t>&lt;html&gt;&lt;head&gt;&lt;link href="css/admin_styles.css" rel="stylesheet" type="text/css" /&gt;&lt;script language="JavaScript" src="js/admin.js"&gt;&lt;/script&gt;&lt;/head&gt;&lt;body bgcolor="tan"&gt;&lt;center&gt;&lt;a href ="https://sourceforge.net/projects/pollingsystem/"&gt;&lt;img src = "images/logo" alt="site logo"&gt;&lt;/a&gt;&lt;/center&gt;&lt;br&gt;&lt;center&gt;&lt;b&gt;&lt;font color = "brown" size="6"&gt;</a:t>
            </a:r>
            <a:r>
              <a:rPr lang="en-IN" altLang="en-US" sz="1400" b="0">
                <a:solidFill>
                  <a:srgbClr val="000000"/>
                </a:solidFill>
                <a:latin typeface="Times New Roman" panose="02020603050405020304" pitchFamily="18" charset="0"/>
              </a:rPr>
              <a:t>Welcome to Online Voting Portal</a:t>
            </a:r>
            <a:r>
              <a:rPr lang="en-US" sz="1400" b="0">
                <a:solidFill>
                  <a:srgbClr val="000000"/>
                </a:solidFill>
                <a:latin typeface="Times New Roman" panose="02020603050405020304" pitchFamily="18" charset="0"/>
              </a:rPr>
              <a:t>&lt;/font&gt;&lt;/b&gt;&lt;/center&gt;&lt;br&gt;&lt;br&gt;&lt;div id="page"&gt;&lt;div id="header"&gt;&lt;h1&gt;Administrator Login &lt;/h1&gt;&lt;p align="center"&gt; &lt;/p&gt;&lt;/div&gt;&lt;div id="container"&gt;&lt;table width="300" border="0" align="center" cellpadding="0" cellspacing="1" bgcolor="#FFFFFF"&gt;&lt;tr&gt;&lt;form name="form1" method="post" action="checklogin.php" onsubmit="return loginValidate(this)"&gt;&lt;td&gt;&lt;table width="100%" border="0" cellpadding="3" cellspacing="1" bgcolor="tan"&gt;&lt;tr&gt;&lt;td width="78"&gt;Username/Email&lt;/td&gt;</a:t>
            </a:r>
            <a:endParaRPr lang="en-US"/>
          </a:p>
        </p:txBody>
      </p:sp>
      <p:sp>
        <p:nvSpPr>
          <p:cNvPr id="4" name="Text Box 3"/>
          <p:cNvSpPr txBox="1"/>
          <p:nvPr/>
        </p:nvSpPr>
        <p:spPr>
          <a:xfrm>
            <a:off x="4067810" y="486791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14</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79070" y="483235"/>
            <a:ext cx="8769350" cy="4615815"/>
          </a:xfrm>
          <a:prstGeom prst="rect">
            <a:avLst/>
          </a:prstGeom>
          <a:noFill/>
          <a:ln w="9525">
            <a:noFill/>
          </a:ln>
        </p:spPr>
        <p:txBody>
          <a:bodyPr wrap="square">
            <a:spAutoFit/>
          </a:bodyPr>
          <a:p>
            <a:pPr indent="0"/>
            <a:r>
              <a:rPr lang="en-US" sz="1400">
                <a:solidFill>
                  <a:srgbClr val="000000"/>
                </a:solidFill>
                <a:latin typeface="Times New Roman" panose="02020603050405020304" pitchFamily="18" charset="0"/>
                <a:sym typeface="+mn-ea"/>
              </a:rPr>
              <a:t>&lt;tr&gt;</a:t>
            </a:r>
            <a:endParaRPr lang="en-US" sz="1400"/>
          </a:p>
          <a:p>
            <a:pPr indent="0"/>
            <a:r>
              <a:rPr lang="en-US" sz="1400" b="0">
                <a:solidFill>
                  <a:srgbClr val="000000"/>
                </a:solidFill>
                <a:latin typeface="Times New Roman" panose="02020603050405020304" pitchFamily="18" charset="0"/>
              </a:rPr>
              <a:t>&lt;td width="6"&gt;:&lt;/td&gt;&lt;td width="294"&gt;&lt;input name="myusername" type="text" id="myusername"&gt;&lt;/td&gt;&lt;/tr&gt;&lt;tr&gt;&lt;td&gt;Password&lt;/td&gt;&lt;td&gt;:&lt;/td&gt;&lt;td&gt;&lt;input name="mypassword" type="password" id="mypassword"&gt;&lt;/td&gt;&lt;/tr&gt;&lt;tr&gt;&lt;td&gt; &lt;/td&gt;&lt;td&gt; &lt;/td&gt;&lt;td&gt;&lt;input type="submit" name="Submit" value="Login"&gt;&lt;/td&gt;&lt;/tr&gt;&lt;/table&gt;&lt;/td&gt;&lt;/form&gt;&lt;/tr&gt;&lt;/table&gt;&lt;/div&gt;&lt;/div&gt;&lt;/body&gt;&lt;/html&gt;</a:t>
            </a:r>
            <a:endParaRPr lang="en-US"/>
          </a:p>
        </p:txBody>
      </p:sp>
      <p:sp>
        <p:nvSpPr>
          <p:cNvPr id="2" name="Text Box 1"/>
          <p:cNvSpPr txBox="1"/>
          <p:nvPr/>
        </p:nvSpPr>
        <p:spPr>
          <a:xfrm>
            <a:off x="4067810" y="486791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15</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07315" y="-164465"/>
            <a:ext cx="8726170" cy="5323205"/>
          </a:xfrm>
          <a:prstGeom prst="rect">
            <a:avLst/>
          </a:prstGeom>
          <a:noFill/>
          <a:ln w="9525">
            <a:noFill/>
          </a:ln>
        </p:spPr>
        <p:txBody>
          <a:bodyPr wrap="square">
            <a:spAutoFit/>
          </a:bodyPr>
          <a:p>
            <a:pPr indent="88900" algn="just"/>
            <a:r>
              <a:rPr lang="en-IN" altLang="en-US" sz="1400" b="1">
                <a:solidFill>
                  <a:srgbClr val="000000"/>
                </a:solidFill>
                <a:latin typeface="Times New Roman" panose="02020603050405020304" pitchFamily="18" charset="0"/>
              </a:rPr>
              <a:t> </a:t>
            </a:r>
            <a:endParaRPr lang="en-IN" altLang="en-US" sz="1400" b="1">
              <a:solidFill>
                <a:srgbClr val="000000"/>
              </a:solidFill>
              <a:latin typeface="Times New Roman" panose="02020603050405020304" pitchFamily="18" charset="0"/>
            </a:endParaRPr>
          </a:p>
          <a:p>
            <a:pPr indent="88900" algn="just"/>
            <a:r>
              <a:rPr lang="en-IN" altLang="en-US" sz="1400" b="1">
                <a:solidFill>
                  <a:srgbClr val="000000"/>
                </a:solidFill>
                <a:latin typeface="Times New Roman" panose="02020603050405020304" pitchFamily="18" charset="0"/>
              </a:rPr>
              <a:t>v</a:t>
            </a:r>
            <a:r>
              <a:rPr lang="en-US" sz="1400" b="1">
                <a:solidFill>
                  <a:srgbClr val="000000"/>
                </a:solidFill>
                <a:latin typeface="Times New Roman" panose="02020603050405020304" pitchFamily="18" charset="0"/>
              </a:rPr>
              <a:t>oter.html :</a:t>
            </a:r>
            <a:endParaRPr lang="en-US" sz="1400" b="1">
              <a:solidFill>
                <a:srgbClr val="000000"/>
              </a:solidFill>
              <a:latin typeface="Times New Roman" panose="02020603050405020304" pitchFamily="18" charset="0"/>
            </a:endParaRPr>
          </a:p>
          <a:p>
            <a:pPr indent="88900" algn="just"/>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&lt;html&gt;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&lt;head&gt;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&lt;link href="css/user_styles.css" rel="stylesheet" type="text/css" /&gt;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&lt;script language="JavaScript" src="js/user.js"&gt;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&lt;/script&gt;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&lt;/head&gt;&lt;body bgcolor="tan"&gt;</a:t>
            </a:r>
            <a:endParaRPr lang="en-US" sz="1400" b="0">
              <a:solidFill>
                <a:srgbClr val="000000"/>
              </a:solidFill>
              <a:latin typeface="Times New Roman" panose="02020603050405020304" pitchFamily="18" charset="0"/>
            </a:endParaRPr>
          </a:p>
          <a:p>
            <a:pPr indent="88900" algn="just"/>
            <a:r>
              <a:rPr lang="en-US" sz="1400" b="0">
                <a:solidFill>
                  <a:srgbClr val="000000"/>
                </a:solidFill>
                <a:latin typeface="Times New Roman" panose="02020603050405020304" pitchFamily="18" charset="0"/>
              </a:rPr>
              <a:t>&lt;center&gt;&lt;a href ="https://sourceforge.net/projects/pollingsystem/"&gt;&lt;img src = "images/logo" alt="site logo"&gt;&lt;/a&gt;</a:t>
            </a:r>
            <a:endParaRPr lang="en-US" sz="1400" b="0">
              <a:solidFill>
                <a:srgbClr val="000000"/>
              </a:solidFill>
              <a:latin typeface="Times New Roman" panose="02020603050405020304" pitchFamily="18" charset="0"/>
            </a:endParaRPr>
          </a:p>
          <a:p>
            <a:pPr indent="88900" algn="just"/>
            <a:r>
              <a:rPr lang="en-US" sz="1400" b="0">
                <a:solidFill>
                  <a:srgbClr val="000000"/>
                </a:solidFill>
                <a:latin typeface="Times New Roman" panose="02020603050405020304" pitchFamily="18" charset="0"/>
              </a:rPr>
              <a:t>&lt;/center&gt;&lt;br&gt;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&lt;center&gt;&lt;b&gt;&lt;font color = "brown" size="6"&gt;</a:t>
            </a:r>
            <a:r>
              <a:rPr lang="en-IN" altLang="en-US" sz="1400">
                <a:solidFill>
                  <a:srgbClr val="000000"/>
                </a:solidFill>
                <a:latin typeface="Times New Roman" panose="02020603050405020304" pitchFamily="18" charset="0"/>
                <a:sym typeface="+mn-ea"/>
              </a:rPr>
              <a:t>Welcome to Online Voting Portal</a:t>
            </a:r>
            <a:r>
              <a:rPr lang="en-US" sz="1400" b="0">
                <a:solidFill>
                  <a:srgbClr val="000000"/>
                </a:solidFill>
                <a:latin typeface="Times New Roman" panose="02020603050405020304" pitchFamily="18" charset="0"/>
              </a:rPr>
              <a:t>&lt;/font&gt;&lt;/b&gt;&lt;/center&gt;&lt;br&gt;&lt;br&gt;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&lt;div id="page"&gt;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&lt;div id="header"&gt;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&lt;h1&gt;Student Login &lt;/h1&gt;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&lt;div class="news"&gt;&lt;marquee&gt;New polls are up and running. But they will not be up forever!  &lt;/marquee&gt;&lt;/div&gt;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&lt;/div&gt;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&lt;div id="container"&gt;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&lt;table width="300" border="0" align="center" cellpadding="0" cellspacing="1" bgcolor="#FFFFFF"&gt;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&lt;tr&gt;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&lt;form name="form1" method="post" action="checklogin.php" onsubmit="return loginValidate(this)"&gt;</a:t>
            </a:r>
            <a:endParaRPr lang="en-US" sz="1400" b="0">
              <a:solidFill>
                <a:srgbClr val="000000"/>
              </a:solidFill>
              <a:latin typeface="Times New Roman" panose="02020603050405020304" pitchFamily="18" charset="0"/>
            </a:endParaRPr>
          </a:p>
          <a:p>
            <a:pPr indent="88900" algn="just"/>
            <a:r>
              <a:rPr lang="en-IN" altLang="en-US" sz="1400" b="0">
                <a:solidFill>
                  <a:srgbClr val="000000"/>
                </a:solidFill>
                <a:latin typeface="Times New Roman" panose="02020603050405020304" pitchFamily="18" charset="0"/>
              </a:rPr>
              <a:t>  </a:t>
            </a:r>
            <a:r>
              <a:rPr lang="en-US" sz="1400" b="0">
                <a:solidFill>
                  <a:srgbClr val="000000"/>
                </a:solidFill>
                <a:latin typeface="Times New Roman" panose="02020603050405020304" pitchFamily="18" charset="0"/>
              </a:rPr>
              <a:t>&lt;td&gt;&lt;table width="100%" border="0" cellpadding="3" cellspacing="1" bgcolor="tan"&gt;</a:t>
            </a:r>
            <a:endParaRPr lang="en-US" sz="1400" b="0">
              <a:solidFill>
                <a:srgbClr val="000000"/>
              </a:solidFill>
              <a:latin typeface="Times New Roman" panose="02020603050405020304" pitchFamily="18" charset="0"/>
            </a:endParaRPr>
          </a:p>
          <a:p>
            <a:endParaRPr lang="en-US"/>
          </a:p>
        </p:txBody>
      </p:sp>
      <p:sp>
        <p:nvSpPr>
          <p:cNvPr id="2" name="Text Box 1"/>
          <p:cNvSpPr txBox="1"/>
          <p:nvPr/>
        </p:nvSpPr>
        <p:spPr>
          <a:xfrm>
            <a:off x="4140200" y="4876165"/>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16</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4970" y="194945"/>
            <a:ext cx="7948930" cy="4399915"/>
          </a:xfrm>
          <a:prstGeom prst="rect">
            <a:avLst/>
          </a:prstGeom>
          <a:noFill/>
        </p:spPr>
        <p:txBody>
          <a:bodyPr wrap="square" rtlCol="0" anchor="t">
            <a:spAutoFit/>
          </a:bodyPr>
          <a:p>
            <a:pPr indent="88900"/>
            <a:r>
              <a:rPr lang="en-US" sz="1400">
                <a:solidFill>
                  <a:srgbClr val="000000"/>
                </a:solidFill>
                <a:latin typeface="Times New Roman" panose="02020603050405020304" pitchFamily="18" charset="0"/>
                <a:sym typeface="+mn-ea"/>
              </a:rPr>
              <a:t>&lt;td width="78"&gt;Username/Email&lt;/td&gt;&lt;td width="6"&gt;:&lt;/td&gt;&lt;td width="294"&gt;&lt;input name="myusername" type="text" id="myusername"&gt;&lt;/td&gt;&lt;/tr&gt;&lt;tr&gt;&lt;td&gt;Password&lt;/td&gt;&lt;td&gt;:&lt;/td&gt;&lt;td&gt;&lt;input name="mypassword" type="password" id="mypassword"&gt;&lt;/td&gt;&lt;/tr&gt;&lt;tr&gt;&lt;td&gt;&lt;input type="submit" name="Submit" value="Login"&gt;&lt;/td&gt;&lt;/tr&gt;&lt;/table&gt;&lt;/td&gt;&lt;/form&gt;&lt;/tr&gt;&lt;/table&gt;&lt;center&gt;&lt;br&gt;Not yet registered? &lt;a href="registeracc.php"&gt;&lt;b&gt;Register Here&lt;/b&gt;&lt;/a&gt;&lt;br&gt;Return to &lt;a href="http://www.anu.ac.ke"&gt;&lt;b&gt;ANU Home Page&lt;/b&gt;&lt;/a&gt;&lt;/center&gt;&lt;/div&gt;&lt;/div&gt;&lt;/body&gt;&lt;/html&gt;</a:t>
            </a:r>
            <a:endParaRPr lang="en-US" sz="1400"/>
          </a:p>
        </p:txBody>
      </p:sp>
      <p:sp>
        <p:nvSpPr>
          <p:cNvPr id="2" name="Text Box 1"/>
          <p:cNvSpPr txBox="1"/>
          <p:nvPr/>
        </p:nvSpPr>
        <p:spPr>
          <a:xfrm>
            <a:off x="4211955" y="486791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17</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07315" y="97155"/>
            <a:ext cx="9042400" cy="5046345"/>
          </a:xfrm>
          <a:prstGeom prst="rect">
            <a:avLst/>
          </a:prstGeom>
          <a:noFill/>
          <a:ln w="9525">
            <a:noFill/>
          </a:ln>
        </p:spPr>
        <p:txBody>
          <a:bodyPr wrap="square">
            <a:spAutoFit/>
          </a:bodyPr>
          <a:p>
            <a:pPr indent="88900"/>
            <a:r>
              <a:rPr lang="en-US" sz="1400" b="1">
                <a:solidFill>
                  <a:srgbClr val="000000"/>
                </a:solidFill>
                <a:latin typeface="Times New Roman" panose="02020603050405020304" pitchFamily="18" charset="0"/>
              </a:rPr>
              <a:t>admin.php :</a:t>
            </a:r>
            <a:endParaRPr lang="en-US" sz="1400" b="1">
              <a:solidFill>
                <a:srgbClr val="000000"/>
              </a:solidFill>
              <a:latin typeface="Times New Roman" panose="02020603050405020304" pitchFamily="18" charset="0"/>
            </a:endParaRPr>
          </a:p>
          <a:p>
            <a:pPr indent="88900"/>
            <a:r>
              <a:rPr lang="en-US" sz="1400" b="0">
                <a:solidFill>
                  <a:srgbClr val="000000"/>
                </a:solidFill>
                <a:latin typeface="Times New Roman" panose="02020603050405020304" pitchFamily="18" charset="0"/>
              </a:rPr>
              <a:t> &lt;?phpsession_start();require('../connection.php');if(empty($_SESSION['admin_id'])){ header("location:access-denied.php");}?&gt;&lt;html&gt;&lt;head&gt;&lt;link href="css/admin_styles.css" rel="stylesheet" type="text/css" /&gt;&lt;/head&gt;&lt;body bgcolor="tan"&gt;&lt;center&gt;&lt;a href ="https://sourceforge.net/projects/pollingsystem/"&gt;&lt;img src = "images/logo" alt="site logo"&gt;&lt;/a&gt;&lt;/center&gt;&lt;br&gt;     &lt;center&gt;&lt;b&gt;&lt;font color = "brown" size="6"&gt;</a:t>
            </a:r>
            <a:r>
              <a:rPr lang="en-IN" altLang="en-US" sz="1400">
                <a:solidFill>
                  <a:srgbClr val="000000"/>
                </a:solidFill>
                <a:latin typeface="Times New Roman" panose="02020603050405020304" pitchFamily="18" charset="0"/>
                <a:sym typeface="+mn-ea"/>
              </a:rPr>
              <a:t>Welcome to Online Voting Portal</a:t>
            </a:r>
            <a:r>
              <a:rPr lang="en-US" sz="1400" b="0">
                <a:solidFill>
                  <a:srgbClr val="000000"/>
                </a:solidFill>
                <a:latin typeface="Times New Roman" panose="02020603050405020304" pitchFamily="18" charset="0"/>
              </a:rPr>
              <a:t>&lt;/font&gt;&lt;/b&gt;&lt;/center&gt;&lt;br&gt;&lt;br&gt;&lt;div id="page"&gt;&lt;div id="header"&gt;&lt;h1&gt;ADMINISTRATION CONTROL PANEL &lt;/h1&gt;&lt;a href="admin.php"&gt;Home&lt;/a&gt; | &lt;a href="positions.php"&gt;Manage Positions&lt;/a&gt; | &lt;a href="candidates.php"&gt;Manage Candidates&lt;/a&gt; | &lt;a href="refresh.php"&gt;Poll Results&lt;/a&gt; | &lt;a href="manage-admins.php"&gt;Manage Account&lt;/a&gt; | &lt;a href="change-pass.php"&gt;Change Password&lt;/a&gt;  | &lt;a href="logout.php"&gt;Logout&lt;/a&gt;&lt;/div&gt;&lt;p align="center"&gt; &lt;/p&gt;&lt;div id="container"&gt;&lt;p&gt;Click a link above to perform an administrative operation.&lt;/p&gt;&lt;/div&gt;&lt;/div&gt;&lt;/body&gt;&lt;/html&gt;</a:t>
            </a:r>
            <a:endParaRPr lang="en-US"/>
          </a:p>
        </p:txBody>
      </p:sp>
      <p:sp>
        <p:nvSpPr>
          <p:cNvPr id="2" name="Text Box 1"/>
          <p:cNvSpPr txBox="1"/>
          <p:nvPr/>
        </p:nvSpPr>
        <p:spPr>
          <a:xfrm>
            <a:off x="8604885" y="488569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18</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07315" y="123190"/>
            <a:ext cx="8437880" cy="4831080"/>
          </a:xfrm>
          <a:prstGeom prst="rect">
            <a:avLst/>
          </a:prstGeom>
          <a:noFill/>
          <a:ln w="9525">
            <a:noFill/>
          </a:ln>
        </p:spPr>
        <p:txBody>
          <a:bodyPr wrap="square">
            <a:spAutoFit/>
          </a:bodyPr>
          <a:p>
            <a:pPr indent="88900"/>
            <a:r>
              <a:rPr lang="en-US" sz="1400" b="1">
                <a:solidFill>
                  <a:srgbClr val="000000"/>
                </a:solidFill>
                <a:latin typeface="Times New Roman" panose="02020603050405020304" pitchFamily="18" charset="0"/>
              </a:rPr>
              <a:t>logout.html : </a:t>
            </a:r>
            <a:r>
              <a:rPr lang="en-US" sz="1400" b="0">
                <a:solidFill>
                  <a:srgbClr val="000000"/>
                </a:solidFill>
                <a:latin typeface="Times New Roman" panose="02020603050405020304" pitchFamily="18" charset="0"/>
              </a:rPr>
              <a:t> &lt;html&gt;&lt;head&gt;&lt;link href="css/admin_styles.css" rel="stylesheet" type="text/css" /&gt;&lt;/head&gt;&lt;body bgcolor="tan"&gt;&lt;center&gt;&lt;b&gt;&lt;font color = "brown" size="6"&gt;</a:t>
            </a:r>
            <a:r>
              <a:rPr lang="en-IN" altLang="en-US" sz="1400">
                <a:solidFill>
                  <a:srgbClr val="000000"/>
                </a:solidFill>
                <a:latin typeface="Times New Roman" panose="02020603050405020304" pitchFamily="18" charset="0"/>
                <a:sym typeface="+mn-ea"/>
              </a:rPr>
              <a:t>Welcome to Online Voting Portal</a:t>
            </a:r>
            <a:r>
              <a:rPr lang="en-US" sz="1400" b="0">
                <a:solidFill>
                  <a:srgbClr val="000000"/>
                </a:solidFill>
                <a:latin typeface="Times New Roman" panose="02020603050405020304" pitchFamily="18" charset="0"/>
              </a:rPr>
              <a:t>&lt;/font&gt;&lt;/b&gt;&lt;/center&gt;&lt;br&gt;&lt;br&gt;&lt;div id="page"&gt;&lt;div id="header"&gt;&lt;h1&gt;Logged Out Successfully &lt;/h1&gt;&lt;p align="center"&gt; &lt;/p&gt;&lt;/div&gt;&lt;?session_start();session_destroy();?&gt;You have been successfully logged out of your control panel.&lt;br&gt;&lt;br&gt;&lt;br&gt;Return to &lt;a href="login.html"&gt;Login&lt;/a&gt;&lt;/div&gt;&lt;/body&gt;&lt;/html&gt;</a:t>
            </a:r>
            <a:endParaRPr lang="en-US"/>
          </a:p>
        </p:txBody>
      </p:sp>
      <p:sp>
        <p:nvSpPr>
          <p:cNvPr id="2" name="Text Box 1"/>
          <p:cNvSpPr txBox="1"/>
          <p:nvPr/>
        </p:nvSpPr>
        <p:spPr>
          <a:xfrm>
            <a:off x="4283710" y="486791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19</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81380" y="339090"/>
            <a:ext cx="7380605" cy="666115"/>
          </a:xfrm>
          <a:prstGeom prst="rect">
            <a:avLst/>
          </a:prstGeom>
        </p:spPr>
        <p:txBody>
          <a:bodyPr>
            <a:scene3d>
              <a:camera prst="orthographicFront"/>
              <a:lightRig rig="threePt" dir="t"/>
            </a:scene3d>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IN" altLang="en-US" sz="24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AGENDA</a:t>
            </a:r>
            <a:endParaRPr lang="en-IN" altLang="en-US" sz="24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7" name="TextBox 26"/>
          <p:cNvSpPr txBox="1"/>
          <p:nvPr/>
        </p:nvSpPr>
        <p:spPr>
          <a:xfrm>
            <a:off x="611560" y="1059453"/>
            <a:ext cx="3528392" cy="3274695"/>
          </a:xfrm>
          <a:prstGeom prst="rect">
            <a:avLst/>
          </a:prstGeom>
          <a:noFill/>
        </p:spPr>
        <p:txBody>
          <a:bodyPr wrap="square" rtlCol="0">
            <a:spAutoFit/>
          </a:bodyPr>
          <a:lstStyle/>
          <a:p>
            <a:pPr marL="285750" indent="-285750">
              <a:lnSpc>
                <a:spcPct val="23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Introduction</a:t>
            </a:r>
            <a:endParaRPr lang="en-US" b="1" dirty="0" smtClean="0">
              <a:latin typeface="Times New Roman" panose="02020603050405020304" pitchFamily="18" charset="0"/>
              <a:cs typeface="Times New Roman" panose="02020603050405020304" pitchFamily="18" charset="0"/>
            </a:endParaRPr>
          </a:p>
          <a:p>
            <a:pPr marL="285750" indent="-285750">
              <a:lnSpc>
                <a:spcPct val="23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Methodology</a:t>
            </a:r>
            <a:endParaRPr lang="en-US" b="1" dirty="0" smtClean="0">
              <a:latin typeface="Times New Roman" panose="02020603050405020304" pitchFamily="18" charset="0"/>
              <a:cs typeface="Times New Roman" panose="02020603050405020304" pitchFamily="18" charset="0"/>
            </a:endParaRPr>
          </a:p>
          <a:p>
            <a:pPr marL="285750" indent="-285750">
              <a:lnSpc>
                <a:spcPct val="23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Implementation</a:t>
            </a:r>
            <a:endParaRPr lang="en-US" b="1" dirty="0" smtClean="0">
              <a:latin typeface="Times New Roman" panose="02020603050405020304" pitchFamily="18" charset="0"/>
              <a:cs typeface="Times New Roman" panose="02020603050405020304" pitchFamily="18" charset="0"/>
            </a:endParaRPr>
          </a:p>
          <a:p>
            <a:pPr marL="285750" indent="-285750">
              <a:lnSpc>
                <a:spcPct val="23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Conclusion</a:t>
            </a:r>
            <a:endParaRPr lang="en-US" b="1" dirty="0" smtClean="0">
              <a:latin typeface="Times New Roman" panose="02020603050405020304" pitchFamily="18" charset="0"/>
              <a:cs typeface="Times New Roman" panose="02020603050405020304" pitchFamily="18" charset="0"/>
            </a:endParaRPr>
          </a:p>
          <a:p>
            <a:pPr marL="285750" indent="-285750">
              <a:lnSpc>
                <a:spcPct val="23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417695" y="4775835"/>
            <a:ext cx="153035" cy="275590"/>
          </a:xfrm>
          <a:prstGeom prst="rect">
            <a:avLst/>
          </a:prstGeom>
          <a:noFill/>
        </p:spPr>
        <p:txBody>
          <a:bodyPr wrap="square" rtlCol="0">
            <a:spAutoFit/>
          </a:bodyPr>
          <a:p>
            <a:r>
              <a:rPr lang="en-IN" altLang="en-US" sz="1200">
                <a:latin typeface="Times New Roman" panose="02020603050405020304" pitchFamily="18" charset="0"/>
                <a:cs typeface="Times New Roman" panose="02020603050405020304" pitchFamily="18" charset="0"/>
              </a:rPr>
              <a:t>2</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2"/>
          <p:cNvSpPr txBox="1"/>
          <p:nvPr/>
        </p:nvSpPr>
        <p:spPr>
          <a:xfrm>
            <a:off x="1046298"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2015</a:t>
            </a:r>
            <a:endParaRPr lang="en-US" sz="2000" dirty="0">
              <a:solidFill>
                <a:schemeClr val="bg1"/>
              </a:solidFill>
              <a:cs typeface="Arial" panose="020B0604020202020204" pitchFamily="34" charset="0"/>
            </a:endParaRPr>
          </a:p>
        </p:txBody>
      </p:sp>
      <p:sp>
        <p:nvSpPr>
          <p:cNvPr id="9" name="Text Placeholder 12"/>
          <p:cNvSpPr txBox="1"/>
          <p:nvPr/>
        </p:nvSpPr>
        <p:spPr>
          <a:xfrm>
            <a:off x="2607305" y="3196353"/>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2016</a:t>
            </a:r>
            <a:endParaRPr lang="en-US" sz="2000" dirty="0">
              <a:solidFill>
                <a:schemeClr val="bg1"/>
              </a:solidFill>
              <a:cs typeface="Arial" panose="020B0604020202020204" pitchFamily="34" charset="0"/>
            </a:endParaRPr>
          </a:p>
        </p:txBody>
      </p:sp>
      <p:sp>
        <p:nvSpPr>
          <p:cNvPr id="10" name="Text Placeholder 12"/>
          <p:cNvSpPr txBox="1"/>
          <p:nvPr/>
        </p:nvSpPr>
        <p:spPr>
          <a:xfrm>
            <a:off x="4168312"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2017</a:t>
            </a:r>
            <a:endParaRPr lang="en-US" sz="2000" dirty="0">
              <a:solidFill>
                <a:schemeClr val="bg1"/>
              </a:solidFill>
              <a:cs typeface="Arial" panose="020B0604020202020204" pitchFamily="34" charset="0"/>
            </a:endParaRPr>
          </a:p>
        </p:txBody>
      </p:sp>
      <p:sp>
        <p:nvSpPr>
          <p:cNvPr id="12" name="Text Placeholder 12"/>
          <p:cNvSpPr txBox="1"/>
          <p:nvPr/>
        </p:nvSpPr>
        <p:spPr>
          <a:xfrm>
            <a:off x="7290326"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2019</a:t>
            </a:r>
            <a:endParaRPr lang="en-US" sz="2000" dirty="0">
              <a:solidFill>
                <a:schemeClr val="bg1"/>
              </a:solidFill>
              <a:cs typeface="Arial" panose="020B0604020202020204" pitchFamily="34" charset="0"/>
            </a:endParaRPr>
          </a:p>
        </p:txBody>
      </p:sp>
      <p:sp>
        <p:nvSpPr>
          <p:cNvPr id="2" name="TextBox 1"/>
          <p:cNvSpPr txBox="1"/>
          <p:nvPr/>
        </p:nvSpPr>
        <p:spPr>
          <a:xfrm>
            <a:off x="2987675" y="339090"/>
            <a:ext cx="3195320" cy="460375"/>
          </a:xfrm>
          <a:prstGeom prst="rect">
            <a:avLst/>
          </a:prstGeom>
          <a:noFill/>
        </p:spPr>
        <p:txBody>
          <a:bodyPr wrap="square" rtlCol="0">
            <a:spAutoFit/>
          </a:bodyPr>
          <a:lstStyle/>
          <a:p>
            <a:pPr algn="ctr"/>
            <a:r>
              <a:rPr lang="en-IN" altLang="en-US" sz="2400" b="1" dirty="0">
                <a:latin typeface="Times New Roman" panose="02020603050405020304" pitchFamily="18" charset="0"/>
                <a:cs typeface="Times New Roman" panose="02020603050405020304" pitchFamily="18" charset="0"/>
              </a:rPr>
              <a:t>RESULTS</a:t>
            </a:r>
            <a:endParaRPr lang="en-IN" alt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3260" y="843280"/>
            <a:ext cx="2660650" cy="3683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Admin Login Page:</a:t>
            </a:r>
            <a:endParaRPr lang="en-US" b="1" dirty="0">
              <a:latin typeface="Times New Roman" panose="02020603050405020304" pitchFamily="18" charset="0"/>
              <a:cs typeface="Times New Roman" panose="02020603050405020304" pitchFamily="18" charset="0"/>
            </a:endParaRPr>
          </a:p>
        </p:txBody>
      </p:sp>
      <p:pic>
        <p:nvPicPr>
          <p:cNvPr id="13" name="Picture 12" descr="admin login"/>
          <p:cNvPicPr/>
          <p:nvPr/>
        </p:nvPicPr>
        <p:blipFill>
          <a:blip r:embed="rId1"/>
          <a:srcRect l="-662" t="-1153" r="6174" b="7582"/>
          <a:stretch>
            <a:fillRect/>
          </a:stretch>
        </p:blipFill>
        <p:spPr>
          <a:xfrm>
            <a:off x="755650" y="1275080"/>
            <a:ext cx="7547610" cy="3549650"/>
          </a:xfrm>
          <a:prstGeom prst="rect">
            <a:avLst/>
          </a:prstGeom>
        </p:spPr>
      </p:pic>
      <p:sp>
        <p:nvSpPr>
          <p:cNvPr id="3" name="Text Box 2"/>
          <p:cNvSpPr txBox="1"/>
          <p:nvPr/>
        </p:nvSpPr>
        <p:spPr>
          <a:xfrm>
            <a:off x="4283710" y="487553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20</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manage positions"/>
          <p:cNvPicPr>
            <a:picLocks noChangeAspect="1"/>
          </p:cNvPicPr>
          <p:nvPr>
            <p:ph idx="1"/>
          </p:nvPr>
        </p:nvPicPr>
        <p:blipFill>
          <a:blip r:embed="rId1"/>
          <a:srcRect t="11299"/>
          <a:stretch>
            <a:fillRect/>
          </a:stretch>
        </p:blipFill>
        <p:spPr>
          <a:xfrm>
            <a:off x="560070" y="1347470"/>
            <a:ext cx="8023225" cy="3295015"/>
          </a:xfrm>
          <a:prstGeom prst="rect">
            <a:avLst/>
          </a:prstGeom>
        </p:spPr>
      </p:pic>
      <p:sp>
        <p:nvSpPr>
          <p:cNvPr id="5" name="Text Box 4"/>
          <p:cNvSpPr txBox="1"/>
          <p:nvPr/>
        </p:nvSpPr>
        <p:spPr>
          <a:xfrm>
            <a:off x="4330700" y="486664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21</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2"/>
          <p:cNvSpPr txBox="1"/>
          <p:nvPr/>
        </p:nvSpPr>
        <p:spPr>
          <a:xfrm>
            <a:off x="1046298"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2015</a:t>
            </a:r>
            <a:endParaRPr lang="en-US" sz="2000" dirty="0">
              <a:solidFill>
                <a:schemeClr val="bg1"/>
              </a:solidFill>
              <a:cs typeface="Arial" panose="020B0604020202020204" pitchFamily="34" charset="0"/>
            </a:endParaRPr>
          </a:p>
        </p:txBody>
      </p:sp>
      <p:sp>
        <p:nvSpPr>
          <p:cNvPr id="9" name="Text Placeholder 12"/>
          <p:cNvSpPr txBox="1"/>
          <p:nvPr/>
        </p:nvSpPr>
        <p:spPr>
          <a:xfrm>
            <a:off x="2607305" y="3196353"/>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2016</a:t>
            </a:r>
            <a:endParaRPr lang="en-US" sz="2000" dirty="0">
              <a:solidFill>
                <a:schemeClr val="bg1"/>
              </a:solidFill>
              <a:cs typeface="Arial" panose="020B0604020202020204" pitchFamily="34" charset="0"/>
            </a:endParaRPr>
          </a:p>
        </p:txBody>
      </p:sp>
      <p:sp>
        <p:nvSpPr>
          <p:cNvPr id="10" name="Text Placeholder 12"/>
          <p:cNvSpPr txBox="1"/>
          <p:nvPr/>
        </p:nvSpPr>
        <p:spPr>
          <a:xfrm>
            <a:off x="4168312"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2017</a:t>
            </a:r>
            <a:endParaRPr lang="en-US" sz="2000" dirty="0">
              <a:solidFill>
                <a:schemeClr val="bg1"/>
              </a:solidFill>
              <a:cs typeface="Arial" panose="020B0604020202020204" pitchFamily="34" charset="0"/>
            </a:endParaRPr>
          </a:p>
        </p:txBody>
      </p:sp>
      <p:sp>
        <p:nvSpPr>
          <p:cNvPr id="12" name="Text Placeholder 12"/>
          <p:cNvSpPr txBox="1"/>
          <p:nvPr/>
        </p:nvSpPr>
        <p:spPr>
          <a:xfrm>
            <a:off x="7290326"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2019</a:t>
            </a:r>
            <a:endParaRPr lang="en-US" sz="2000" dirty="0">
              <a:solidFill>
                <a:schemeClr val="bg1"/>
              </a:solidFill>
              <a:cs typeface="Arial" panose="020B0604020202020204" pitchFamily="34" charset="0"/>
            </a:endParaRPr>
          </a:p>
        </p:txBody>
      </p:sp>
      <p:sp>
        <p:nvSpPr>
          <p:cNvPr id="5" name="TextBox 4"/>
          <p:cNvSpPr txBox="1"/>
          <p:nvPr/>
        </p:nvSpPr>
        <p:spPr>
          <a:xfrm>
            <a:off x="755015" y="843280"/>
            <a:ext cx="2614930" cy="64516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  V</a:t>
            </a:r>
            <a:r>
              <a:rPr lang="en-IN" altLang="en-US" b="1" dirty="0" smtClean="0">
                <a:latin typeface="Times New Roman" panose="02020603050405020304" pitchFamily="18" charset="0"/>
                <a:cs typeface="Times New Roman" panose="02020603050405020304" pitchFamily="18" charset="0"/>
              </a:rPr>
              <a:t>oter</a:t>
            </a:r>
            <a:r>
              <a:rPr lang="en-US" b="1" dirty="0" smtClean="0">
                <a:latin typeface="Times New Roman" panose="02020603050405020304" pitchFamily="18" charset="0"/>
                <a:cs typeface="Times New Roman" panose="02020603050405020304" pitchFamily="18" charset="0"/>
              </a:rPr>
              <a:t> Login Pa</a:t>
            </a:r>
            <a:r>
              <a:rPr lang="en-US" b="1" dirty="0" smtClean="0">
                <a:latin typeface="Times New Roman" panose="02020603050405020304" pitchFamily="18" charset="0"/>
                <a:cs typeface="Times New Roman" panose="02020603050405020304" pitchFamily="18" charset="0"/>
              </a:rPr>
              <a:t>ge:</a:t>
            </a:r>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11" name="Picture 10" descr="voter login"/>
          <p:cNvPicPr/>
          <p:nvPr/>
        </p:nvPicPr>
        <p:blipFill>
          <a:blip r:embed="rId1"/>
          <a:srcRect b="2140"/>
          <a:stretch>
            <a:fillRect/>
          </a:stretch>
        </p:blipFill>
        <p:spPr>
          <a:xfrm>
            <a:off x="899795" y="1347470"/>
            <a:ext cx="7639050" cy="3442335"/>
          </a:xfrm>
          <a:prstGeom prst="rect">
            <a:avLst/>
          </a:prstGeom>
        </p:spPr>
      </p:pic>
      <p:sp>
        <p:nvSpPr>
          <p:cNvPr id="2" name="Text Box 1"/>
          <p:cNvSpPr txBox="1"/>
          <p:nvPr/>
        </p:nvSpPr>
        <p:spPr>
          <a:xfrm>
            <a:off x="4262755" y="484378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22</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registartiondskj"/>
          <p:cNvPicPr>
            <a:picLocks noChangeAspect="1"/>
          </p:cNvPicPr>
          <p:nvPr/>
        </p:nvPicPr>
        <p:blipFill>
          <a:blip r:embed="rId1"/>
          <a:stretch>
            <a:fillRect/>
          </a:stretch>
        </p:blipFill>
        <p:spPr>
          <a:xfrm>
            <a:off x="189230" y="1275080"/>
            <a:ext cx="8765540" cy="31934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current pols final"/>
          <p:cNvPicPr>
            <a:picLocks noChangeAspect="1"/>
          </p:cNvPicPr>
          <p:nvPr>
            <p:ph idx="1"/>
          </p:nvPr>
        </p:nvPicPr>
        <p:blipFill>
          <a:blip r:embed="rId1"/>
          <a:srcRect t="6638" b="5039"/>
          <a:stretch>
            <a:fillRect/>
          </a:stretch>
        </p:blipFill>
        <p:spPr>
          <a:xfrm>
            <a:off x="323850" y="1275080"/>
            <a:ext cx="8415655" cy="3458210"/>
          </a:xfrm>
          <a:prstGeom prst="rect">
            <a:avLst/>
          </a:prstGeom>
        </p:spPr>
      </p:pic>
      <p:sp>
        <p:nvSpPr>
          <p:cNvPr id="6" name="Text Box 5"/>
          <p:cNvSpPr txBox="1"/>
          <p:nvPr/>
        </p:nvSpPr>
        <p:spPr>
          <a:xfrm>
            <a:off x="4356100" y="487553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23</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poll results"/>
          <p:cNvPicPr>
            <a:picLocks noChangeAspect="1"/>
          </p:cNvPicPr>
          <p:nvPr>
            <p:ph idx="1"/>
          </p:nvPr>
        </p:nvPicPr>
        <p:blipFill>
          <a:blip r:embed="rId1"/>
          <a:srcRect t="13162" b="22821"/>
          <a:stretch>
            <a:fillRect/>
          </a:stretch>
        </p:blipFill>
        <p:spPr>
          <a:xfrm>
            <a:off x="157480" y="1491615"/>
            <a:ext cx="8828405" cy="2619375"/>
          </a:xfrm>
          <a:prstGeom prst="rect">
            <a:avLst/>
          </a:prstGeom>
        </p:spPr>
      </p:pic>
      <p:sp>
        <p:nvSpPr>
          <p:cNvPr id="5" name="Text Box 4"/>
          <p:cNvSpPr txBox="1"/>
          <p:nvPr/>
        </p:nvSpPr>
        <p:spPr>
          <a:xfrm>
            <a:off x="4440555" y="488569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24</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6" name="Content Placeholder 5" descr="logout cap"/>
          <p:cNvPicPr>
            <a:picLocks noChangeAspect="1"/>
          </p:cNvPicPr>
          <p:nvPr>
            <p:ph idx="1"/>
          </p:nvPr>
        </p:nvPicPr>
        <p:blipFill>
          <a:blip r:embed="rId1"/>
          <a:srcRect t="11692" b="16940"/>
          <a:stretch>
            <a:fillRect/>
          </a:stretch>
        </p:blipFill>
        <p:spPr>
          <a:xfrm>
            <a:off x="467360" y="1419225"/>
            <a:ext cx="8372475" cy="2807970"/>
          </a:xfrm>
          <a:prstGeom prst="rect">
            <a:avLst/>
          </a:prstGeom>
        </p:spPr>
      </p:pic>
      <p:sp>
        <p:nvSpPr>
          <p:cNvPr id="8" name="Text Box 7"/>
          <p:cNvSpPr txBox="1"/>
          <p:nvPr/>
        </p:nvSpPr>
        <p:spPr>
          <a:xfrm>
            <a:off x="4404360" y="486791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25</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admin pic"/>
          <p:cNvPicPr>
            <a:picLocks noChangeAspect="1"/>
          </p:cNvPicPr>
          <p:nvPr/>
        </p:nvPicPr>
        <p:blipFill>
          <a:blip r:embed="rId1"/>
          <a:stretch>
            <a:fillRect/>
          </a:stretch>
        </p:blipFill>
        <p:spPr>
          <a:xfrm>
            <a:off x="450850" y="762635"/>
            <a:ext cx="7943850" cy="4227830"/>
          </a:xfrm>
          <a:prstGeom prst="rect">
            <a:avLst/>
          </a:prstGeom>
        </p:spPr>
      </p:pic>
      <p:sp>
        <p:nvSpPr>
          <p:cNvPr id="5" name="Text Box 4"/>
          <p:cNvSpPr txBox="1"/>
          <p:nvPr/>
        </p:nvSpPr>
        <p:spPr>
          <a:xfrm>
            <a:off x="3523933" y="195580"/>
            <a:ext cx="1797685" cy="460375"/>
          </a:xfrm>
          <a:prstGeom prst="rect">
            <a:avLst/>
          </a:prstGeom>
          <a:noFill/>
        </p:spPr>
        <p:txBody>
          <a:bodyPr wrap="none" rtlCol="0" anchor="t">
            <a:spAutoFit/>
          </a:bodyPr>
          <a:p>
            <a:pPr algn="ctr"/>
            <a:r>
              <a:rPr lang="en-IN" altLang="en-US" sz="2400" b="1">
                <a:latin typeface="Times New Roman" panose="02020603050405020304" pitchFamily="18" charset="0"/>
                <a:cs typeface="Times New Roman" panose="02020603050405020304" pitchFamily="18" charset="0"/>
              </a:rPr>
              <a:t>DATABASE</a:t>
            </a:r>
            <a:endParaRPr lang="en-IN"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andidates"/>
          <p:cNvPicPr>
            <a:picLocks noChangeAspect="1"/>
          </p:cNvPicPr>
          <p:nvPr/>
        </p:nvPicPr>
        <p:blipFill>
          <a:blip r:embed="rId1"/>
          <a:stretch>
            <a:fillRect/>
          </a:stretch>
        </p:blipFill>
        <p:spPr>
          <a:xfrm>
            <a:off x="393700" y="699135"/>
            <a:ext cx="8116570" cy="4314190"/>
          </a:xfrm>
          <a:prstGeom prst="rect">
            <a:avLst/>
          </a:prstGeom>
        </p:spPr>
      </p:pic>
      <p:sp>
        <p:nvSpPr>
          <p:cNvPr id="5" name="Text Box 4"/>
          <p:cNvSpPr txBox="1"/>
          <p:nvPr/>
        </p:nvSpPr>
        <p:spPr>
          <a:xfrm>
            <a:off x="3552508" y="195580"/>
            <a:ext cx="1797685" cy="460375"/>
          </a:xfrm>
          <a:prstGeom prst="rect">
            <a:avLst/>
          </a:prstGeom>
          <a:noFill/>
        </p:spPr>
        <p:txBody>
          <a:bodyPr wrap="none" rtlCol="0" anchor="t">
            <a:spAutoFit/>
          </a:bodyPr>
          <a:p>
            <a:pPr algn="ctr"/>
            <a:r>
              <a:rPr lang="en-IN" altLang="en-US" sz="2400" b="1">
                <a:latin typeface="Times New Roman" panose="02020603050405020304" pitchFamily="18" charset="0"/>
                <a:cs typeface="Times New Roman" panose="02020603050405020304" pitchFamily="18" charset="0"/>
                <a:sym typeface="+mn-ea"/>
              </a:rPr>
              <a:t>DATABASE</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VOTERS"/>
          <p:cNvPicPr>
            <a:picLocks noChangeAspect="1"/>
          </p:cNvPicPr>
          <p:nvPr/>
        </p:nvPicPr>
        <p:blipFill>
          <a:blip r:embed="rId1"/>
          <a:stretch>
            <a:fillRect/>
          </a:stretch>
        </p:blipFill>
        <p:spPr>
          <a:xfrm>
            <a:off x="395605" y="699135"/>
            <a:ext cx="8118475" cy="4303395"/>
          </a:xfrm>
          <a:prstGeom prst="rect">
            <a:avLst/>
          </a:prstGeom>
        </p:spPr>
      </p:pic>
      <p:sp>
        <p:nvSpPr>
          <p:cNvPr id="5" name="Text Box 4"/>
          <p:cNvSpPr txBox="1"/>
          <p:nvPr/>
        </p:nvSpPr>
        <p:spPr>
          <a:xfrm>
            <a:off x="3555683" y="123190"/>
            <a:ext cx="1797685" cy="460375"/>
          </a:xfrm>
          <a:prstGeom prst="rect">
            <a:avLst/>
          </a:prstGeom>
          <a:noFill/>
        </p:spPr>
        <p:txBody>
          <a:bodyPr wrap="none" rtlCol="0" anchor="t">
            <a:spAutoFit/>
          </a:bodyPr>
          <a:p>
            <a:pPr algn="ctr"/>
            <a:r>
              <a:rPr lang="en-IN" altLang="en-US" sz="2400" b="1">
                <a:latin typeface="Times New Roman" panose="02020603050405020304" pitchFamily="18" charset="0"/>
                <a:cs typeface="Times New Roman" panose="02020603050405020304" pitchFamily="18" charset="0"/>
                <a:sym typeface="+mn-ea"/>
              </a:rPr>
              <a:t>DATABASE</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3361" y="339100"/>
            <a:ext cx="4536504" cy="460375"/>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IN" altLang="en-US" sz="2400" b="1" dirty="0" smtClean="0">
                <a:latin typeface="Times New Roman" panose="02020603050405020304" pitchFamily="18" charset="0"/>
                <a:cs typeface="Times New Roman" panose="02020603050405020304" pitchFamily="18" charset="0"/>
              </a:rPr>
              <a:t>INTRODUCTION</a:t>
            </a:r>
            <a:endParaRPr lang="en-IN" altLang="en-US" sz="2400" b="1" dirty="0" smtClean="0">
              <a:latin typeface="Times New Roman" panose="02020603050405020304" pitchFamily="18" charset="0"/>
              <a:cs typeface="Times New Roman" panose="02020603050405020304" pitchFamily="18" charset="0"/>
            </a:endParaRPr>
          </a:p>
        </p:txBody>
      </p:sp>
      <p:sp>
        <p:nvSpPr>
          <p:cNvPr id="100" name="Text Box 99"/>
          <p:cNvSpPr txBox="1"/>
          <p:nvPr/>
        </p:nvSpPr>
        <p:spPr>
          <a:xfrm>
            <a:off x="243840" y="987425"/>
            <a:ext cx="8615680" cy="4154170"/>
          </a:xfrm>
          <a:prstGeom prst="rect">
            <a:avLst/>
          </a:prstGeom>
          <a:noFill/>
          <a:ln w="9525">
            <a:noFill/>
          </a:ln>
        </p:spPr>
        <p:txBody>
          <a:bodyPr wrap="square">
            <a:spAutoFit/>
          </a:bodyPr>
          <a:p>
            <a:pPr indent="0" algn="just">
              <a:lnSpc>
                <a:spcPct val="150000"/>
              </a:lnSpc>
            </a:pPr>
            <a:r>
              <a:rPr lang="en-US" sz="1600" b="0">
                <a:latin typeface="Times New Roman" panose="02020603050405020304" pitchFamily="18" charset="0"/>
              </a:rPr>
              <a:t> In </a:t>
            </a:r>
            <a:r>
              <a:rPr lang="en-IN" altLang="en-US" sz="1600" b="0">
                <a:latin typeface="Times New Roman" panose="02020603050405020304" pitchFamily="18" charset="0"/>
              </a:rPr>
              <a:t>our Online Voting System</a:t>
            </a:r>
            <a:r>
              <a:rPr lang="en-US" sz="1600" b="0">
                <a:latin typeface="Times New Roman" panose="02020603050405020304" pitchFamily="18" charset="0"/>
              </a:rPr>
              <a:t> people who have citizenship of India and whose age is above 18 years </a:t>
            </a:r>
            <a:r>
              <a:rPr lang="en-IN" altLang="en-US" sz="1600" b="0">
                <a:latin typeface="Times New Roman" panose="02020603050405020304" pitchFamily="18" charset="0"/>
              </a:rPr>
              <a:t>    </a:t>
            </a:r>
            <a:r>
              <a:rPr lang="en-US" sz="1600" b="0">
                <a:latin typeface="Times New Roman" panose="02020603050405020304" pitchFamily="18" charset="0"/>
              </a:rPr>
              <a:t>and any </a:t>
            </a:r>
            <a:r>
              <a:rPr lang="en-IN" altLang="en-US" sz="1600" b="0">
                <a:latin typeface="Times New Roman" panose="02020603050405020304" pitchFamily="18" charset="0"/>
              </a:rPr>
              <a:t>gender</a:t>
            </a:r>
            <a:r>
              <a:rPr lang="en-US" sz="1600" b="0">
                <a:latin typeface="Times New Roman" panose="02020603050405020304" pitchFamily="18" charset="0"/>
              </a:rPr>
              <a:t> can give his\her vote without going to any physical polling station. There is</a:t>
            </a:r>
            <a:r>
              <a:rPr lang="en-IN" altLang="en-US" sz="1600" b="0">
                <a:latin typeface="Times New Roman" panose="02020603050405020304" pitchFamily="18" charset="0"/>
              </a:rPr>
              <a:t> a</a:t>
            </a:r>
            <a:r>
              <a:rPr lang="en-US" sz="1600" b="0">
                <a:latin typeface="Times New Roman" panose="02020603050405020304" pitchFamily="18" charset="0"/>
              </a:rPr>
              <a:t> database which is maintained in which all the </a:t>
            </a:r>
            <a:r>
              <a:rPr lang="en-IN" altLang="en-US" sz="1600" b="0">
                <a:latin typeface="Times New Roman" panose="02020603050405020304" pitchFamily="18" charset="0"/>
              </a:rPr>
              <a:t>details</a:t>
            </a:r>
            <a:r>
              <a:rPr lang="en-US" sz="1600" b="0">
                <a:latin typeface="Times New Roman" panose="02020603050405020304" pitchFamily="18" charset="0"/>
              </a:rPr>
              <a:t> of voters</a:t>
            </a:r>
            <a:r>
              <a:rPr lang="en-IN" altLang="en-US" sz="1600" b="0">
                <a:latin typeface="Times New Roman" panose="02020603050405020304" pitchFamily="18" charset="0"/>
              </a:rPr>
              <a:t> and administrators</a:t>
            </a:r>
            <a:r>
              <a:rPr lang="en-US" sz="1600" b="0">
                <a:latin typeface="Times New Roman" panose="02020603050405020304" pitchFamily="18" charset="0"/>
              </a:rPr>
              <a:t> with complete information is </a:t>
            </a:r>
            <a:r>
              <a:rPr lang="en-IN" altLang="en-US" sz="1600" b="0">
                <a:latin typeface="Times New Roman" panose="02020603050405020304" pitchFamily="18" charset="0"/>
              </a:rPr>
              <a:t>  </a:t>
            </a:r>
            <a:r>
              <a:rPr lang="en-US" sz="1600" b="0">
                <a:latin typeface="Times New Roman" panose="02020603050405020304" pitchFamily="18" charset="0"/>
              </a:rPr>
              <a:t>stored.</a:t>
            </a:r>
            <a:endParaRPr lang="en-US" sz="1600" b="0">
              <a:latin typeface="Times New Roman" panose="02020603050405020304" pitchFamily="18" charset="0"/>
            </a:endParaRPr>
          </a:p>
          <a:p>
            <a:pPr indent="0" algn="just">
              <a:lnSpc>
                <a:spcPct val="150000"/>
              </a:lnSpc>
            </a:pPr>
            <a:r>
              <a:rPr lang="en-US" sz="1600" b="0">
                <a:latin typeface="Times New Roman" panose="02020603050405020304" pitchFamily="18" charset="0"/>
              </a:rPr>
              <a:t>In “ONLINE VOTING SYSTEM” a voter can use his\her voting right online without any difficulty. He</a:t>
            </a:r>
            <a:r>
              <a:rPr lang="en-IN" altLang="en-US" sz="1600" b="0">
                <a:latin typeface="Times New Roman" panose="02020603050405020304" pitchFamily="18" charset="0"/>
              </a:rPr>
              <a:t>/</a:t>
            </a:r>
            <a:r>
              <a:rPr lang="en-US" sz="1600" b="0">
                <a:latin typeface="Times New Roman" panose="02020603050405020304" pitchFamily="18" charset="0"/>
              </a:rPr>
              <a:t>She has to be registered first for him/her to vote. The system Administrator registers the voters on a </a:t>
            </a:r>
            <a:r>
              <a:rPr lang="en-IN" altLang="en-US" sz="1600" b="0">
                <a:latin typeface="Times New Roman" panose="02020603050405020304" pitchFamily="18" charset="0"/>
              </a:rPr>
              <a:t>    </a:t>
            </a:r>
            <a:r>
              <a:rPr lang="en-US" sz="1600" b="0">
                <a:latin typeface="Times New Roman" panose="02020603050405020304" pitchFamily="18" charset="0"/>
              </a:rPr>
              <a:t>special site of the system visited by him only by simply filling registration form to register voter.</a:t>
            </a:r>
            <a:r>
              <a:rPr lang="en-IN" altLang="en-US" sz="1600" b="0">
                <a:latin typeface="Times New Roman" panose="02020603050405020304" pitchFamily="18" charset="0"/>
              </a:rPr>
              <a:t> </a:t>
            </a:r>
            <a:r>
              <a:rPr lang="en-US" sz="1600" b="0">
                <a:latin typeface="Times New Roman" panose="02020603050405020304" pitchFamily="18" charset="0"/>
              </a:rPr>
              <a:t>After the validity of them being citizens of India ha</a:t>
            </a:r>
            <a:r>
              <a:rPr lang="en-IN" altLang="en-US" sz="1600" b="0">
                <a:latin typeface="Times New Roman" panose="02020603050405020304" pitchFamily="18" charset="0"/>
              </a:rPr>
              <a:t>d</a:t>
            </a:r>
            <a:r>
              <a:rPr lang="en-US" sz="1600" b="0">
                <a:latin typeface="Times New Roman" panose="02020603050405020304" pitchFamily="18" charset="0"/>
              </a:rPr>
              <a:t> confirmed by the system</a:t>
            </a:r>
            <a:r>
              <a:rPr lang="en-IN" altLang="en-US" sz="1600" b="0">
                <a:latin typeface="Times New Roman" panose="02020603050405020304" pitchFamily="18" charset="0"/>
              </a:rPr>
              <a:t> </a:t>
            </a:r>
            <a:r>
              <a:rPr lang="en-US" sz="1600" b="0">
                <a:latin typeface="Times New Roman" panose="02020603050405020304" pitchFamily="18" charset="0"/>
              </a:rPr>
              <a:t>administrator by comparing </a:t>
            </a:r>
            <a:r>
              <a:rPr lang="en-IN" altLang="en-US" sz="1600" b="0">
                <a:latin typeface="Times New Roman" panose="02020603050405020304" pitchFamily="18" charset="0"/>
              </a:rPr>
              <a:t>    </a:t>
            </a:r>
            <a:r>
              <a:rPr lang="en-US" sz="1600" b="0">
                <a:latin typeface="Times New Roman" panose="02020603050405020304" pitchFamily="18" charset="0"/>
              </a:rPr>
              <a:t>their details submitted with those in existing databases such as those as the Registrar of Persons, the </a:t>
            </a:r>
            <a:r>
              <a:rPr lang="en-IN" altLang="en-US" sz="1600" b="0">
                <a:latin typeface="Times New Roman" panose="02020603050405020304" pitchFamily="18" charset="0"/>
              </a:rPr>
              <a:t>    </a:t>
            </a:r>
            <a:r>
              <a:rPr lang="en-US" sz="1600" b="0">
                <a:latin typeface="Times New Roman" panose="02020603050405020304" pitchFamily="18" charset="0"/>
              </a:rPr>
              <a:t>citizen is then registered as a voter. </a:t>
            </a:r>
            <a:endParaRPr lang="en-US" sz="1600"/>
          </a:p>
        </p:txBody>
      </p:sp>
      <p:sp>
        <p:nvSpPr>
          <p:cNvPr id="3" name="Text Box 2"/>
          <p:cNvSpPr txBox="1"/>
          <p:nvPr/>
        </p:nvSpPr>
        <p:spPr>
          <a:xfrm>
            <a:off x="4442460" y="4875530"/>
            <a:ext cx="2590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3</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votes"/>
          <p:cNvPicPr>
            <a:picLocks noChangeAspect="1"/>
          </p:cNvPicPr>
          <p:nvPr/>
        </p:nvPicPr>
        <p:blipFill>
          <a:blip r:embed="rId1"/>
          <a:stretch>
            <a:fillRect/>
          </a:stretch>
        </p:blipFill>
        <p:spPr>
          <a:xfrm>
            <a:off x="395605" y="627380"/>
            <a:ext cx="8133080" cy="4340225"/>
          </a:xfrm>
          <a:prstGeom prst="rect">
            <a:avLst/>
          </a:prstGeom>
        </p:spPr>
      </p:pic>
      <p:sp>
        <p:nvSpPr>
          <p:cNvPr id="5" name="Text Box 4"/>
          <p:cNvSpPr txBox="1"/>
          <p:nvPr/>
        </p:nvSpPr>
        <p:spPr>
          <a:xfrm>
            <a:off x="3562668" y="123190"/>
            <a:ext cx="1797685" cy="460375"/>
          </a:xfrm>
          <a:prstGeom prst="rect">
            <a:avLst/>
          </a:prstGeom>
          <a:noFill/>
        </p:spPr>
        <p:txBody>
          <a:bodyPr wrap="none" rtlCol="0" anchor="t">
            <a:spAutoFit/>
          </a:bodyPr>
          <a:p>
            <a:pPr algn="ctr"/>
            <a:r>
              <a:rPr lang="en-IN" altLang="en-US" sz="2400" b="1">
                <a:latin typeface="Times New Roman" panose="02020603050405020304" pitchFamily="18" charset="0"/>
                <a:cs typeface="Times New Roman" panose="02020603050405020304" pitchFamily="18" charset="0"/>
                <a:sym typeface="+mn-ea"/>
              </a:rPr>
              <a:t>DATABASE</a:t>
            </a:r>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2"/>
          <p:cNvSpPr txBox="1"/>
          <p:nvPr/>
        </p:nvSpPr>
        <p:spPr>
          <a:xfrm>
            <a:off x="4168312"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2017</a:t>
            </a:r>
            <a:endParaRPr lang="en-US" sz="2000" dirty="0">
              <a:solidFill>
                <a:schemeClr val="bg1"/>
              </a:solidFill>
              <a:cs typeface="Arial" panose="020B0604020202020204" pitchFamily="34" charset="0"/>
            </a:endParaRPr>
          </a:p>
        </p:txBody>
      </p:sp>
      <p:sp>
        <p:nvSpPr>
          <p:cNvPr id="2" name="TextBox 1"/>
          <p:cNvSpPr txBox="1"/>
          <p:nvPr/>
        </p:nvSpPr>
        <p:spPr>
          <a:xfrm>
            <a:off x="3203635" y="339755"/>
            <a:ext cx="2808312" cy="460375"/>
          </a:xfrm>
          <a:prstGeom prst="rect">
            <a:avLst/>
          </a:prstGeom>
          <a:noFill/>
        </p:spPr>
        <p:txBody>
          <a:bodyPr wrap="square" rtlCol="0">
            <a:spAutoFit/>
          </a:bodyPr>
          <a:lstStyle/>
          <a:p>
            <a:pPr algn="ctr"/>
            <a:r>
              <a:rPr lang="en-IN" altLang="en-US" sz="2400" b="1" dirty="0">
                <a:latin typeface="Times New Roman" panose="02020603050405020304" pitchFamily="18" charset="0"/>
                <a:cs typeface="Times New Roman" panose="02020603050405020304" pitchFamily="18" charset="0"/>
              </a:rPr>
              <a:t>CONCLUSION</a:t>
            </a:r>
            <a:endParaRPr lang="en-IN" alt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10210" y="1275080"/>
            <a:ext cx="8395335" cy="2745740"/>
          </a:xfrm>
          <a:prstGeom prst="rect">
            <a:avLst/>
          </a:prstGeom>
          <a:noFill/>
        </p:spPr>
        <p:txBody>
          <a:bodyPr wrap="square" rtlCol="0">
            <a:spAutoFit/>
          </a:bodyPr>
          <a:lstStyle/>
          <a:p>
            <a:pPr algn="just">
              <a:lnSpc>
                <a:spcPct val="120000"/>
              </a:lnSpc>
            </a:pPr>
            <a:r>
              <a:rPr lang="en-US" sz="1600" dirty="0">
                <a:latin typeface="Times New Roman" panose="02020603050405020304" pitchFamily="18" charset="0"/>
                <a:cs typeface="Times New Roman" panose="02020603050405020304" pitchFamily="18" charset="0"/>
              </a:rPr>
              <a:t>This Online Voting system will manage the Voter’s information by which voter can login and use his voting rights. The system will incorporate all features of </a:t>
            </a:r>
            <a:r>
              <a:rPr lang="en-IN" altLang="en-US" sz="1600" dirty="0">
                <a:latin typeface="Times New Roman" panose="02020603050405020304" pitchFamily="18" charset="0"/>
                <a:cs typeface="Times New Roman" panose="02020603050405020304" pitchFamily="18" charset="0"/>
              </a:rPr>
              <a:t>v</a:t>
            </a:r>
            <a:r>
              <a:rPr lang="en-US" sz="1600" dirty="0">
                <a:latin typeface="Times New Roman" panose="02020603050405020304" pitchFamily="18" charset="0"/>
                <a:cs typeface="Times New Roman" panose="02020603050405020304" pitchFamily="18" charset="0"/>
              </a:rPr>
              <a:t>oting system. It provides the tools for maintaining voter’s vote to every party and it count total no. of votes of every party. </a:t>
            </a: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r>
              <a:rPr lang="en-US" sz="1600" dirty="0">
                <a:latin typeface="Times New Roman" panose="02020603050405020304" pitchFamily="18" charset="0"/>
                <a:cs typeface="Times New Roman" panose="02020603050405020304" pitchFamily="18" charset="0"/>
              </a:rPr>
              <a:t>In this user who is above 18 year’s register his/her information  on the database and when he/she </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want to vote he/she has to login by his id and password and can vote to any party only single time. Voting detail store in database and the result is displayed by calculation. By online voting system percentage of voting is increases. It decreases the cost and time of voting process. It is very easy to use and It is vary less time consuming. It is very easy to debug.</a:t>
            </a:r>
            <a:endParaRPr lang="en-US" sz="16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383405" y="488569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26</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4970" y="339725"/>
            <a:ext cx="8229600" cy="436960"/>
          </a:xfrm>
        </p:spPr>
        <p:txBody>
          <a:bodyPr/>
          <a:p>
            <a:pPr algn="ctr"/>
            <a:r>
              <a:rPr lang="en-IN" altLang="en-US" sz="2400" b="1">
                <a:latin typeface="Times New Roman" panose="02020603050405020304" pitchFamily="18" charset="0"/>
                <a:cs typeface="Times New Roman" panose="02020603050405020304" pitchFamily="18" charset="0"/>
              </a:rPr>
              <a:t>FUTURE SCOPE</a:t>
            </a:r>
            <a:endParaRPr lang="en-IN" altLang="en-US" sz="2400" b="1">
              <a:latin typeface="Times New Roman" panose="02020603050405020304" pitchFamily="18" charset="0"/>
              <a:cs typeface="Times New Roman" panose="02020603050405020304" pitchFamily="18" charset="0"/>
            </a:endParaRPr>
          </a:p>
        </p:txBody>
      </p:sp>
      <p:sp>
        <p:nvSpPr>
          <p:cNvPr id="4" name="Text Box 3"/>
          <p:cNvSpPr txBox="1"/>
          <p:nvPr/>
        </p:nvSpPr>
        <p:spPr>
          <a:xfrm>
            <a:off x="394970" y="1275080"/>
            <a:ext cx="8466455" cy="3041015"/>
          </a:xfrm>
          <a:prstGeom prst="rect">
            <a:avLst/>
          </a:prstGeom>
          <a:noFill/>
        </p:spPr>
        <p:txBody>
          <a:bodyPr wrap="square" rtlCol="0" anchor="t">
            <a:spAutoFit/>
          </a:bodyPr>
          <a:p>
            <a:pPr algn="just">
              <a:lnSpc>
                <a:spcPct val="120000"/>
              </a:lnSpc>
            </a:pPr>
            <a:r>
              <a:rPr lang="en-US" sz="1600">
                <a:latin typeface="Times New Roman" panose="02020603050405020304" pitchFamily="18" charset="0"/>
                <a:cs typeface="Times New Roman" panose="02020603050405020304" pitchFamily="18" charset="0"/>
              </a:rPr>
              <a:t>The Online Voting System platform can be made more secure by using the following methods</a:t>
            </a:r>
            <a:endParaRPr lang="en-US" sz="1600">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IN" altLang="en-US" sz="1600">
                <a:latin typeface="Times New Roman" panose="02020603050405020304" pitchFamily="18" charset="0"/>
                <a:cs typeface="Times New Roman" panose="02020603050405020304" pitchFamily="18" charset="0"/>
              </a:rPr>
              <a:t>     Aadhaar Id access.</a:t>
            </a:r>
            <a:endParaRPr lang="en-US" sz="1600">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Password Changing</a:t>
            </a:r>
            <a:r>
              <a:rPr lang="en-IN" altLang="en-US" sz="160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Finger</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print</a:t>
            </a:r>
            <a:r>
              <a:rPr lang="en-IN" altLang="en-US" sz="1600">
                <a:latin typeface="Times New Roman" panose="02020603050405020304" pitchFamily="18" charset="0"/>
                <a:cs typeface="Times New Roman" panose="02020603050405020304" pitchFamily="18" charset="0"/>
              </a:rPr>
              <a:t> detection.</a:t>
            </a:r>
            <a:endParaRPr lang="en-US" sz="1600">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Cornea Detection</a:t>
            </a:r>
            <a:r>
              <a:rPr lang="en-IN" altLang="en-US" sz="160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a:p>
            <a:pPr marL="285750" indent="-285750" algn="just">
              <a:lnSpc>
                <a:spcPct val="120000"/>
              </a:lnSpc>
            </a:pPr>
            <a:r>
              <a:rPr lang="en-US" sz="1600">
                <a:latin typeface="Times New Roman" panose="02020603050405020304" pitchFamily="18" charset="0"/>
                <a:cs typeface="Times New Roman" panose="02020603050405020304" pitchFamily="18" charset="0"/>
              </a:rPr>
              <a:t>The password used by the user to vote is provided by the administrator. In the future the user can b</a:t>
            </a:r>
            <a:r>
              <a:rPr lang="en-IN" altLang="en-US" sz="1600">
                <a:latin typeface="Times New Roman" panose="02020603050405020304" pitchFamily="18" charset="0"/>
                <a:cs typeface="Times New Roman" panose="02020603050405020304" pitchFamily="18" charset="0"/>
              </a:rPr>
              <a:t>e</a:t>
            </a:r>
            <a:endParaRPr lang="en-IN" altLang="en-US" sz="1600">
              <a:latin typeface="Times New Roman" panose="02020603050405020304" pitchFamily="18" charset="0"/>
              <a:cs typeface="Times New Roman" panose="02020603050405020304" pitchFamily="18" charset="0"/>
            </a:endParaRPr>
          </a:p>
          <a:p>
            <a:pPr marL="285750" indent="-285750" algn="just">
              <a:lnSpc>
                <a:spcPct val="120000"/>
              </a:lnSpc>
            </a:pPr>
            <a:r>
              <a:rPr lang="en-US" sz="1600">
                <a:latin typeface="Times New Roman" panose="02020603050405020304" pitchFamily="18" charset="0"/>
                <a:cs typeface="Times New Roman" panose="02020603050405020304" pitchFamily="18" charset="0"/>
              </a:rPr>
              <a:t>given the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privilege of changing the password. So it helps to increase the security of the system. The</a:t>
            </a:r>
            <a:endParaRPr lang="en-US" sz="1600">
              <a:latin typeface="Times New Roman" panose="02020603050405020304" pitchFamily="18" charset="0"/>
              <a:cs typeface="Times New Roman" panose="02020603050405020304" pitchFamily="18" charset="0"/>
            </a:endParaRPr>
          </a:p>
          <a:p>
            <a:pPr marL="285750" indent="-285750" algn="just">
              <a:lnSpc>
                <a:spcPct val="120000"/>
              </a:lnSpc>
            </a:pPr>
            <a:r>
              <a:rPr lang="en-US" sz="1600">
                <a:latin typeface="Times New Roman" panose="02020603050405020304" pitchFamily="18" charset="0"/>
                <a:cs typeface="Times New Roman" panose="02020603050405020304" pitchFamily="18" charset="0"/>
              </a:rPr>
              <a:t>other two methods that</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can be used are cornea detection and fingerprinting. But here the problem is</a:t>
            </a:r>
            <a:endParaRPr lang="en-US" sz="1600">
              <a:latin typeface="Times New Roman" panose="02020603050405020304" pitchFamily="18" charset="0"/>
              <a:cs typeface="Times New Roman" panose="02020603050405020304" pitchFamily="18" charset="0"/>
            </a:endParaRPr>
          </a:p>
          <a:p>
            <a:pPr marL="285750" indent="-285750" algn="just">
              <a:lnSpc>
                <a:spcPct val="120000"/>
              </a:lnSpc>
            </a:pPr>
            <a:r>
              <a:rPr lang="en-US" sz="1600">
                <a:latin typeface="Times New Roman" panose="02020603050405020304" pitchFamily="18" charset="0"/>
                <a:cs typeface="Times New Roman" panose="02020603050405020304" pitchFamily="18" charset="0"/>
              </a:rPr>
              <a:t>that it decreases the scope of the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platform because these systems need some electronic components</a:t>
            </a:r>
            <a:endParaRPr lang="en-US" sz="1600">
              <a:latin typeface="Times New Roman" panose="02020603050405020304" pitchFamily="18" charset="0"/>
              <a:cs typeface="Times New Roman" panose="02020603050405020304" pitchFamily="18" charset="0"/>
            </a:endParaRPr>
          </a:p>
          <a:p>
            <a:pPr marL="285750" indent="-285750" algn="just">
              <a:lnSpc>
                <a:spcPct val="120000"/>
              </a:lnSpc>
            </a:pPr>
            <a:r>
              <a:rPr lang="en-IN" altLang="en-US" sz="1600">
                <a:latin typeface="Times New Roman" panose="02020603050405020304" pitchFamily="18" charset="0"/>
                <a:cs typeface="Times New Roman" panose="02020603050405020304" pitchFamily="18" charset="0"/>
              </a:rPr>
              <a:t>s</a:t>
            </a:r>
            <a:r>
              <a:rPr lang="en-US" sz="1600">
                <a:latin typeface="Times New Roman" panose="02020603050405020304" pitchFamily="18" charset="0"/>
                <a:cs typeface="Times New Roman" panose="02020603050405020304" pitchFamily="18" charset="0"/>
              </a:rPr>
              <a:t>o implement. So it</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will avoid the users privilege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to cast the votes at their fingertips.</a:t>
            </a:r>
            <a:endParaRPr lang="en-IN" altLang="en-US" sz="1600">
              <a:latin typeface="Times New Roman" panose="02020603050405020304" pitchFamily="18" charset="0"/>
              <a:cs typeface="Times New Roman" panose="02020603050405020304" pitchFamily="18" charset="0"/>
            </a:endParaRPr>
          </a:p>
        </p:txBody>
      </p:sp>
      <p:sp>
        <p:nvSpPr>
          <p:cNvPr id="5" name="Text Box 4"/>
          <p:cNvSpPr txBox="1"/>
          <p:nvPr/>
        </p:nvSpPr>
        <p:spPr>
          <a:xfrm>
            <a:off x="4326890" y="4843780"/>
            <a:ext cx="3352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27</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2"/>
          <p:cNvSpPr txBox="1"/>
          <p:nvPr/>
        </p:nvSpPr>
        <p:spPr>
          <a:xfrm>
            <a:off x="4168312"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2017</a:t>
            </a:r>
            <a:endParaRPr lang="en-US" sz="2000" dirty="0">
              <a:solidFill>
                <a:schemeClr val="bg1"/>
              </a:solidFill>
              <a:cs typeface="Arial" panose="020B0604020202020204" pitchFamily="34" charset="0"/>
            </a:endParaRPr>
          </a:p>
        </p:txBody>
      </p:sp>
      <p:sp>
        <p:nvSpPr>
          <p:cNvPr id="2" name="TextBox 1"/>
          <p:cNvSpPr txBox="1"/>
          <p:nvPr/>
        </p:nvSpPr>
        <p:spPr>
          <a:xfrm>
            <a:off x="3347651" y="411639"/>
            <a:ext cx="2880320" cy="460375"/>
          </a:xfrm>
          <a:prstGeom prst="rect">
            <a:avLst/>
          </a:prstGeom>
          <a:noFill/>
        </p:spPr>
        <p:txBody>
          <a:bodyPr wrap="square" rtlCol="0">
            <a:spAutoFit/>
          </a:bodyPr>
          <a:lstStyle/>
          <a:p>
            <a:pPr algn="ctr"/>
            <a:r>
              <a:rPr lang="en-IN" altLang="en-US" sz="2400" b="1" dirty="0">
                <a:latin typeface="Times New Roman" panose="02020603050405020304" pitchFamily="18" charset="0"/>
                <a:cs typeface="Times New Roman" panose="02020603050405020304" pitchFamily="18" charset="0"/>
              </a:rPr>
              <a:t>REFERENCES</a:t>
            </a:r>
            <a:endParaRPr lang="en-IN" alt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41605" y="1131570"/>
            <a:ext cx="8845550" cy="3041015"/>
          </a:xfrm>
          <a:prstGeom prst="rect">
            <a:avLst/>
          </a:prstGeom>
          <a:noFill/>
        </p:spPr>
        <p:txBody>
          <a:bodyPr wrap="square" rtlCol="0">
            <a:spAutoFit/>
          </a:bodyPr>
          <a:lstStyle/>
          <a:p>
            <a:pPr>
              <a:lnSpc>
                <a:spcPts val="1000"/>
              </a:lnSpc>
            </a:pPr>
            <a:endParaRPr lang="en-US" sz="1600" dirty="0">
              <a:effectLst/>
              <a:latin typeface="Calibri" panose="020F0502020204030204" pitchFamily="34" charset="0"/>
              <a:ea typeface="Calibri" panose="020F0502020204030204" pitchFamily="34" charset="0"/>
              <a:cs typeface="Arial" panose="020B0604020202020204" pitchFamily="34" charset="0"/>
              <a:sym typeface="+mn-ea"/>
            </a:endParaRPr>
          </a:p>
          <a:p>
            <a:pPr algn="just">
              <a:lnSpc>
                <a:spcPts val="1000"/>
              </a:lnSpc>
            </a:pPr>
            <a:r>
              <a:rPr lang="en-IN" altLang="en-US" sz="1600" dirty="0">
                <a:effectLst/>
                <a:latin typeface="Calibri" panose="020F0502020204030204" pitchFamily="34" charset="0"/>
                <a:ea typeface="Calibri" panose="020F0502020204030204" pitchFamily="34" charset="0"/>
                <a:cs typeface="Arial" panose="020B0604020202020204" pitchFamily="34" charset="0"/>
                <a:sym typeface="+mn-ea"/>
              </a:rPr>
              <a:t> </a:t>
            </a:r>
            <a:r>
              <a:rPr lang="en-US" sz="1600" dirty="0">
                <a:effectLst/>
                <a:latin typeface="Calibri" panose="020F0502020204030204" pitchFamily="34" charset="0"/>
                <a:ea typeface="Calibri" panose="020F0502020204030204" pitchFamily="34" charset="0"/>
                <a:cs typeface="Arial" panose="020B0604020202020204" pitchFamily="34" charset="0"/>
                <a:sym typeface="+mn-ea"/>
              </a:rPr>
              <a:t>[1] </a:t>
            </a: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Tadayoshi Kohno, Adam Stubblefield, Aviel D.Rubin, Dan S. Wallach,“Analysis of an Electronic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Vo</a:t>
            </a:r>
            <a:r>
              <a:rPr lang="en-IN" alt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ti</a:t>
            </a: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ng System”, John  Hopkins University Information Security Institute Technical Report, TR-2018-19,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 July 23,2018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IN" alt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[2] </a:t>
            </a: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David L. Dill, Bruce Schneier, and Barbara Simons, “Voting and technology: Who gets to count your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vote?”,</a:t>
            </a:r>
            <a:r>
              <a:rPr lang="en-IN" alt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Communications of the ACM, vol. 46(8), Aug. 2003, pp. 29–31.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r>
              <a:rPr lang="en-IN" alt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[3] </a:t>
            </a: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David Jefferson, Aviel D. Rubin, Barbara Simons, and David Wagner, “Analyzing Internet voting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endParaRPr>
          </a:p>
          <a:p>
            <a:pPr algn="just">
              <a:lnSpc>
                <a:spcPts val="1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security”,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1000"/>
              </a:lnSpc>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1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mn-ea"/>
              </a:rPr>
              <a:t> Communications of the ACM, vol. 47(10), Oct. 2004, pp. 59–64.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1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000"/>
              </a:lnSpc>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000"/>
              </a:lnSpc>
            </a:pPr>
            <a:endParaRPr lang="en-US" sz="1600" dirty="0"/>
          </a:p>
        </p:txBody>
      </p:sp>
      <p:sp>
        <p:nvSpPr>
          <p:cNvPr id="3" name="Text Box 2"/>
          <p:cNvSpPr txBox="1"/>
          <p:nvPr/>
        </p:nvSpPr>
        <p:spPr>
          <a:xfrm>
            <a:off x="4374515" y="4876165"/>
            <a:ext cx="379730" cy="275590"/>
          </a:xfrm>
          <a:prstGeom prst="rect">
            <a:avLst/>
          </a:prstGeom>
          <a:noFill/>
        </p:spPr>
        <p:txBody>
          <a:bodyPr wrap="square" rtlCol="0">
            <a:spAutoFit/>
          </a:bodyPr>
          <a:p>
            <a:r>
              <a:rPr lang="en-IN" altLang="en-US" sz="1200">
                <a:latin typeface="Times New Roman" panose="02020603050405020304" pitchFamily="18" charset="0"/>
                <a:cs typeface="Times New Roman" panose="02020603050405020304" pitchFamily="18" charset="0"/>
              </a:rPr>
              <a:t>28</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472" y="1923425"/>
            <a:ext cx="5126528" cy="829945"/>
          </a:xfrm>
          <a:prstGeom prst="rect">
            <a:avLst/>
          </a:prstGeom>
          <a:noFill/>
        </p:spPr>
        <p:txBody>
          <a:bodyPr wrap="square" rtlCol="0">
            <a:spAutoFit/>
          </a:bodyPr>
          <a:lstStyle/>
          <a:p>
            <a:pPr algn="ctr"/>
            <a:r>
              <a:rPr lang="en-IN" altLang="en-US" sz="4800" b="1" dirty="0">
                <a:latin typeface="Times New Roman" panose="02020603050405020304" pitchFamily="18" charset="0"/>
                <a:cs typeface="Times New Roman" panose="02020603050405020304" pitchFamily="18" charset="0"/>
              </a:rPr>
              <a:t>THANK YOU</a:t>
            </a:r>
            <a:endParaRPr lang="en-IN" altLang="en-US"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2"/>
          <p:cNvSpPr txBox="1"/>
          <p:nvPr/>
        </p:nvSpPr>
        <p:spPr>
          <a:xfrm>
            <a:off x="4168312"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000" dirty="0">
                <a:solidFill>
                  <a:schemeClr val="bg1"/>
                </a:solidFill>
                <a:cs typeface="Arial" panose="020B0604020202020204" pitchFamily="34" charset="0"/>
              </a:rPr>
              <a:t>2017</a:t>
            </a:r>
            <a:endParaRPr lang="en-US" sz="2000" dirty="0">
              <a:solidFill>
                <a:schemeClr val="bg1"/>
              </a:solidFill>
              <a:cs typeface="Arial" panose="020B0604020202020204" pitchFamily="34" charset="0"/>
            </a:endParaRPr>
          </a:p>
        </p:txBody>
      </p:sp>
      <p:sp>
        <p:nvSpPr>
          <p:cNvPr id="12" name="Text Placeholder 12"/>
          <p:cNvSpPr txBox="1"/>
          <p:nvPr/>
        </p:nvSpPr>
        <p:spPr>
          <a:xfrm>
            <a:off x="7290326" y="2287309"/>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endParaRPr lang="en-US" sz="2000" dirty="0">
              <a:solidFill>
                <a:schemeClr val="bg1"/>
              </a:solidFill>
              <a:cs typeface="Arial" panose="020B0604020202020204" pitchFamily="34" charset="0"/>
            </a:endParaRPr>
          </a:p>
        </p:txBody>
      </p:sp>
      <p:sp>
        <p:nvSpPr>
          <p:cNvPr id="2" name="TextBox 1"/>
          <p:cNvSpPr txBox="1"/>
          <p:nvPr/>
        </p:nvSpPr>
        <p:spPr>
          <a:xfrm>
            <a:off x="1405255" y="339725"/>
            <a:ext cx="5020310" cy="460375"/>
          </a:xfrm>
          <a:prstGeom prst="rect">
            <a:avLst/>
          </a:prstGeom>
          <a:noFill/>
        </p:spPr>
        <p:txBody>
          <a:bodyPr wrap="square" rtlCol="0">
            <a:spAutoFit/>
          </a:bodyPr>
          <a:lstStyle/>
          <a:p>
            <a:pPr algn="ctr"/>
            <a:r>
              <a:rPr lang="en-IN" altLang="en-US" sz="2400" b="1" dirty="0">
                <a:latin typeface="Times New Roman" panose="02020603050405020304" pitchFamily="18" charset="0"/>
                <a:cs typeface="Times New Roman" panose="02020603050405020304" pitchFamily="18" charset="0"/>
              </a:rPr>
              <a:t>           EXISTING SYSTEM</a:t>
            </a:r>
            <a:endParaRPr lang="en-IN" altLang="en-US"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3850" y="1002665"/>
            <a:ext cx="7948930" cy="3415030"/>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The Voter has to </a:t>
            </a:r>
            <a:r>
              <a:rPr lang="en-IN" altLang="en-US" dirty="0">
                <a:latin typeface="Times New Roman" panose="02020603050405020304" pitchFamily="18" charset="0"/>
                <a:cs typeface="Times New Roman" panose="02020603050405020304" pitchFamily="18" charset="0"/>
                <a:sym typeface="+mn-ea"/>
              </a:rPr>
              <a:t>v</a:t>
            </a:r>
            <a:r>
              <a:rPr lang="en-US" dirty="0">
                <a:latin typeface="Times New Roman" panose="02020603050405020304" pitchFamily="18" charset="0"/>
                <a:cs typeface="Times New Roman" panose="02020603050405020304" pitchFamily="18" charset="0"/>
                <a:sym typeface="+mn-ea"/>
              </a:rPr>
              <a:t>isit </a:t>
            </a:r>
            <a:r>
              <a:rPr lang="en-IN" altLang="en-US" dirty="0">
                <a:latin typeface="Times New Roman" panose="02020603050405020304" pitchFamily="18" charset="0"/>
                <a:cs typeface="Times New Roman" panose="02020603050405020304" pitchFamily="18" charset="0"/>
                <a:sym typeface="+mn-ea"/>
              </a:rPr>
              <a:t>polling</a:t>
            </a:r>
            <a:r>
              <a:rPr lang="en-US" dirty="0">
                <a:latin typeface="Times New Roman" panose="02020603050405020304" pitchFamily="18" charset="0"/>
                <a:cs typeface="Times New Roman" panose="02020603050405020304" pitchFamily="18" charset="0"/>
                <a:sym typeface="+mn-ea"/>
              </a:rPr>
              <a:t> </a:t>
            </a:r>
            <a:r>
              <a:rPr lang="en-IN" altLang="en-US" dirty="0">
                <a:latin typeface="Times New Roman" panose="02020603050405020304" pitchFamily="18" charset="0"/>
                <a:cs typeface="Times New Roman" panose="02020603050405020304" pitchFamily="18" charset="0"/>
                <a:sym typeface="+mn-ea"/>
              </a:rPr>
              <a:t>b</a:t>
            </a:r>
            <a:r>
              <a:rPr lang="en-US" dirty="0">
                <a:latin typeface="Times New Roman" panose="02020603050405020304" pitchFamily="18" charset="0"/>
                <a:cs typeface="Times New Roman" panose="02020603050405020304" pitchFamily="18" charset="0"/>
                <a:sym typeface="+mn-ea"/>
              </a:rPr>
              <a:t>ooths to Vote a Candidate so there is wastage of </a:t>
            </a:r>
            <a:r>
              <a:rPr lang="en-IN" alt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sym typeface="+mn-ea"/>
              </a:rPr>
              <a:t>time.</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All the </a:t>
            </a:r>
            <a:r>
              <a:rPr lang="en-IN" altLang="en-US" dirty="0">
                <a:latin typeface="Times New Roman" panose="02020603050405020304" pitchFamily="18" charset="0"/>
                <a:cs typeface="Times New Roman" panose="02020603050405020304" pitchFamily="18" charset="0"/>
                <a:sym typeface="+mn-ea"/>
              </a:rPr>
              <a:t>i</a:t>
            </a:r>
            <a:r>
              <a:rPr lang="en-US" dirty="0">
                <a:latin typeface="Times New Roman" panose="02020603050405020304" pitchFamily="18" charset="0"/>
                <a:cs typeface="Times New Roman" panose="02020603050405020304" pitchFamily="18" charset="0"/>
                <a:sym typeface="+mn-ea"/>
              </a:rPr>
              <a:t>nformation of the Voter or Candidate is to be fill</a:t>
            </a:r>
            <a:r>
              <a:rPr lang="en-IN" altLang="en-US" dirty="0">
                <a:latin typeface="Times New Roman" panose="02020603050405020304" pitchFamily="18" charset="0"/>
                <a:cs typeface="Times New Roman" panose="02020603050405020304" pitchFamily="18" charset="0"/>
                <a:sym typeface="+mn-ea"/>
              </a:rPr>
              <a:t>ed</a:t>
            </a:r>
            <a:r>
              <a:rPr lang="en-US" dirty="0">
                <a:latin typeface="Times New Roman" panose="02020603050405020304" pitchFamily="18" charset="0"/>
                <a:cs typeface="Times New Roman" panose="02020603050405020304" pitchFamily="18" charset="0"/>
                <a:sym typeface="+mn-ea"/>
              </a:rPr>
              <a:t> in manually.</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There are Electronic Voting Machines used which Takes More Cost.</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The Voter has to manually register into the Voter List. Also Vote counting has to be done manually.</a:t>
            </a:r>
            <a:endParaRPr lang="en-US"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All the Information of the Voter or Candidate is to be filling in manually. Voter must be present in his/her Constituency to give his/her Vote.</a:t>
            </a:r>
            <a:r>
              <a:rPr lang="en-IN" altLang="en-US" dirty="0">
                <a:latin typeface="Times New Roman" panose="02020603050405020304" pitchFamily="18" charset="0"/>
                <a:cs typeface="Times New Roman" panose="02020603050405020304" pitchFamily="18" charset="0"/>
                <a:sym typeface="+mn-ea"/>
              </a:rPr>
              <a:t> </a:t>
            </a:r>
            <a:endParaRPr lang="en-IN" altLang="en-US" b="1" dirty="0">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4236720" y="4855210"/>
            <a:ext cx="2590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4</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67769" y="483265"/>
            <a:ext cx="4097192" cy="460375"/>
          </a:xfrm>
          <a:prstGeom prst="rect">
            <a:avLst/>
          </a:prstGeom>
          <a:noFill/>
        </p:spPr>
        <p:txBody>
          <a:bodyPr wrap="square" rtlCol="0">
            <a:spAutoFit/>
          </a:bodyPr>
          <a:lstStyle/>
          <a:p>
            <a:r>
              <a:rPr lang="en-IN" altLang="en-US" b="1" dirty="0" smtClean="0">
                <a:latin typeface="Times New Roman" panose="02020603050405020304" pitchFamily="18" charset="0"/>
                <a:cs typeface="Times New Roman" panose="02020603050405020304" pitchFamily="18" charset="0"/>
              </a:rPr>
              <a:t>       </a:t>
            </a:r>
            <a:r>
              <a:rPr lang="en-IN" altLang="en-US" sz="2400" b="1" dirty="0" smtClean="0">
                <a:latin typeface="Times New Roman" panose="02020603050405020304" pitchFamily="18" charset="0"/>
                <a:cs typeface="Times New Roman" panose="02020603050405020304" pitchFamily="18" charset="0"/>
              </a:rPr>
              <a:t>PROPOSED SYSTEM</a:t>
            </a:r>
            <a:endParaRPr lang="en-IN" altLang="en-US" sz="2400" b="1" dirty="0" smtClean="0">
              <a:latin typeface="Times New Roman" panose="02020603050405020304" pitchFamily="18" charset="0"/>
              <a:cs typeface="Times New Roman" panose="02020603050405020304" pitchFamily="18" charset="0"/>
            </a:endParaRPr>
          </a:p>
        </p:txBody>
      </p:sp>
      <p:sp>
        <p:nvSpPr>
          <p:cNvPr id="2" name="TextBox 1"/>
          <p:cNvSpPr txBox="1"/>
          <p:nvPr/>
        </p:nvSpPr>
        <p:spPr>
          <a:xfrm>
            <a:off x="395660" y="1060088"/>
            <a:ext cx="8280920" cy="378460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To reduce a lot of time, t</a:t>
            </a:r>
            <a:r>
              <a:rPr lang="en-US" sz="1600" dirty="0">
                <a:latin typeface="Times New Roman" panose="02020603050405020304" pitchFamily="18" charset="0"/>
                <a:cs typeface="Times New Roman" panose="02020603050405020304" pitchFamily="18" charset="0"/>
              </a:rPr>
              <a:t>his Online Voting System will manage the Voters information by which voter can login </a:t>
            </a:r>
            <a:r>
              <a:rPr lang="en-IN" altLang="en-US" sz="1600" dirty="0">
                <a:latin typeface="Times New Roman" panose="02020603050405020304" pitchFamily="18" charset="0"/>
                <a:cs typeface="Times New Roman" panose="02020603050405020304" pitchFamily="18" charset="0"/>
              </a:rPr>
              <a:t>and cast his/her vote from anywhere through our web page.</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 the time of registration voter will be asked for Full name, age, mobile </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 email id, and verified the details by</a:t>
            </a:r>
            <a:r>
              <a:rPr lang="en-IN" altLang="en-US" sz="1600" dirty="0">
                <a:latin typeface="Times New Roman" panose="02020603050405020304" pitchFamily="18" charset="0"/>
                <a:cs typeface="Times New Roman" panose="02020603050405020304" pitchFamily="18" charset="0"/>
              </a:rPr>
              <a:t> the</a:t>
            </a:r>
            <a:r>
              <a:rPr lang="en-US" sz="1600" dirty="0">
                <a:latin typeface="Times New Roman" panose="02020603050405020304" pitchFamily="18" charset="0"/>
                <a:cs typeface="Times New Roman" panose="02020603050405020304" pitchFamily="18" charset="0"/>
              </a:rPr>
              <a:t> administrator. </a:t>
            </a:r>
            <a:r>
              <a:rPr lang="en-IN" altLang="en-US" sz="1600" dirty="0">
                <a:latin typeface="Times New Roman" panose="02020603050405020304" pitchFamily="18" charset="0"/>
                <a:cs typeface="Times New Roman" panose="02020603050405020304" pitchFamily="18" charset="0"/>
              </a:rPr>
              <a:t>There is no need to do the process manually, everything is done in online.</a:t>
            </a:r>
            <a:endParaRPr lang="en-IN" alt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sym typeface="+mn-ea"/>
              </a:rPr>
              <a:t>In this pandemic time, it is high risk to go out to polling booths to cast our vote, so to ensure the safety of the voters, our voting portal can be used from anywhere.</a:t>
            </a:r>
            <a:endParaRPr lang="en-IN" alt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altLang="en-US" sz="1600" dirty="0">
                <a:latin typeface="Times New Roman" panose="02020603050405020304" pitchFamily="18" charset="0"/>
                <a:cs typeface="Times New Roman" panose="02020603050405020304" pitchFamily="18" charset="0"/>
              </a:rPr>
              <a:t>As a great feature, our voting portal records the vote casted, counting and presents the results    through online only.</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Then voter will be authenticated, and he can give vote from one of the candidate from the list.</a:t>
            </a:r>
            <a:endParaRPr lang="en-US" dirty="0"/>
          </a:p>
        </p:txBody>
      </p:sp>
      <p:sp>
        <p:nvSpPr>
          <p:cNvPr id="3" name="Text Box 2"/>
          <p:cNvSpPr txBox="1"/>
          <p:nvPr/>
        </p:nvSpPr>
        <p:spPr>
          <a:xfrm>
            <a:off x="4283710" y="4867910"/>
            <a:ext cx="401320" cy="275590"/>
          </a:xfrm>
          <a:prstGeom prst="rect">
            <a:avLst/>
          </a:prstGeom>
          <a:noFill/>
        </p:spPr>
        <p:txBody>
          <a:bodyPr wrap="square" rtlCol="0">
            <a:spAutoFit/>
          </a:bodyPr>
          <a:p>
            <a:r>
              <a:rPr lang="en-IN" altLang="en-US" sz="1200">
                <a:latin typeface="Times New Roman" panose="02020603050405020304" pitchFamily="18" charset="0"/>
                <a:cs typeface="Times New Roman" panose="02020603050405020304" pitchFamily="18" charset="0"/>
              </a:rPr>
              <a:t>5</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2"/>
          <p:cNvSpPr txBox="1"/>
          <p:nvPr/>
        </p:nvSpPr>
        <p:spPr>
          <a:xfrm>
            <a:off x="395605" y="1275080"/>
            <a:ext cx="4704715" cy="419735"/>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IN" altLang="en-US" sz="1800" dirty="0">
                <a:solidFill>
                  <a:schemeClr val="tx1"/>
                </a:solidFill>
                <a:latin typeface="Times New Roman" panose="02020603050405020304" pitchFamily="18" charset="0"/>
                <a:cs typeface="Times New Roman" panose="02020603050405020304" pitchFamily="18" charset="0"/>
              </a:rPr>
              <a:t>SOFTWARE REQUIREMENTS:</a:t>
            </a:r>
            <a:r>
              <a:rPr lang="en-US" sz="2000" dirty="0">
                <a:solidFill>
                  <a:schemeClr val="bg1"/>
                </a:solidFill>
                <a:cs typeface="Arial" panose="020B0604020202020204" pitchFamily="34" charset="0"/>
              </a:rPr>
              <a:t>017</a:t>
            </a:r>
            <a:endParaRPr lang="en-US" sz="2000" dirty="0">
              <a:solidFill>
                <a:schemeClr val="bg1"/>
              </a:solidFill>
              <a:cs typeface="Arial" panose="020B0604020202020204" pitchFamily="34" charset="0"/>
            </a:endParaRPr>
          </a:p>
        </p:txBody>
      </p:sp>
      <p:sp>
        <p:nvSpPr>
          <p:cNvPr id="2" name="TextBox 1"/>
          <p:cNvSpPr txBox="1"/>
          <p:nvPr/>
        </p:nvSpPr>
        <p:spPr>
          <a:xfrm>
            <a:off x="2365375" y="411480"/>
            <a:ext cx="4413885" cy="460375"/>
          </a:xfrm>
          <a:prstGeom prst="rect">
            <a:avLst/>
          </a:prstGeom>
          <a:noFill/>
        </p:spPr>
        <p:txBody>
          <a:bodyPr wrap="square" rtlCol="0">
            <a:spAutoFit/>
          </a:bodyPr>
          <a:lstStyle/>
          <a:p>
            <a:r>
              <a:rPr lang="en-IN" altLang="en-US" sz="2400" b="1" dirty="0">
                <a:latin typeface="Times New Roman" panose="02020603050405020304" pitchFamily="18" charset="0"/>
                <a:cs typeface="Times New Roman" panose="02020603050405020304" pitchFamily="18" charset="0"/>
              </a:rPr>
              <a:t>SYSTEM REQUIREMENTS</a:t>
            </a:r>
            <a:endParaRPr lang="en-IN" alt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71550" y="1707515"/>
            <a:ext cx="3710305" cy="310769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MYSQL DBMS </a:t>
            </a:r>
            <a:endParaRPr lang="en-US" sz="1400" b="1"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HTML</a:t>
            </a:r>
            <a:endParaRPr lang="en-IN" sz="1400" b="1"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PHP </a:t>
            </a:r>
            <a:endParaRPr lang="en-IN" sz="1400" b="1"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Java Script</a:t>
            </a:r>
            <a:endParaRPr lang="en-IN" sz="1400" b="1"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altLang="en-US" sz="1400" b="1" dirty="0">
                <a:latin typeface="Times New Roman" panose="02020603050405020304" pitchFamily="18" charset="0"/>
                <a:cs typeface="Times New Roman" panose="02020603050405020304" pitchFamily="18" charset="0"/>
              </a:rPr>
              <a:t> XAMPP</a:t>
            </a:r>
            <a:endParaRPr lang="en-US" sz="1400" b="1"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Web Browser</a:t>
            </a:r>
            <a:r>
              <a:rPr lang="en-IN" altLang="en-US" sz="1400" b="1" dirty="0">
                <a:latin typeface="Times New Roman" panose="02020603050405020304" pitchFamily="18" charset="0"/>
                <a:cs typeface="Times New Roman" panose="02020603050405020304" pitchFamily="18" charset="0"/>
              </a:rPr>
              <a:t> </a:t>
            </a:r>
            <a:endParaRPr lang="en-US" sz="1400" b="1"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Bootstrap</a:t>
            </a:r>
            <a:endParaRPr lang="en-US" sz="1400" b="1"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262755" y="4866640"/>
            <a:ext cx="2590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6</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7405" y="771525"/>
            <a:ext cx="8229600" cy="436960"/>
          </a:xfrm>
        </p:spPr>
        <p:txBody>
          <a:bodyPr/>
          <a:p>
            <a:r>
              <a:rPr lang="en-IN" altLang="en-US" sz="1800" b="1">
                <a:solidFill>
                  <a:schemeClr val="tx1"/>
                </a:solidFill>
                <a:latin typeface="Times New Roman" panose="02020603050405020304" pitchFamily="18" charset="0"/>
                <a:cs typeface="Times New Roman" panose="02020603050405020304" pitchFamily="18" charset="0"/>
              </a:rPr>
              <a:t>HARDWARE REQUIREMENTS:</a:t>
            </a:r>
            <a:endParaRPr lang="en-IN" altLang="en-US" sz="1800" b="1">
              <a:solidFill>
                <a:schemeClr val="tx1"/>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683260" y="1419225"/>
            <a:ext cx="8168005" cy="3659505"/>
          </a:xfrm>
          <a:prstGeom prst="rect">
            <a:avLst/>
          </a:prstGeom>
          <a:noFill/>
        </p:spPr>
        <p:txBody>
          <a:bodyPr wrap="square" rtlCol="0">
            <a:spAutoFit/>
          </a:bodyPr>
          <a:p>
            <a:pPr marL="285750" indent="-285750">
              <a:lnSpc>
                <a:spcPct val="10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t>
            </a:r>
            <a:r>
              <a:rPr lang="en-US" sz="1600" b="1">
                <a:latin typeface="Times New Roman" panose="02020603050405020304" pitchFamily="18" charset="0"/>
                <a:cs typeface="Times New Roman" panose="02020603050405020304" pitchFamily="18" charset="0"/>
              </a:rPr>
              <a:t>Microsoft Windows XP Professional SP3/Windows 7 Professional/Windows10 :</a:t>
            </a:r>
            <a:endParaRPr lang="en-US" sz="1600" b="1">
              <a:latin typeface="Times New Roman" panose="02020603050405020304" pitchFamily="18" charset="0"/>
              <a:cs typeface="Times New Roman" panose="02020603050405020304" pitchFamily="18" charset="0"/>
            </a:endParaRPr>
          </a:p>
          <a:p>
            <a:pPr indent="0">
              <a:lnSpc>
                <a:spcPct val="100000"/>
              </a:lnSpc>
              <a:buFont typeface="Arial" panose="020B0604020202020204" pitchFamily="34" charset="0"/>
              <a:buNone/>
            </a:pPr>
            <a:endParaRPr lang="en-US" sz="1600" b="1">
              <a:latin typeface="Times New Roman" panose="02020603050405020304" pitchFamily="18" charset="0"/>
              <a:cs typeface="Times New Roman" panose="02020603050405020304" pitchFamily="18" charset="0"/>
            </a:endParaRPr>
          </a:p>
          <a:p>
            <a:pPr indent="0">
              <a:lnSpc>
                <a:spcPct val="120000"/>
              </a:lnSpc>
              <a:buNone/>
            </a:pPr>
            <a:r>
              <a:rPr lang="en-US" sz="1600">
                <a:latin typeface="Times New Roman" panose="02020603050405020304" pitchFamily="18" charset="0"/>
                <a:cs typeface="Times New Roman" panose="02020603050405020304" pitchFamily="18" charset="0"/>
              </a:rPr>
              <a:t></a:t>
            </a:r>
            <a:r>
              <a:rPr lang="en-IN" alt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Processor : </a:t>
            </a:r>
            <a:r>
              <a:rPr lang="en-US" sz="1600">
                <a:latin typeface="Times New Roman" panose="02020603050405020304" pitchFamily="18" charset="0"/>
                <a:cs typeface="Times New Roman" panose="02020603050405020304" pitchFamily="18" charset="0"/>
              </a:rPr>
              <a:t>800MHz Intel Pentium III or equivalent</a:t>
            </a:r>
            <a:endParaRPr lang="en-US" sz="1600">
              <a:latin typeface="Times New Roman" panose="02020603050405020304" pitchFamily="18" charset="0"/>
              <a:cs typeface="Times New Roman" panose="02020603050405020304" pitchFamily="18" charset="0"/>
            </a:endParaRPr>
          </a:p>
          <a:p>
            <a:pPr indent="0">
              <a:lnSpc>
                <a:spcPct val="120000"/>
              </a:lnSpc>
              <a:buNone/>
            </a:pPr>
            <a:r>
              <a:rPr lang="en-US" sz="1600">
                <a:latin typeface="Times New Roman" panose="02020603050405020304" pitchFamily="18" charset="0"/>
                <a:cs typeface="Times New Roman" panose="02020603050405020304" pitchFamily="18" charset="0"/>
              </a:rPr>
              <a:t></a:t>
            </a:r>
            <a:r>
              <a:rPr lang="en-IN" altLang="en-US" sz="1600">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Memory :</a:t>
            </a:r>
            <a:r>
              <a:rPr lang="en-US" sz="16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10 GB</a:t>
            </a:r>
            <a:endParaRPr lang="en-US" sz="1600">
              <a:latin typeface="Times New Roman" panose="02020603050405020304" pitchFamily="18" charset="0"/>
              <a:cs typeface="Times New Roman" panose="02020603050405020304" pitchFamily="18" charset="0"/>
            </a:endParaRPr>
          </a:p>
          <a:p>
            <a:pPr indent="0">
              <a:lnSpc>
                <a:spcPct val="120000"/>
              </a:lnSpc>
              <a:buNone/>
            </a:pP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t>
            </a:r>
            <a:r>
              <a:rPr lang="en-IN" alt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Disk space :</a:t>
            </a:r>
            <a:r>
              <a:rPr lang="en-US" sz="1600">
                <a:latin typeface="Times New Roman" panose="02020603050405020304" pitchFamily="18" charset="0"/>
                <a:cs typeface="Times New Roman" panose="02020603050405020304" pitchFamily="18" charset="0"/>
              </a:rPr>
              <a:t> 750 MB of free disk space</a:t>
            </a:r>
            <a:endParaRPr lang="en-US" sz="1600">
              <a:latin typeface="Times New Roman" panose="02020603050405020304" pitchFamily="18" charset="0"/>
              <a:cs typeface="Times New Roman" panose="02020603050405020304" pitchFamily="18" charset="0"/>
            </a:endParaRPr>
          </a:p>
          <a:p>
            <a:pPr indent="0">
              <a:lnSpc>
                <a:spcPct val="100000"/>
              </a:lnSpc>
              <a:buNone/>
            </a:pPr>
            <a:endParaRPr lang="en-US" sz="160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t>
            </a:r>
            <a:r>
              <a:rPr lang="en-US" sz="1600" b="1">
                <a:latin typeface="Times New Roman" panose="02020603050405020304" pitchFamily="18" charset="0"/>
                <a:cs typeface="Times New Roman" panose="02020603050405020304" pitchFamily="18" charset="0"/>
              </a:rPr>
              <a:t>Ubuntu 9.10 :</a:t>
            </a:r>
            <a:endParaRPr lang="en-US" sz="1600" b="1">
              <a:latin typeface="Times New Roman" panose="02020603050405020304" pitchFamily="18" charset="0"/>
              <a:cs typeface="Times New Roman" panose="02020603050405020304" pitchFamily="18" charset="0"/>
            </a:endParaRPr>
          </a:p>
          <a:p>
            <a:pPr indent="0">
              <a:lnSpc>
                <a:spcPct val="100000"/>
              </a:lnSpc>
              <a:buFont typeface="Arial" panose="020B0604020202020204" pitchFamily="34" charset="0"/>
              <a:buNone/>
            </a:pPr>
            <a:endParaRPr lang="en-US" sz="1600">
              <a:latin typeface="Times New Roman" panose="02020603050405020304" pitchFamily="18" charset="0"/>
              <a:cs typeface="Times New Roman" panose="02020603050405020304" pitchFamily="18" charset="0"/>
            </a:endParaRPr>
          </a:p>
          <a:p>
            <a:pPr indent="0">
              <a:lnSpc>
                <a:spcPct val="130000"/>
              </a:lnSpc>
              <a:buNone/>
            </a:pPr>
            <a:r>
              <a:rPr lang="en-IN" altLang="en-US" sz="1600">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Processor :</a:t>
            </a:r>
            <a:r>
              <a:rPr lang="en-US" sz="1600">
                <a:latin typeface="Times New Roman" panose="02020603050405020304" pitchFamily="18" charset="0"/>
                <a:cs typeface="Times New Roman" panose="02020603050405020304" pitchFamily="18" charset="0"/>
              </a:rPr>
              <a:t> 800MHz Intel Pentium III or equivalent</a:t>
            </a:r>
            <a:endParaRPr lang="en-US" sz="1600">
              <a:latin typeface="Times New Roman" panose="02020603050405020304" pitchFamily="18" charset="0"/>
              <a:cs typeface="Times New Roman" panose="02020603050405020304" pitchFamily="18" charset="0"/>
            </a:endParaRPr>
          </a:p>
          <a:p>
            <a:pPr indent="0">
              <a:lnSpc>
                <a:spcPct val="130000"/>
              </a:lnSpc>
              <a:buNone/>
            </a:pPr>
            <a:r>
              <a:rPr lang="en-US" sz="1600">
                <a:latin typeface="Times New Roman" panose="02020603050405020304" pitchFamily="18" charset="0"/>
                <a:cs typeface="Times New Roman" panose="02020603050405020304" pitchFamily="18" charset="0"/>
              </a:rPr>
              <a:t></a:t>
            </a:r>
            <a:r>
              <a:rPr lang="en-IN" altLang="en-US" sz="1600">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Memory : </a:t>
            </a:r>
            <a:r>
              <a:rPr lang="en-IN" altLang="en-US" sz="1600">
                <a:latin typeface="Times New Roman" panose="02020603050405020304" pitchFamily="18" charset="0"/>
                <a:cs typeface="Times New Roman" panose="02020603050405020304" pitchFamily="18" charset="0"/>
              </a:rPr>
              <a:t>10 GB</a:t>
            </a:r>
            <a:endParaRPr lang="en-US" sz="1600">
              <a:latin typeface="Times New Roman" panose="02020603050405020304" pitchFamily="18" charset="0"/>
              <a:cs typeface="Times New Roman" panose="02020603050405020304" pitchFamily="18" charset="0"/>
            </a:endParaRPr>
          </a:p>
          <a:p>
            <a:pPr indent="0">
              <a:lnSpc>
                <a:spcPct val="130000"/>
              </a:lnSpc>
              <a:buNone/>
            </a:pPr>
            <a:r>
              <a:rPr lang="en-US" sz="1600">
                <a:latin typeface="Times New Roman" panose="02020603050405020304" pitchFamily="18" charset="0"/>
                <a:cs typeface="Times New Roman" panose="02020603050405020304" pitchFamily="18" charset="0"/>
              </a:rPr>
              <a:t></a:t>
            </a:r>
            <a:r>
              <a:rPr lang="en-IN" altLang="en-US" sz="1600">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Disk space : </a:t>
            </a:r>
            <a:r>
              <a:rPr lang="en-US" sz="1600">
                <a:latin typeface="Times New Roman" panose="02020603050405020304" pitchFamily="18" charset="0"/>
                <a:cs typeface="Times New Roman" panose="02020603050405020304" pitchFamily="18" charset="0"/>
              </a:rPr>
              <a:t>650 MB of free disk space</a:t>
            </a:r>
            <a:endParaRPr lang="en-US" sz="1600">
              <a:latin typeface="Times New Roman" panose="02020603050405020304" pitchFamily="18" charset="0"/>
              <a:cs typeface="Times New Roman" panose="02020603050405020304" pitchFamily="18" charset="0"/>
            </a:endParaRPr>
          </a:p>
          <a:p>
            <a:pPr indent="0">
              <a:lnSpc>
                <a:spcPct val="100000"/>
              </a:lnSpc>
              <a:buNone/>
            </a:pPr>
            <a:endParaRPr lang="en-US" sz="1600"/>
          </a:p>
          <a:p>
            <a:pPr indent="0">
              <a:buNone/>
            </a:pPr>
            <a:endParaRPr lang="en-US" sz="1600"/>
          </a:p>
        </p:txBody>
      </p:sp>
      <p:sp>
        <p:nvSpPr>
          <p:cNvPr id="3" name="Text Box 2"/>
          <p:cNvSpPr txBox="1"/>
          <p:nvPr/>
        </p:nvSpPr>
        <p:spPr>
          <a:xfrm>
            <a:off x="4442460" y="4875530"/>
            <a:ext cx="2590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7</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9240" y="483870"/>
            <a:ext cx="3859530" cy="460375"/>
          </a:xfrm>
          <a:prstGeom prst="rect">
            <a:avLst/>
          </a:prstGeom>
          <a:noFill/>
        </p:spPr>
        <p:txBody>
          <a:bodyPr wrap="square" rtlCol="0">
            <a:spAutoFit/>
          </a:bodyPr>
          <a:lstStyle/>
          <a:p>
            <a:r>
              <a:rPr lang="en-IN" altLang="en-US" sz="2400" b="1" dirty="0">
                <a:latin typeface="Times New Roman" panose="02020603050405020304" pitchFamily="18" charset="0"/>
                <a:cs typeface="Times New Roman" panose="02020603050405020304" pitchFamily="18" charset="0"/>
              </a:rPr>
              <a:t>   METHODOLOGY</a:t>
            </a:r>
            <a:endParaRPr lang="en-IN" altLang="en-US" sz="2400" b="1"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234315" y="1146175"/>
            <a:ext cx="8675370" cy="1814830"/>
          </a:xfrm>
          <a:prstGeom prst="rect">
            <a:avLst/>
          </a:prstGeom>
          <a:noFill/>
        </p:spPr>
        <p:txBody>
          <a:bodyPr wrap="square" rtlCol="0" anchor="t">
            <a:spAutoFit/>
          </a:bodyPr>
          <a:p>
            <a:pPr algn="just"/>
            <a:r>
              <a:rPr lang="en-US" sz="1600">
                <a:latin typeface="Times New Roman" panose="02020603050405020304" pitchFamily="18" charset="0"/>
                <a:cs typeface="Times New Roman" panose="02020603050405020304" pitchFamily="18" charset="0"/>
              </a:rPr>
              <a:t>Every voter will be provided by a </a:t>
            </a:r>
            <a:r>
              <a:rPr lang="en-IN" altLang="en-US" sz="1600">
                <a:latin typeface="Times New Roman" panose="02020603050405020304" pitchFamily="18" charset="0"/>
                <a:cs typeface="Times New Roman" panose="02020603050405020304" pitchFamily="18" charset="0"/>
              </a:rPr>
              <a:t>login access after registration as voter</a:t>
            </a:r>
            <a:r>
              <a:rPr lang="en-US" sz="1600">
                <a:latin typeface="Times New Roman" panose="02020603050405020304" pitchFamily="18" charset="0"/>
                <a:cs typeface="Times New Roman" panose="02020603050405020304" pitchFamily="18" charset="0"/>
              </a:rPr>
              <a:t>. This </a:t>
            </a:r>
            <a:r>
              <a:rPr lang="en-IN" altLang="en-US" sz="1600">
                <a:latin typeface="Times New Roman" panose="02020603050405020304" pitchFamily="18" charset="0"/>
                <a:cs typeface="Times New Roman" panose="02020603050405020304" pitchFamily="18" charset="0"/>
              </a:rPr>
              <a:t>login process</a:t>
            </a:r>
            <a:r>
              <a:rPr lang="en-US" sz="1600">
                <a:latin typeface="Times New Roman" panose="02020603050405020304" pitchFamily="18" charset="0"/>
                <a:cs typeface="Times New Roman" panose="02020603050405020304" pitchFamily="18" charset="0"/>
              </a:rPr>
              <a:t> will be automatically</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checked along</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with the ID stored on the database. If both the information matches with the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database documentation then only further he will be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authorized for voting else he cannot login in our </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system.</a:t>
            </a:r>
            <a:r>
              <a:rPr lang="en-IN" altLang="en-US" sz="1600">
                <a:latin typeface="Times New Roman" panose="02020603050405020304" pitchFamily="18" charset="0"/>
                <a:cs typeface="Times New Roman" panose="02020603050405020304" pitchFamily="18" charset="0"/>
              </a:rPr>
              <a:t>T</a:t>
            </a:r>
            <a:r>
              <a:rPr lang="en-US" sz="1600">
                <a:latin typeface="Times New Roman" panose="02020603050405020304" pitchFamily="18" charset="0"/>
                <a:cs typeface="Times New Roman" panose="02020603050405020304" pitchFamily="18" charset="0"/>
              </a:rPr>
              <a:t>o achieve the rules</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of supreme Electoral Council as follow: Only eligible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persons vote, No </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person is allowed to </a:t>
            </a:r>
            <a:r>
              <a:rPr lang="en-IN" altLang="en-US" sz="1600">
                <a:latin typeface="Times New Roman" panose="02020603050405020304" pitchFamily="18" charset="0"/>
                <a:cs typeface="Times New Roman" panose="02020603050405020304" pitchFamily="18" charset="0"/>
              </a:rPr>
              <a:t>v</a:t>
            </a:r>
            <a:r>
              <a:rPr lang="en-US" sz="1600">
                <a:latin typeface="Times New Roman" panose="02020603050405020304" pitchFamily="18" charset="0"/>
                <a:cs typeface="Times New Roman" panose="02020603050405020304" pitchFamily="18" charset="0"/>
              </a:rPr>
              <a:t>ote more than once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and at more than one place. The vote is secret, and each</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vote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gets counted and to achieve the aims</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of online voting</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as follow: increase participation, lower</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the cost of running election, and improve the accuracy of</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results.</a:t>
            </a:r>
            <a:endParaRPr lang="en-US" sz="1600">
              <a:latin typeface="Times New Roman" panose="02020603050405020304" pitchFamily="18" charset="0"/>
              <a:cs typeface="Times New Roman" panose="02020603050405020304" pitchFamily="18" charset="0"/>
            </a:endParaRPr>
          </a:p>
        </p:txBody>
      </p:sp>
      <p:sp>
        <p:nvSpPr>
          <p:cNvPr id="7" name="Text Box 6"/>
          <p:cNvSpPr txBox="1"/>
          <p:nvPr/>
        </p:nvSpPr>
        <p:spPr>
          <a:xfrm>
            <a:off x="4442460" y="4803775"/>
            <a:ext cx="2590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8</a:t>
            </a:r>
            <a:endParaRPr lang="en-IN" altLang="en-US" sz="1200">
              <a:latin typeface="Times New Roman" panose="02020603050405020304" pitchFamily="18" charset="0"/>
              <a:cs typeface="Times New Roman" panose="02020603050405020304" pitchFamily="18" charset="0"/>
            </a:endParaRPr>
          </a:p>
        </p:txBody>
      </p:sp>
      <p:pic>
        <p:nvPicPr>
          <p:cNvPr id="4" name="Picture 3" descr="painrjebfdjs"/>
          <p:cNvPicPr>
            <a:picLocks noChangeAspect="1"/>
          </p:cNvPicPr>
          <p:nvPr/>
        </p:nvPicPr>
        <p:blipFill>
          <a:blip r:embed="rId1"/>
          <a:stretch>
            <a:fillRect/>
          </a:stretch>
        </p:blipFill>
        <p:spPr>
          <a:xfrm>
            <a:off x="1619885" y="3003550"/>
            <a:ext cx="5655310" cy="1842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4970" y="483870"/>
            <a:ext cx="8229600" cy="436960"/>
          </a:xfrm>
        </p:spPr>
        <p:txBody>
          <a:bodyPr/>
          <a:p>
            <a:pPr algn="ctr"/>
            <a:r>
              <a:rPr lang="en-IN" altLang="en-US" sz="2400" b="1">
                <a:latin typeface="Times New Roman" panose="02020603050405020304" pitchFamily="18" charset="0"/>
                <a:cs typeface="Times New Roman" panose="02020603050405020304" pitchFamily="18" charset="0"/>
              </a:rPr>
              <a:t>MODULES</a:t>
            </a:r>
            <a:endParaRPr lang="en-IN" altLang="en-US" sz="2400" b="1">
              <a:latin typeface="Times New Roman" panose="02020603050405020304" pitchFamily="18" charset="0"/>
              <a:cs typeface="Times New Roman" panose="02020603050405020304" pitchFamily="18" charset="0"/>
            </a:endParaRPr>
          </a:p>
        </p:txBody>
      </p:sp>
      <p:sp>
        <p:nvSpPr>
          <p:cNvPr id="4" name="Text Box 3"/>
          <p:cNvSpPr txBox="1"/>
          <p:nvPr/>
        </p:nvSpPr>
        <p:spPr>
          <a:xfrm>
            <a:off x="683895" y="1059180"/>
            <a:ext cx="8179435" cy="2852420"/>
          </a:xfrm>
          <a:prstGeom prst="rect">
            <a:avLst/>
          </a:prstGeom>
          <a:noFill/>
        </p:spPr>
        <p:txBody>
          <a:bodyPr wrap="square" rtlCol="0" anchor="t">
            <a:spAutoFit/>
          </a:bodyPr>
          <a:p>
            <a:pPr marL="12065" indent="0">
              <a:lnSpc>
                <a:spcPct val="100000"/>
              </a:lnSpc>
              <a:spcBef>
                <a:spcPts val="130"/>
              </a:spcBef>
              <a:buFont typeface="Arial" panose="020B0604020202020204"/>
              <a:buNone/>
              <a:tabLst>
                <a:tab pos="298450" algn="l"/>
                <a:tab pos="299085" algn="l"/>
              </a:tabLst>
            </a:pPr>
            <a:r>
              <a:rPr sz="1600" b="1" spc="-20" dirty="0">
                <a:latin typeface="Times New Roman" panose="02020603050405020304" pitchFamily="18" charset="0"/>
                <a:cs typeface="Times New Roman" panose="02020603050405020304" pitchFamily="18" charset="0"/>
                <a:sym typeface="+mn-ea"/>
              </a:rPr>
              <a:t>A</a:t>
            </a:r>
            <a:r>
              <a:rPr sz="1600" b="1" spc="-25" dirty="0">
                <a:latin typeface="Times New Roman" panose="02020603050405020304" pitchFamily="18" charset="0"/>
                <a:cs typeface="Times New Roman" panose="02020603050405020304" pitchFamily="18" charset="0"/>
                <a:sym typeface="+mn-ea"/>
              </a:rPr>
              <a:t>d</a:t>
            </a:r>
            <a:r>
              <a:rPr sz="1600" b="1" spc="35" dirty="0">
                <a:latin typeface="Times New Roman" panose="02020603050405020304" pitchFamily="18" charset="0"/>
                <a:cs typeface="Times New Roman" panose="02020603050405020304" pitchFamily="18" charset="0"/>
                <a:sym typeface="+mn-ea"/>
              </a:rPr>
              <a:t>m</a:t>
            </a:r>
            <a:r>
              <a:rPr sz="1600" b="1" spc="5" dirty="0">
                <a:latin typeface="Times New Roman" panose="02020603050405020304" pitchFamily="18" charset="0"/>
                <a:cs typeface="Times New Roman" panose="02020603050405020304" pitchFamily="18" charset="0"/>
                <a:sym typeface="+mn-ea"/>
              </a:rPr>
              <a:t>in</a:t>
            </a:r>
            <a:endParaRPr sz="1600" b="1" spc="5" dirty="0">
              <a:latin typeface="Times New Roman" panose="02020603050405020304" pitchFamily="18" charset="0"/>
              <a:cs typeface="Times New Roman" panose="02020603050405020304" pitchFamily="18" charset="0"/>
              <a:sym typeface="+mn-ea"/>
            </a:endParaRPr>
          </a:p>
          <a:p>
            <a:pPr marL="12065" indent="0">
              <a:lnSpc>
                <a:spcPct val="100000"/>
              </a:lnSpc>
              <a:spcBef>
                <a:spcPts val="130"/>
              </a:spcBef>
              <a:buFont typeface="Arial" panose="020B0604020202020204"/>
              <a:buNone/>
              <a:tabLst>
                <a:tab pos="298450" algn="l"/>
                <a:tab pos="299085" algn="l"/>
              </a:tabLst>
            </a:pPr>
            <a:endParaRPr sz="1600" b="1" spc="5" dirty="0">
              <a:latin typeface="Times New Roman" panose="02020603050405020304" pitchFamily="18" charset="0"/>
              <a:cs typeface="Times New Roman" panose="02020603050405020304" pitchFamily="18" charset="0"/>
              <a:sym typeface="+mn-ea"/>
            </a:endParaRPr>
          </a:p>
          <a:p>
            <a:pPr marL="12065" indent="0" algn="just">
              <a:lnSpc>
                <a:spcPct val="100000"/>
              </a:lnSpc>
              <a:spcBef>
                <a:spcPts val="130"/>
              </a:spcBef>
              <a:buNone/>
              <a:tabLst>
                <a:tab pos="298450" algn="l"/>
                <a:tab pos="299085" algn="l"/>
              </a:tabLst>
            </a:pPr>
            <a:r>
              <a:rPr sz="1600">
                <a:latin typeface="Times New Roman" panose="02020603050405020304" pitchFamily="18" charset="0"/>
                <a:cs typeface="Times New Roman" panose="02020603050405020304" pitchFamily="18" charset="0"/>
              </a:rPr>
              <a:t>Administrator interface consists of login name and</a:t>
            </a:r>
            <a:r>
              <a:rPr lang="en-IN" sz="1600">
                <a:latin typeface="Times New Roman" panose="02020603050405020304" pitchFamily="18" charset="0"/>
                <a:cs typeface="Times New Roman" panose="02020603050405020304" pitchFamily="18" charset="0"/>
              </a:rPr>
              <a:t> </a:t>
            </a:r>
            <a:r>
              <a:rPr sz="1600">
                <a:latin typeface="Times New Roman" panose="02020603050405020304" pitchFamily="18" charset="0"/>
                <a:cs typeface="Times New Roman" panose="02020603050405020304" pitchFamily="18" charset="0"/>
              </a:rPr>
              <a:t>unique password using whi</a:t>
            </a:r>
            <a:r>
              <a:rPr lang="en-IN" sz="1600">
                <a:latin typeface="Times New Roman" panose="02020603050405020304" pitchFamily="18" charset="0"/>
                <a:cs typeface="Times New Roman" panose="02020603050405020304" pitchFamily="18" charset="0"/>
              </a:rPr>
              <a:t>c</a:t>
            </a:r>
            <a:r>
              <a:rPr sz="1600">
                <a:latin typeface="Times New Roman" panose="02020603050405020304" pitchFamily="18" charset="0"/>
                <a:cs typeface="Times New Roman" panose="02020603050405020304" pitchFamily="18" charset="0"/>
              </a:rPr>
              <a:t>h admin can</a:t>
            </a:r>
            <a:r>
              <a:rPr lang="en-IN" sz="1600">
                <a:latin typeface="Times New Roman" panose="02020603050405020304" pitchFamily="18" charset="0"/>
                <a:cs typeface="Times New Roman" panose="02020603050405020304" pitchFamily="18" charset="0"/>
              </a:rPr>
              <a:t> </a:t>
            </a:r>
            <a:r>
              <a:rPr sz="1600">
                <a:latin typeface="Times New Roman" panose="02020603050405020304" pitchFamily="18" charset="0"/>
                <a:cs typeface="Times New Roman" panose="02020603050405020304" pitchFamily="18" charset="0"/>
              </a:rPr>
              <a:t>login into the online</a:t>
            </a:r>
            <a:r>
              <a:rPr lang="en-IN" sz="1600">
                <a:latin typeface="Times New Roman" panose="02020603050405020304" pitchFamily="18" charset="0"/>
                <a:cs typeface="Times New Roman" panose="02020603050405020304" pitchFamily="18" charset="0"/>
              </a:rPr>
              <a:t> </a:t>
            </a:r>
            <a:r>
              <a:rPr sz="1600">
                <a:latin typeface="Times New Roman" panose="02020603050405020304" pitchFamily="18" charset="0"/>
                <a:cs typeface="Times New Roman" panose="02020603050405020304" pitchFamily="18" charset="0"/>
              </a:rPr>
              <a:t>voting system. Administrator has the main control of the</a:t>
            </a:r>
            <a:r>
              <a:rPr lang="en-IN" sz="1600">
                <a:latin typeface="Times New Roman" panose="02020603050405020304" pitchFamily="18" charset="0"/>
                <a:cs typeface="Times New Roman" panose="02020603050405020304" pitchFamily="18" charset="0"/>
              </a:rPr>
              <a:t> </a:t>
            </a:r>
            <a:r>
              <a:rPr sz="1600">
                <a:latin typeface="Times New Roman" panose="02020603050405020304" pitchFamily="18" charset="0"/>
                <a:cs typeface="Times New Roman" panose="02020603050405020304" pitchFamily="18" charset="0"/>
              </a:rPr>
              <a:t>system. </a:t>
            </a:r>
            <a:endParaRPr sz="1600">
              <a:latin typeface="Times New Roman" panose="02020603050405020304" pitchFamily="18" charset="0"/>
              <a:cs typeface="Times New Roman" panose="02020603050405020304" pitchFamily="18" charset="0"/>
            </a:endParaRPr>
          </a:p>
          <a:p>
            <a:pPr marL="12065" indent="0" algn="just">
              <a:lnSpc>
                <a:spcPct val="100000"/>
              </a:lnSpc>
              <a:spcBef>
                <a:spcPts val="130"/>
              </a:spcBef>
              <a:buNone/>
              <a:tabLst>
                <a:tab pos="298450" algn="l"/>
                <a:tab pos="299085" algn="l"/>
              </a:tabLst>
            </a:pPr>
            <a:endParaRPr sz="1600">
              <a:latin typeface="Times New Roman" panose="02020603050405020304" pitchFamily="18" charset="0"/>
              <a:cs typeface="Times New Roman" panose="02020603050405020304" pitchFamily="18" charset="0"/>
            </a:endParaRPr>
          </a:p>
          <a:p>
            <a:pPr marL="12065" indent="0" algn="just">
              <a:lnSpc>
                <a:spcPct val="100000"/>
              </a:lnSpc>
              <a:spcBef>
                <a:spcPts val="5"/>
              </a:spcBef>
              <a:buNone/>
              <a:tabLst>
                <a:tab pos="298450" algn="l"/>
                <a:tab pos="299085" algn="l"/>
              </a:tabLst>
            </a:pPr>
            <a:r>
              <a:rPr sz="1600" b="1" spc="-35" dirty="0">
                <a:latin typeface="Times New Roman" panose="02020603050405020304" pitchFamily="18" charset="0"/>
                <a:cs typeface="Times New Roman" panose="02020603050405020304" pitchFamily="18" charset="0"/>
                <a:sym typeface="+mn-ea"/>
              </a:rPr>
              <a:t>Voter</a:t>
            </a:r>
            <a:endParaRPr sz="1600" b="1" spc="-35" dirty="0">
              <a:latin typeface="Times New Roman" panose="02020603050405020304" pitchFamily="18" charset="0"/>
              <a:cs typeface="Times New Roman" panose="02020603050405020304" pitchFamily="18" charset="0"/>
              <a:sym typeface="+mn-ea"/>
            </a:endParaRPr>
          </a:p>
          <a:p>
            <a:pPr marL="12065" indent="0" algn="just">
              <a:lnSpc>
                <a:spcPct val="100000"/>
              </a:lnSpc>
              <a:spcBef>
                <a:spcPts val="5"/>
              </a:spcBef>
              <a:buNone/>
              <a:tabLst>
                <a:tab pos="298450" algn="l"/>
                <a:tab pos="299085" algn="l"/>
              </a:tabLst>
            </a:pPr>
            <a:endParaRPr sz="1600" b="1" spc="-35" dirty="0">
              <a:latin typeface="Times New Roman" panose="02020603050405020304" pitchFamily="18" charset="0"/>
              <a:cs typeface="Times New Roman" panose="02020603050405020304" pitchFamily="18" charset="0"/>
              <a:sym typeface="+mn-ea"/>
            </a:endParaRPr>
          </a:p>
          <a:p>
            <a:pPr marL="12065" indent="0" algn="just">
              <a:lnSpc>
                <a:spcPct val="100000"/>
              </a:lnSpc>
              <a:spcBef>
                <a:spcPts val="5"/>
              </a:spcBef>
              <a:buNone/>
              <a:tabLst>
                <a:tab pos="298450" algn="l"/>
                <a:tab pos="299085" algn="l"/>
              </a:tabLst>
            </a:pPr>
            <a:r>
              <a:rPr lang="en-IN" altLang="en-US" sz="1600">
                <a:latin typeface="Times New Roman" panose="02020603050405020304" pitchFamily="18" charset="0"/>
                <a:cs typeface="Times New Roman" panose="02020603050405020304" pitchFamily="18" charset="0"/>
              </a:rPr>
              <a:t>Voter</a:t>
            </a:r>
            <a:r>
              <a:rPr lang="en-US" sz="16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interface </a:t>
            </a:r>
            <a:r>
              <a:rPr lang="en-US" sz="1600">
                <a:latin typeface="Times New Roman" panose="02020603050405020304" pitchFamily="18" charset="0"/>
                <a:cs typeface="Times New Roman" panose="02020603050405020304" pitchFamily="18" charset="0"/>
              </a:rPr>
              <a:t>consists of a login name and unique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password using which he/she can login into </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the online voting</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system. This will be supplied by the administrator to the user.</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Once the user has logged in, he</a:t>
            </a:r>
            <a:r>
              <a:rPr lang="en-IN" altLang="en-US" sz="1600">
                <a:latin typeface="Times New Roman" panose="02020603050405020304" pitchFamily="18" charset="0"/>
                <a:cs typeface="Times New Roman" panose="02020603050405020304" pitchFamily="18" charset="0"/>
              </a:rPr>
              <a:t>/she</a:t>
            </a:r>
            <a:r>
              <a:rPr lang="en-US" sz="1600">
                <a:latin typeface="Times New Roman" panose="02020603050405020304" pitchFamily="18" charset="0"/>
                <a:cs typeface="Times New Roman" panose="02020603050405020304" pitchFamily="18" charset="0"/>
              </a:rPr>
              <a:t> has the privilege to view the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names of candidates listed by the administrator,</a:t>
            </a:r>
            <a:r>
              <a:rPr lang="en-IN" altLang="en-US" sz="1600">
                <a:latin typeface="Times New Roman" panose="02020603050405020304" pitchFamily="18" charset="0"/>
                <a:cs typeface="Times New Roman" panose="02020603050405020304" pitchFamily="18" charset="0"/>
              </a:rPr>
              <a:t>    </a:t>
            </a:r>
            <a:endParaRPr lang="en-IN" altLang="en-US" sz="1600">
              <a:latin typeface="Times New Roman" panose="02020603050405020304" pitchFamily="18" charset="0"/>
              <a:cs typeface="Times New Roman" panose="02020603050405020304" pitchFamily="18" charset="0"/>
            </a:endParaRPr>
          </a:p>
          <a:p>
            <a:pPr marL="12065" indent="0" algn="just">
              <a:lnSpc>
                <a:spcPct val="100000"/>
              </a:lnSpc>
              <a:spcBef>
                <a:spcPts val="5"/>
              </a:spcBef>
              <a:buNone/>
              <a:tabLst>
                <a:tab pos="298450" algn="l"/>
                <a:tab pos="299085" algn="l"/>
              </a:tabLst>
            </a:pPr>
            <a:r>
              <a:rPr lang="en-US" sz="1600">
                <a:latin typeface="Times New Roman" panose="02020603050405020304" pitchFamily="18" charset="0"/>
                <a:cs typeface="Times New Roman" panose="02020603050405020304" pitchFamily="18" charset="0"/>
              </a:rPr>
              <a:t>view</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the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results after the termination date of the election.</a:t>
            </a:r>
            <a:endParaRPr lang="en-US" sz="1600">
              <a:latin typeface="Times New Roman" panose="02020603050405020304" pitchFamily="18" charset="0"/>
              <a:cs typeface="Times New Roman" panose="02020603050405020304" pitchFamily="18" charset="0"/>
            </a:endParaRPr>
          </a:p>
        </p:txBody>
      </p:sp>
      <p:sp>
        <p:nvSpPr>
          <p:cNvPr id="3" name="Text Box 2"/>
          <p:cNvSpPr txBox="1"/>
          <p:nvPr/>
        </p:nvSpPr>
        <p:spPr>
          <a:xfrm>
            <a:off x="4462780" y="4866640"/>
            <a:ext cx="259080" cy="275590"/>
          </a:xfrm>
          <a:prstGeom prst="rect">
            <a:avLst/>
          </a:prstGeom>
          <a:noFill/>
        </p:spPr>
        <p:txBody>
          <a:bodyPr wrap="none" rtlCol="0">
            <a:spAutoFit/>
          </a:bodyPr>
          <a:p>
            <a:r>
              <a:rPr lang="en-IN" altLang="en-US" sz="1200">
                <a:latin typeface="Times New Roman" panose="02020603050405020304" pitchFamily="18" charset="0"/>
                <a:cs typeface="Times New Roman" panose="02020603050405020304" pitchFamily="18" charset="0"/>
              </a:rPr>
              <a:t>9</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ontents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3FE4"/>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10926</Words>
  <Application>WPS Presentation</Application>
  <PresentationFormat>On-screen Show (16:9)</PresentationFormat>
  <Paragraphs>400</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34</vt:i4>
      </vt:variant>
    </vt:vector>
  </HeadingPairs>
  <TitlesOfParts>
    <vt:vector size="47" baseType="lpstr">
      <vt:lpstr>Arial</vt:lpstr>
      <vt:lpstr>SimSun</vt:lpstr>
      <vt:lpstr>Wingdings</vt:lpstr>
      <vt:lpstr>Times New Roman</vt:lpstr>
      <vt:lpstr>Arial</vt:lpstr>
      <vt:lpstr>Microsoft YaHei</vt:lpstr>
      <vt:lpstr>Arial Unicode MS</vt:lpstr>
      <vt:lpstr>Malgun Gothic</vt:lpstr>
      <vt:lpstr>Calibri</vt:lpstr>
      <vt:lpstr>Microsoft JhengHei</vt:lpstr>
      <vt:lpstr>Contents Slide Master</vt:lpstr>
      <vt:lpstr>Section Break Slide Master</vt:lpstr>
      <vt:lpstr>Gear Drives</vt:lpstr>
      <vt:lpstr>PowerPoint 演示文稿</vt:lpstr>
      <vt:lpstr>PowerPoint 演示文稿</vt:lpstr>
      <vt:lpstr>PowerPoint 演示文稿</vt:lpstr>
      <vt:lpstr>PowerPoint 演示文稿</vt:lpstr>
      <vt:lpstr>PowerPoint 演示文稿</vt:lpstr>
      <vt:lpstr>PowerPoint 演示文稿</vt:lpstr>
      <vt:lpstr>HARDWARE REQUIREMENTS:</vt:lpstr>
      <vt:lpstr>PowerPoint 演示文稿</vt:lpstr>
      <vt:lpstr>MODULES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FUTURE SCOPE</vt:lpstr>
      <vt:lpstr>PowerPoint 演示文稿</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Balaji Vemula</cp:lastModifiedBy>
  <cp:revision>103</cp:revision>
  <dcterms:created xsi:type="dcterms:W3CDTF">2016-11-30T01:15:00Z</dcterms:created>
  <dcterms:modified xsi:type="dcterms:W3CDTF">2021-06-12T10:17:19Z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