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8878-D159-FEC6-F75F-DEA4D093B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0907B-8B30-0A67-6895-20853345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8960B-735D-A7F8-5162-9A2F5CEC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ADD4-37AC-8E4F-545E-CF001B88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C486-2123-2E83-F00E-A5567C01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3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06EB-5CC9-13BF-CC49-76A2539B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8CD4E-84AF-5172-7CB4-30BCAC15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35DAE-3BBD-F0DC-2547-75E64E8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D5970-5EE7-B024-773E-9C0BAC91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C294-4FBF-093E-EBB4-4CD70FCA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7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36A6E-278A-B142-D353-1D53D2E46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32D4-0859-68FC-784E-09E5E908B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59AB-82A1-0CF9-04AF-18F0CCBF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B039-7F66-F38B-397C-E3507B26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7A2C2-5CE5-1857-93A3-AE068C8C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0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876E-24DC-7D42-D4C3-8CF98FB1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BD48-575E-12CB-F6E3-937C6A7B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94F2-753B-A18E-DD1D-913F9388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CBB6D-32FA-FB1C-4E13-CA3BA9B4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ED32-FA53-6893-9E3D-59B3C751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0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0E47-DE1C-0147-F819-555C50A4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25CC9-416F-7BFE-5257-F85172C6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71C8-95A8-1428-A51D-8C9238F4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24B08-13F0-C7BC-D719-CC631ED8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1803-8499-8BE9-756F-BE485203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28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ACB-4BC4-419A-941D-A52724D3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4DBD-DBAC-D24A-78DF-4D14C77D1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1D7C0-68E2-62A8-A24F-E10681CD7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950FA-B18B-83B0-CAAF-D61B0C17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039F4-BB26-329A-EDE5-9B7725E3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B67B5-CBC7-218C-E0A5-5A62EC71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99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9C3A-E39E-5D7C-388B-AF57EBB5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6BE99-D6BE-0536-325B-C3578E60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AD496-ABE2-DA3B-B098-7447E36D0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79628-B56C-CA8E-9D62-6A1180795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DE71E-1DD2-AAC2-FD38-449B32DF5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660CA-8F43-485D-694D-2B330806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6E705-7082-1922-0C9C-12336CC9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6CF9B-BDA7-0B07-8676-B2048C77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91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8051-D04C-073D-E654-42DF1A79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27D30-D177-2F7E-012B-8EE3B2F5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9A34E-F850-B5F1-BD4C-4AC9970B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E9CBC-010F-1FBB-762C-9DCE84E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2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C435B-68AE-2DD9-8ED4-5F753174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A74AB-4AE8-A712-4E29-302FB146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FE83-1902-FE9D-E425-625F6991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0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26F6-A571-AC89-A36F-A3674299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40AE-7BB0-D2EA-9C5E-198208EA9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CC980-B3ED-D402-964A-7112D9A98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6B26C-586D-B998-F0C6-91215610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5B476-2115-AEA4-4E36-C3B82C7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3E551-8261-20F5-CB98-C1BB73AA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76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DDF3-5A31-3F35-9781-D451DABF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B3DD7-B901-2D1F-90D1-4E4DB993A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2A8E-7C03-A351-CB2E-D0F5573A4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EB413-AAC3-50FE-D744-52EF7143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CA655-735D-6041-7746-37F8E26F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6DA9-F8CA-08B0-6638-4E9CC830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0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780E3-C5D5-0919-91FF-F69814EA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E56E0-D3C1-183D-184E-895C6A4D4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242A5-FBA9-5D58-F6C4-DAAD0E369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FF9EB-D49D-4348-865F-965085F7EE71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899-EB1E-A498-48B6-531EDC1D1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9915-6637-9E2E-3F33-7C88B6A53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3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405B09-EBA4-21C3-6313-82D285899302}"/>
              </a:ext>
            </a:extLst>
          </p:cNvPr>
          <p:cNvSpPr txBox="1"/>
          <p:nvPr/>
        </p:nvSpPr>
        <p:spPr>
          <a:xfrm>
            <a:off x="1756512" y="331039"/>
            <a:ext cx="8678974" cy="187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sz="40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Operating Systems</a:t>
            </a:r>
            <a:br>
              <a:rPr lang="en-IN" sz="40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</a:br>
            <a:r>
              <a:rPr lang="en-IN" sz="2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BCS303</a:t>
            </a:r>
            <a:r>
              <a:rPr lang="en-IN" sz="3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IN" sz="3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2C523-FE80-E47C-3752-4F9B061CB6A1}"/>
              </a:ext>
            </a:extLst>
          </p:cNvPr>
          <p:cNvSpPr txBox="1"/>
          <p:nvPr/>
        </p:nvSpPr>
        <p:spPr>
          <a:xfrm>
            <a:off x="2758223" y="3261852"/>
            <a:ext cx="667555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Balaji Vijaykumar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B.E.,(NIE), M.Tech.,(SJCE)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Department of CS&amp;E-AIML</a:t>
            </a:r>
          </a:p>
          <a:p>
            <a:pPr algn="ctr"/>
            <a:r>
              <a:rPr lang="en-US" sz="20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National Institute of Engineering, Mysuru</a:t>
            </a:r>
          </a:p>
          <a:p>
            <a:pPr algn="ctr"/>
            <a:endParaRPr lang="en-US" sz="2000" kern="1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kern="1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kern="100" dirty="0">
                <a:solidFill>
                  <a:srgbClr val="C00000"/>
                </a:solidFill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(Former Research &amp; Development Engineer @ Philips R&amp;D)</a:t>
            </a:r>
          </a:p>
          <a:p>
            <a:pPr algn="ctr"/>
            <a:r>
              <a:rPr lang="en-US" sz="2000" kern="100" dirty="0">
                <a:solidFill>
                  <a:srgbClr val="C00000"/>
                </a:solidFill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(Former Software Engineer @ Accenture)</a:t>
            </a:r>
            <a:endParaRPr lang="en-US" sz="2000" dirty="0">
              <a:solidFill>
                <a:srgbClr val="C00000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8FFA7-D26D-B629-0574-63EC77E7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245" y="161735"/>
            <a:ext cx="848781" cy="88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9370B7-84D9-8155-A789-0585DEB56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06" y="1153185"/>
            <a:ext cx="11179509" cy="52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48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2241754" y="35490"/>
            <a:ext cx="72758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endParaRPr lang="en-IN" sz="6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4276E-3F02-93B5-CB84-3968818B3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1" y="1041770"/>
            <a:ext cx="10767993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772E3-2A9E-AE9F-BB93-0352C52A0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A89409-725A-99D7-4DF2-37DE5C69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48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08B7A2-DE01-1D05-3CFB-F2C226138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EF8358-4B82-1C16-00B4-4DB089A2561B}"/>
              </a:ext>
            </a:extLst>
          </p:cNvPr>
          <p:cNvSpPr txBox="1"/>
          <p:nvPr/>
        </p:nvSpPr>
        <p:spPr>
          <a:xfrm>
            <a:off x="2241754" y="35490"/>
            <a:ext cx="72758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Paging with TLB</a:t>
            </a:r>
            <a:endParaRPr lang="en-IN" sz="6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10514-386B-4564-C499-E1492F3C777F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EE1A62-3D77-F3B4-03A8-D17C13F24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18" y="1096328"/>
            <a:ext cx="10894742" cy="55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3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35EAE-5940-2A38-C6BA-C76396FF8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1067D8-7CEF-386B-675F-70A9D1B2C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48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9FED1C-A606-C4CE-3419-48E5080E1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971B53-2470-B315-BA4B-E441EF8811B6}"/>
              </a:ext>
            </a:extLst>
          </p:cNvPr>
          <p:cNvSpPr txBox="1"/>
          <p:nvPr/>
        </p:nvSpPr>
        <p:spPr>
          <a:xfrm>
            <a:off x="2241754" y="35490"/>
            <a:ext cx="72758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IN" sz="6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BD91C-E5FD-9CE9-60E3-F9EF11D6AA4E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9620F-F037-FCB9-F515-F1DD9AD8A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978" y="1204665"/>
            <a:ext cx="8879299" cy="55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5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59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SemiBold SemiConden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V</dc:creator>
  <cp:lastModifiedBy>Balaji V</cp:lastModifiedBy>
  <cp:revision>145</cp:revision>
  <dcterms:created xsi:type="dcterms:W3CDTF">2023-10-15T14:43:55Z</dcterms:created>
  <dcterms:modified xsi:type="dcterms:W3CDTF">2024-02-06T14:52:56Z</dcterms:modified>
</cp:coreProperties>
</file>