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3" r:id="rId4"/>
  </p:sldMasterIdLst>
  <p:notesMasterIdLst>
    <p:notesMasterId r:id="rId26"/>
  </p:notesMasterIdLst>
  <p:handoutMasterIdLst>
    <p:handoutMasterId r:id="rId27"/>
  </p:handoutMasterIdLst>
  <p:sldIdLst>
    <p:sldId id="400" r:id="rId5"/>
    <p:sldId id="385" r:id="rId6"/>
    <p:sldId id="378" r:id="rId7"/>
    <p:sldId id="386" r:id="rId8"/>
    <p:sldId id="387" r:id="rId9"/>
    <p:sldId id="405" r:id="rId10"/>
    <p:sldId id="401" r:id="rId11"/>
    <p:sldId id="389" r:id="rId12"/>
    <p:sldId id="406" r:id="rId13"/>
    <p:sldId id="390" r:id="rId14"/>
    <p:sldId id="395" r:id="rId15"/>
    <p:sldId id="407" r:id="rId16"/>
    <p:sldId id="391" r:id="rId17"/>
    <p:sldId id="371" r:id="rId18"/>
    <p:sldId id="408" r:id="rId19"/>
    <p:sldId id="404" r:id="rId20"/>
    <p:sldId id="392" r:id="rId21"/>
    <p:sldId id="409" r:id="rId22"/>
    <p:sldId id="397" r:id="rId23"/>
    <p:sldId id="346" r:id="rId24"/>
    <p:sldId id="403" r:id="rId25"/>
  </p:sldIdLst>
  <p:sldSz cx="12192000" cy="6858000"/>
  <p:notesSz cx="6858000" cy="9144000"/>
  <p:custDataLst>
    <p:tags r:id="rId2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AE0416-0A95-41B6-8993-295B74D76B42}" v="116" dt="2025-07-02T03:56:29.5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368F83A-302B-D5C7-8388-31A7738B9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55529D8-29D3-4EF8-AFE4-9B04C334D78A}" type="datetimeFigureOut">
              <a:rPr lang="en-US" smtClean="0"/>
              <a:t>7/2/2025</a:t>
            </a:fld>
            <a:endParaRPr lang="en-US" dirty="0"/>
          </a:p>
        </p:txBody>
      </p:sp>
      <p:sp>
        <p:nvSpPr>
          <p:cNvPr id="4" name="Footer Placeholder 3">
            <a:extLst>
              <a:ext uri="{FF2B5EF4-FFF2-40B4-BE49-F238E27FC236}">
                <a16:creationId xmlns:a16="http://schemas.microsoft.com/office/drawing/2014/main" id="{A90593AB-C6A0-9A15-AB36-A73DC45ECA7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dirty="0"/>
              <a:t>Footer</a:t>
            </a:r>
          </a:p>
        </p:txBody>
      </p:sp>
      <p:sp>
        <p:nvSpPr>
          <p:cNvPr id="5" name="Slide Number Placeholder 4">
            <a:extLst>
              <a:ext uri="{FF2B5EF4-FFF2-40B4-BE49-F238E27FC236}">
                <a16:creationId xmlns:a16="http://schemas.microsoft.com/office/drawing/2014/main" id="{EEFA4FD5-91A7-B4C3-9946-947BB86E9AE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BCE52CC-DD0F-44B3-B13D-E7228EEC80E7}" type="slidenum">
              <a:rPr lang="en-US" smtClean="0"/>
              <a:t>‹#›</a:t>
            </a:fld>
            <a:endParaRPr lang="en-US" dirty="0"/>
          </a:p>
        </p:txBody>
      </p:sp>
      <p:sp>
        <p:nvSpPr>
          <p:cNvPr id="6" name="Header Placeholder 5">
            <a:extLst>
              <a:ext uri="{FF2B5EF4-FFF2-40B4-BE49-F238E27FC236}">
                <a16:creationId xmlns:a16="http://schemas.microsoft.com/office/drawing/2014/main" id="{7D257EEE-7A71-A801-1D30-27730853F45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ltLang="zh-CN" dirty="0"/>
              <a:t>Header</a:t>
            </a:r>
            <a:endParaRPr lang="en-US" dirty="0"/>
          </a:p>
        </p:txBody>
      </p:sp>
    </p:spTree>
    <p:extLst>
      <p:ext uri="{BB962C8B-B14F-4D97-AF65-F5344CB8AC3E}">
        <p14:creationId xmlns:p14="http://schemas.microsoft.com/office/powerpoint/2010/main" val="33233634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dirty="0"/>
              <a:t>Click to edit Master text styles</a:t>
            </a:r>
            <a:endParaRPr lang="zh-CN" altLang="en-US" dirty="0"/>
          </a:p>
          <a:p>
            <a:pPr lvl="1"/>
            <a:r>
              <a:rPr lang="en-US" altLang="zh-CN" dirty="0"/>
              <a:t>Second</a:t>
            </a:r>
            <a:r>
              <a:rPr lang="zh-CN" altLang="en-US" dirty="0"/>
              <a:t> </a:t>
            </a:r>
            <a:r>
              <a:rPr lang="en-US" altLang="zh-CN" dirty="0"/>
              <a:t>level</a:t>
            </a:r>
            <a:endParaRPr lang="zh-CN" altLang="en-US" dirty="0"/>
          </a:p>
          <a:p>
            <a:pPr lvl="2"/>
            <a:r>
              <a:rPr lang="en-US" altLang="zh-CN" dirty="0"/>
              <a:t>Third</a:t>
            </a:r>
            <a:r>
              <a:rPr lang="zh-CN" altLang="en-US" dirty="0"/>
              <a:t> </a:t>
            </a:r>
            <a:r>
              <a:rPr lang="en-US" altLang="zh-CN" dirty="0"/>
              <a:t>level</a:t>
            </a:r>
            <a:endParaRPr lang="zh-CN" altLang="en-US" dirty="0"/>
          </a:p>
          <a:p>
            <a:pPr lvl="3"/>
            <a:r>
              <a:rPr lang="en-US" altLang="zh-CN" dirty="0"/>
              <a:t>Fourth level</a:t>
            </a:r>
            <a:endParaRPr lang="zh-CN" altLang="en-US" dirty="0"/>
          </a:p>
          <a:p>
            <a:pPr lvl="4"/>
            <a:r>
              <a:rPr lang="en-US" altLang="zh-CN" dirty="0"/>
              <a:t>Fifth level</a:t>
            </a:r>
            <a:endParaRPr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DABDA-89F0-4727-B28F-05A90B0069BB}" type="slidenum">
              <a:rPr lang="zh-CN" altLang="en-US" smtClean="0"/>
              <a:t>‹#›</a:t>
            </a:fld>
            <a:endParaRPr lang="zh-CN" altLang="en-US"/>
          </a:p>
        </p:txBody>
      </p:sp>
      <p:sp>
        <p:nvSpPr>
          <p:cNvPr id="8" name="Date Placeholder 7">
            <a:extLst>
              <a:ext uri="{FF2B5EF4-FFF2-40B4-BE49-F238E27FC236}">
                <a16:creationId xmlns:a16="http://schemas.microsoft.com/office/drawing/2014/main" id="{2D11F53F-2F00-3651-F337-81306AF8F1EE}"/>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EF805B-254D-4FE1-8316-FEA92B4B8253}" type="datetimeFigureOut">
              <a:rPr lang="en-US" smtClean="0"/>
              <a:t>7/2/2025</a:t>
            </a:fld>
            <a:endParaRPr lang="en-US"/>
          </a:p>
        </p:txBody>
      </p:sp>
    </p:spTree>
    <p:extLst>
      <p:ext uri="{BB962C8B-B14F-4D97-AF65-F5344CB8AC3E}">
        <p14:creationId xmlns:p14="http://schemas.microsoft.com/office/powerpoint/2010/main" val="4698959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6.svg"/><Relationship Id="rId7"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7.svg"/><Relationship Id="rId9" Type="http://schemas.openxmlformats.org/officeDocument/2006/relationships/image" Target="../media/image8.sv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8.svg"/><Relationship Id="rId5" Type="http://schemas.openxmlformats.org/officeDocument/2006/relationships/image" Target="../media/image2.svg"/><Relationship Id="rId4"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3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34.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35.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36.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10.svg"/><Relationship Id="rId4"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7.svg"/></Relationships>
</file>

<file path=ppt/slideLayouts/_rels/slideLayout40.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4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4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4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44.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45.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46.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47.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48.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49.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1.png"/><Relationship Id="rId5" Type="http://schemas.openxmlformats.org/officeDocument/2006/relationships/image" Target="../media/image7.svg"/><Relationship Id="rId4" Type="http://schemas.openxmlformats.org/officeDocument/2006/relationships/image" Target="../media/image5.png"/></Relationships>
</file>

<file path=ppt/slideLayouts/_rels/slideLayout50.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5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5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5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54.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5.svg"/><Relationship Id="rId3" Type="http://schemas.openxmlformats.org/officeDocument/2006/relationships/image" Target="../media/image7.svg"/><Relationship Id="rId7" Type="http://schemas.openxmlformats.org/officeDocument/2006/relationships/image" Target="../media/image10.svg"/><Relationship Id="rId12" Type="http://schemas.openxmlformats.org/officeDocument/2006/relationships/image" Target="../media/image14.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11" Type="http://schemas.openxmlformats.org/officeDocument/2006/relationships/image" Target="../media/image13.svg"/><Relationship Id="rId5" Type="http://schemas.openxmlformats.org/officeDocument/2006/relationships/image" Target="../media/image2.svg"/><Relationship Id="rId10" Type="http://schemas.openxmlformats.org/officeDocument/2006/relationships/image" Target="../media/image12.svg"/><Relationship Id="rId4" Type="http://schemas.openxmlformats.org/officeDocument/2006/relationships/image" Target="../media/image1.png"/><Relationship Id="rId9" Type="http://schemas.openxmlformats.org/officeDocument/2006/relationships/image" Target="../media/image11.png"/></Relationships>
</file>

<file path=ppt/slideLayouts/_rels/slideLayout55.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56.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59.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1.png"/><Relationship Id="rId5" Type="http://schemas.openxmlformats.org/officeDocument/2006/relationships/image" Target="../media/image7.svg"/><Relationship Id="rId4" Type="http://schemas.openxmlformats.org/officeDocument/2006/relationships/image" Target="../media/image5.png"/></Relationships>
</file>

<file path=ppt/slideLayouts/_rels/slideLayout60.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6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16.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2.svg"/><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521208" y="548642"/>
            <a:ext cx="7478991" cy="3635797"/>
          </a:xfrm>
        </p:spPr>
        <p:txBody>
          <a:bodyPr anchor="ctr" anchorCtr="0">
            <a:normAutofit/>
          </a:bodyPr>
          <a:lstStyle>
            <a:lvl1pPr algn="l">
              <a:lnSpc>
                <a:spcPct val="100000"/>
              </a:lnSpc>
              <a:defRPr sz="5400">
                <a:solidFill>
                  <a:sysClr val="windowText" lastClr="000000"/>
                </a:solidFill>
              </a:defRPr>
            </a:lvl1pPr>
          </a:lstStyle>
          <a:p>
            <a:r>
              <a:rPr lang="en-US" dirty="0"/>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521207" y="4305712"/>
            <a:ext cx="7478991" cy="1545336"/>
          </a:xfrm>
        </p:spPr>
        <p:txBody>
          <a:bodyPr anchor="t" anchorCtr="0">
            <a:normAutofit/>
          </a:bodyPr>
          <a:lstStyle>
            <a:lvl1pPr marL="0" indent="0" algn="l">
              <a:lnSpc>
                <a:spcPct val="100000"/>
              </a:lnSpc>
              <a:buNone/>
              <a:defRPr sz="2400">
                <a:solidFill>
                  <a:sysClr val="windowText" lastClr="000000"/>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1" name="Date Placeholder 10">
            <a:extLst>
              <a:ext uri="{FF2B5EF4-FFF2-40B4-BE49-F238E27FC236}">
                <a16:creationId xmlns:a16="http://schemas.microsoft.com/office/drawing/2014/main" id="{62079340-520A-1C37-0597-7229461ED230}"/>
              </a:ext>
            </a:extLst>
          </p:cNvPr>
          <p:cNvSpPr>
            <a:spLocks noGrp="1"/>
          </p:cNvSpPr>
          <p:nvPr>
            <p:ph type="dt" sz="half" idx="10"/>
          </p:nvPr>
        </p:nvSpPr>
        <p:spPr/>
        <p:txBody>
          <a:bodyPr/>
          <a:lstStyle>
            <a:lvl1pPr>
              <a:defRPr>
                <a:solidFill>
                  <a:schemeClr val="bg1"/>
                </a:solidFill>
              </a:defRPr>
            </a:lvl1pPr>
          </a:lstStyle>
          <a:p>
            <a:r>
              <a:rPr lang="en-US" altLang="zh-CN" dirty="0"/>
              <a:t>03/12/2025</a:t>
            </a:r>
            <a:fld id="{C764DE79-268F-4C1A-8933-263129D2AF90}" type="datetimeFigureOut">
              <a:rPr lang="en-US" smtClean="0"/>
              <a:pPr/>
              <a:t>7/2/2025</a:t>
            </a:fld>
            <a:endParaRPr lang="en-US"/>
          </a:p>
        </p:txBody>
      </p:sp>
      <p:sp>
        <p:nvSpPr>
          <p:cNvPr id="15" name="Footer Placeholder 14">
            <a:extLst>
              <a:ext uri="{FF2B5EF4-FFF2-40B4-BE49-F238E27FC236}">
                <a16:creationId xmlns:a16="http://schemas.microsoft.com/office/drawing/2014/main" id="{8882167E-3DFD-8290-014F-2FDAA2A4FD8F}"/>
              </a:ext>
            </a:extLst>
          </p:cNvPr>
          <p:cNvSpPr>
            <a:spLocks noGrp="1"/>
          </p:cNvSpPr>
          <p:nvPr>
            <p:ph type="ftr" sz="quarter" idx="11"/>
          </p:nvPr>
        </p:nvSpPr>
        <p:spPr/>
        <p:txBody>
          <a:bodyPr/>
          <a:lstStyle>
            <a:lvl1pPr>
              <a:defRPr>
                <a:solidFill>
                  <a:schemeClr val="bg1"/>
                </a:solidFill>
              </a:defRPr>
            </a:lvl1pPr>
          </a:lstStyle>
          <a:p>
            <a:r>
              <a:rPr lang="en-US" altLang="zh-CN"/>
              <a:t>Sample Footer Text</a:t>
            </a:r>
          </a:p>
        </p:txBody>
      </p:sp>
      <p:sp>
        <p:nvSpPr>
          <p:cNvPr id="17" name="Slide Number Placeholder 16">
            <a:extLst>
              <a:ext uri="{FF2B5EF4-FFF2-40B4-BE49-F238E27FC236}">
                <a16:creationId xmlns:a16="http://schemas.microsoft.com/office/drawing/2014/main" id="{C06CAB1B-912A-4EBF-236C-588342B21E1A}"/>
              </a:ext>
            </a:extLst>
          </p:cNvPr>
          <p:cNvSpPr>
            <a:spLocks noGrp="1"/>
          </p:cNvSpPr>
          <p:nvPr>
            <p:ph type="sldNum" sz="quarter" idx="12"/>
          </p:nvPr>
        </p:nvSpPr>
        <p:spPr/>
        <p:txBody>
          <a:bodyPr/>
          <a:lstStyle>
            <a:lvl1pPr>
              <a:defRPr>
                <a:solidFill>
                  <a:schemeClr val="bg1"/>
                </a:solidFill>
              </a:defRPr>
            </a:lvl1pPr>
          </a:lstStyle>
          <a:p>
            <a:fld id="{48F63A3B-78C7-47BE-AE5E-E10140E04643}" type="slidenum">
              <a:rPr lang="en-US" smtClean="0"/>
              <a:pPr/>
              <a:t>‹#›</a:t>
            </a:fld>
            <a:endParaRPr lang="en-US"/>
          </a:p>
        </p:txBody>
      </p:sp>
      <p:sp>
        <p:nvSpPr>
          <p:cNvPr id="6" name="Text Placeholder 2">
            <a:extLst>
              <a:ext uri="{FF2B5EF4-FFF2-40B4-BE49-F238E27FC236}">
                <a16:creationId xmlns:a16="http://schemas.microsoft.com/office/drawing/2014/main" id="{D44298B6-B370-D87B-F018-D481A252D3AF}"/>
              </a:ext>
            </a:extLst>
          </p:cNvPr>
          <p:cNvSpPr>
            <a:spLocks noGrp="1"/>
          </p:cNvSpPr>
          <p:nvPr>
            <p:ph type="body" sz="quarter" idx="21" hasCustomPrompt="1"/>
          </p:nvPr>
        </p:nvSpPr>
        <p:spPr>
          <a:xfrm>
            <a:off x="521208" y="5985960"/>
            <a:ext cx="2398389" cy="239712"/>
          </a:xfrm>
        </p:spPr>
        <p:txBody>
          <a:bodyPr lIns="0" tIns="0" rIns="0" bIns="0">
            <a:noAutofit/>
          </a:bodyPr>
          <a:lstStyle>
            <a:lvl1pPr marL="0" indent="0" algn="l">
              <a:buNone/>
              <a:defRPr sz="1600">
                <a:solidFill>
                  <a:schemeClr val="bg1"/>
                </a:solidFill>
                <a:latin typeface="+mn-lt"/>
              </a:defRPr>
            </a:lvl1pPr>
          </a:lstStyle>
          <a:p>
            <a:pPr lvl="0"/>
            <a:r>
              <a:rPr lang="en-US" altLang="zh-CN"/>
              <a:t>Presenter Name</a:t>
            </a:r>
          </a:p>
        </p:txBody>
      </p:sp>
      <p:pic>
        <p:nvPicPr>
          <p:cNvPr id="7" name="Graphic">
            <a:extLst>
              <a:ext uri="{FF2B5EF4-FFF2-40B4-BE49-F238E27FC236}">
                <a16:creationId xmlns:a16="http://schemas.microsoft.com/office/drawing/2014/main" id="{ACC53594-4960-3824-F1CD-1934D005BA2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H="1" flipV="1">
            <a:off x="10946087" y="-585"/>
            <a:ext cx="1245913" cy="1245913"/>
          </a:xfrm>
          <a:prstGeom prst="rect">
            <a:avLst/>
          </a:prstGeom>
        </p:spPr>
      </p:pic>
      <p:pic>
        <p:nvPicPr>
          <p:cNvPr id="8" name="Graphic">
            <a:extLst>
              <a:ext uri="{FF2B5EF4-FFF2-40B4-BE49-F238E27FC236}">
                <a16:creationId xmlns:a16="http://schemas.microsoft.com/office/drawing/2014/main" id="{8F9052EB-6CBC-F13A-20FD-D0D1DBB69253}"/>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9700174" y="-585"/>
            <a:ext cx="1245913" cy="1245913"/>
          </a:xfrm>
          <a:prstGeom prst="rect">
            <a:avLst/>
          </a:prstGeom>
        </p:spPr>
      </p:pic>
      <p:pic>
        <p:nvPicPr>
          <p:cNvPr id="9" name="Graphic">
            <a:extLst>
              <a:ext uri="{FF2B5EF4-FFF2-40B4-BE49-F238E27FC236}">
                <a16:creationId xmlns:a16="http://schemas.microsoft.com/office/drawing/2014/main" id="{73EA2727-0F5A-D866-71C6-A53DA8762E7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V="1">
            <a:off x="8454261" y="-585"/>
            <a:ext cx="1245913" cy="1245913"/>
          </a:xfrm>
          <a:prstGeom prst="rect">
            <a:avLst/>
          </a:prstGeom>
        </p:spPr>
      </p:pic>
      <p:pic>
        <p:nvPicPr>
          <p:cNvPr id="10" name="Graphic">
            <a:extLst>
              <a:ext uri="{FF2B5EF4-FFF2-40B4-BE49-F238E27FC236}">
                <a16:creationId xmlns:a16="http://schemas.microsoft.com/office/drawing/2014/main" id="{A54DABA2-9D4F-59F6-1050-60EC018CDFA5}"/>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8454261" y="1244742"/>
            <a:ext cx="1245913" cy="1245913"/>
          </a:xfrm>
          <a:prstGeom prst="rect">
            <a:avLst/>
          </a:prstGeom>
        </p:spPr>
      </p:pic>
      <p:pic>
        <p:nvPicPr>
          <p:cNvPr id="12" name="Graphic">
            <a:extLst>
              <a:ext uri="{FF2B5EF4-FFF2-40B4-BE49-F238E27FC236}">
                <a16:creationId xmlns:a16="http://schemas.microsoft.com/office/drawing/2014/main" id="{4A1750D8-8E20-2C83-C18D-606D87A6FEA4}"/>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10946087" y="1244742"/>
            <a:ext cx="1245913" cy="1245913"/>
          </a:xfrm>
          <a:prstGeom prst="rect">
            <a:avLst/>
          </a:prstGeom>
        </p:spPr>
      </p:pic>
      <p:pic>
        <p:nvPicPr>
          <p:cNvPr id="13" name="Graphic">
            <a:extLst>
              <a:ext uri="{FF2B5EF4-FFF2-40B4-BE49-F238E27FC236}">
                <a16:creationId xmlns:a16="http://schemas.microsoft.com/office/drawing/2014/main" id="{50E6B833-8707-2EFD-841C-4B2230C42AC9}"/>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697478" y="2492159"/>
            <a:ext cx="1245913" cy="1245913"/>
          </a:xfrm>
          <a:prstGeom prst="rect">
            <a:avLst/>
          </a:prstGeom>
        </p:spPr>
      </p:pic>
      <p:pic>
        <p:nvPicPr>
          <p:cNvPr id="14" name="Graphic">
            <a:extLst>
              <a:ext uri="{FF2B5EF4-FFF2-40B4-BE49-F238E27FC236}">
                <a16:creationId xmlns:a16="http://schemas.microsoft.com/office/drawing/2014/main" id="{039F8148-8933-7870-476D-AE9E478602AB}"/>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697477" y="4096388"/>
            <a:ext cx="1245913" cy="1245913"/>
          </a:xfrm>
          <a:prstGeom prst="rect">
            <a:avLst/>
          </a:prstGeom>
        </p:spPr>
      </p:pic>
      <p:pic>
        <p:nvPicPr>
          <p:cNvPr id="16" name="Graphic">
            <a:extLst>
              <a:ext uri="{FF2B5EF4-FFF2-40B4-BE49-F238E27FC236}">
                <a16:creationId xmlns:a16="http://schemas.microsoft.com/office/drawing/2014/main" id="{0E17363E-BC81-5498-A87F-86C27093EDE8}"/>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V="1">
            <a:off x="10944739" y="2492159"/>
            <a:ext cx="1245913" cy="1245913"/>
          </a:xfrm>
          <a:prstGeom prst="rect">
            <a:avLst/>
          </a:prstGeom>
        </p:spPr>
      </p:pic>
    </p:spTree>
    <p:extLst>
      <p:ext uri="{BB962C8B-B14F-4D97-AF65-F5344CB8AC3E}">
        <p14:creationId xmlns:p14="http://schemas.microsoft.com/office/powerpoint/2010/main" val="2804900685"/>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6 item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019F8-742E-9EEF-F591-C9666AC32AF1}"/>
              </a:ext>
            </a:extLst>
          </p:cNvPr>
          <p:cNvSpPr>
            <a:spLocks noGrp="1"/>
          </p:cNvSpPr>
          <p:nvPr>
            <p:ph type="title"/>
          </p:nvPr>
        </p:nvSpPr>
        <p:spPr>
          <a:xfrm>
            <a:off x="476655" y="1268411"/>
            <a:ext cx="3469871" cy="4321175"/>
          </a:xfrm>
        </p:spPr>
        <p:txBody>
          <a:bodyPr anchor="ctr">
            <a:normAutofit/>
          </a:bodyPr>
          <a:lstStyle>
            <a:lvl1pPr>
              <a:lnSpc>
                <a:spcPct val="100000"/>
              </a:lnSpc>
              <a:defRPr sz="3600">
                <a:solidFill>
                  <a:schemeClr val="accent2"/>
                </a:solidFill>
              </a:defRPr>
            </a:lvl1pPr>
          </a:lstStyle>
          <a:p>
            <a:r>
              <a:rPr lang="en-US"/>
              <a:t>Click to edit Master title style</a:t>
            </a:r>
          </a:p>
        </p:txBody>
      </p:sp>
      <p:sp>
        <p:nvSpPr>
          <p:cNvPr id="58" name="Text Placeholder 56">
            <a:extLst>
              <a:ext uri="{FF2B5EF4-FFF2-40B4-BE49-F238E27FC236}">
                <a16:creationId xmlns:a16="http://schemas.microsoft.com/office/drawing/2014/main" id="{F7EDA4B6-C58A-B13B-1E07-A708501F0A78}"/>
              </a:ext>
            </a:extLst>
          </p:cNvPr>
          <p:cNvSpPr>
            <a:spLocks noGrp="1"/>
          </p:cNvSpPr>
          <p:nvPr>
            <p:ph type="body" sz="quarter" idx="14" hasCustomPrompt="1"/>
          </p:nvPr>
        </p:nvSpPr>
        <p:spPr>
          <a:xfrm>
            <a:off x="4346284" y="1328278"/>
            <a:ext cx="371648" cy="578404"/>
          </a:xfrm>
        </p:spPr>
        <p:txBody>
          <a:bodyPr anchor="ctr">
            <a:noAutofit/>
          </a:bodyPr>
          <a:lstStyle>
            <a:lvl1pPr marL="0" indent="0">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t>01</a:t>
            </a:r>
          </a:p>
        </p:txBody>
      </p:sp>
      <p:sp>
        <p:nvSpPr>
          <p:cNvPr id="57" name="Text Placeholder 56">
            <a:extLst>
              <a:ext uri="{FF2B5EF4-FFF2-40B4-BE49-F238E27FC236}">
                <a16:creationId xmlns:a16="http://schemas.microsoft.com/office/drawing/2014/main" id="{5E8CB032-0F93-0E27-4FC9-3B2E9800B193}"/>
              </a:ext>
            </a:extLst>
          </p:cNvPr>
          <p:cNvSpPr>
            <a:spLocks noGrp="1"/>
          </p:cNvSpPr>
          <p:nvPr>
            <p:ph type="body" sz="quarter" idx="13" hasCustomPrompt="1"/>
          </p:nvPr>
        </p:nvSpPr>
        <p:spPr>
          <a:xfrm>
            <a:off x="4801979" y="1328279"/>
            <a:ext cx="2569464" cy="578404"/>
          </a:xfrm>
        </p:spPr>
        <p:txBody>
          <a:bodyPr anchor="ctr">
            <a:noAutofit/>
          </a:bodyPr>
          <a:lstStyle>
            <a:lvl1pPr marL="0" indent="0">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t>Click to add item title</a:t>
            </a:r>
          </a:p>
        </p:txBody>
      </p:sp>
      <p:sp>
        <p:nvSpPr>
          <p:cNvPr id="60" name="Text Placeholder 56">
            <a:extLst>
              <a:ext uri="{FF2B5EF4-FFF2-40B4-BE49-F238E27FC236}">
                <a16:creationId xmlns:a16="http://schemas.microsoft.com/office/drawing/2014/main" id="{4F436DE0-FDC0-4350-E4AF-488BFA3B6E01}"/>
              </a:ext>
            </a:extLst>
          </p:cNvPr>
          <p:cNvSpPr>
            <a:spLocks noGrp="1"/>
          </p:cNvSpPr>
          <p:nvPr>
            <p:ph type="body" sz="quarter" idx="16" hasCustomPrompt="1"/>
          </p:nvPr>
        </p:nvSpPr>
        <p:spPr>
          <a:xfrm>
            <a:off x="4346284" y="3143501"/>
            <a:ext cx="371648" cy="578404"/>
          </a:xfrm>
        </p:spPr>
        <p:txBody>
          <a:bodyPr anchor="ctr">
            <a:noAutofit/>
          </a:bodyPr>
          <a:lstStyle>
            <a:lvl1pPr marL="0" indent="0">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t>02</a:t>
            </a:r>
          </a:p>
        </p:txBody>
      </p:sp>
      <p:sp>
        <p:nvSpPr>
          <p:cNvPr id="59" name="Text Placeholder 56">
            <a:extLst>
              <a:ext uri="{FF2B5EF4-FFF2-40B4-BE49-F238E27FC236}">
                <a16:creationId xmlns:a16="http://schemas.microsoft.com/office/drawing/2014/main" id="{EDDAE792-F2FB-58B4-A057-E9E674E46359}"/>
              </a:ext>
            </a:extLst>
          </p:cNvPr>
          <p:cNvSpPr>
            <a:spLocks noGrp="1"/>
          </p:cNvSpPr>
          <p:nvPr>
            <p:ph type="body" sz="quarter" idx="15" hasCustomPrompt="1"/>
          </p:nvPr>
        </p:nvSpPr>
        <p:spPr>
          <a:xfrm>
            <a:off x="4801979" y="3143502"/>
            <a:ext cx="2569464" cy="578404"/>
          </a:xfrm>
        </p:spPr>
        <p:txBody>
          <a:bodyPr anchor="ctr">
            <a:noAutofit/>
          </a:bodyPr>
          <a:lstStyle>
            <a:lvl1pPr marL="0" indent="0">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t>Click to add item title</a:t>
            </a:r>
          </a:p>
        </p:txBody>
      </p:sp>
      <p:sp>
        <p:nvSpPr>
          <p:cNvPr id="62" name="Text Placeholder 56">
            <a:extLst>
              <a:ext uri="{FF2B5EF4-FFF2-40B4-BE49-F238E27FC236}">
                <a16:creationId xmlns:a16="http://schemas.microsoft.com/office/drawing/2014/main" id="{588E4DE9-5A53-DEE9-4044-2028ED92682F}"/>
              </a:ext>
            </a:extLst>
          </p:cNvPr>
          <p:cNvSpPr>
            <a:spLocks noGrp="1"/>
          </p:cNvSpPr>
          <p:nvPr>
            <p:ph type="body" sz="quarter" idx="18" hasCustomPrompt="1"/>
          </p:nvPr>
        </p:nvSpPr>
        <p:spPr>
          <a:xfrm>
            <a:off x="4355573" y="4958724"/>
            <a:ext cx="371648" cy="578404"/>
          </a:xfrm>
        </p:spPr>
        <p:txBody>
          <a:bodyPr anchor="ctr">
            <a:noAutofit/>
          </a:bodyPr>
          <a:lstStyle>
            <a:lvl1pPr marL="0" indent="0">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t>03</a:t>
            </a:r>
          </a:p>
        </p:txBody>
      </p:sp>
      <p:sp>
        <p:nvSpPr>
          <p:cNvPr id="61" name="Text Placeholder 56">
            <a:extLst>
              <a:ext uri="{FF2B5EF4-FFF2-40B4-BE49-F238E27FC236}">
                <a16:creationId xmlns:a16="http://schemas.microsoft.com/office/drawing/2014/main" id="{11A28042-DED9-24F8-7210-DB345CBFABF2}"/>
              </a:ext>
            </a:extLst>
          </p:cNvPr>
          <p:cNvSpPr>
            <a:spLocks noGrp="1"/>
          </p:cNvSpPr>
          <p:nvPr>
            <p:ph type="body" sz="quarter" idx="17" hasCustomPrompt="1"/>
          </p:nvPr>
        </p:nvSpPr>
        <p:spPr>
          <a:xfrm>
            <a:off x="4811268" y="4958725"/>
            <a:ext cx="2569464" cy="578404"/>
          </a:xfrm>
        </p:spPr>
        <p:txBody>
          <a:bodyPr anchor="ctr">
            <a:noAutofit/>
          </a:bodyPr>
          <a:lstStyle>
            <a:lvl1pPr marL="0" indent="0">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t>Click to add item title</a:t>
            </a:r>
          </a:p>
        </p:txBody>
      </p:sp>
      <p:sp>
        <p:nvSpPr>
          <p:cNvPr id="64" name="Text Placeholder 56">
            <a:extLst>
              <a:ext uri="{FF2B5EF4-FFF2-40B4-BE49-F238E27FC236}">
                <a16:creationId xmlns:a16="http://schemas.microsoft.com/office/drawing/2014/main" id="{0B8B7FF8-8929-C6F2-F4EE-64F5B9FF46C9}"/>
              </a:ext>
            </a:extLst>
          </p:cNvPr>
          <p:cNvSpPr>
            <a:spLocks noGrp="1"/>
          </p:cNvSpPr>
          <p:nvPr>
            <p:ph type="body" sz="quarter" idx="20" hasCustomPrompt="1"/>
          </p:nvPr>
        </p:nvSpPr>
        <p:spPr>
          <a:xfrm>
            <a:off x="8029989" y="1328277"/>
            <a:ext cx="371648" cy="578404"/>
          </a:xfrm>
        </p:spPr>
        <p:txBody>
          <a:bodyPr anchor="ctr">
            <a:noAutofit/>
          </a:bodyPr>
          <a:lstStyle>
            <a:lvl1pPr marL="0" indent="0">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t>04</a:t>
            </a:r>
          </a:p>
        </p:txBody>
      </p:sp>
      <p:sp>
        <p:nvSpPr>
          <p:cNvPr id="63" name="Text Placeholder 56">
            <a:extLst>
              <a:ext uri="{FF2B5EF4-FFF2-40B4-BE49-F238E27FC236}">
                <a16:creationId xmlns:a16="http://schemas.microsoft.com/office/drawing/2014/main" id="{E3354B42-7D99-658F-269E-E60BC90F13B3}"/>
              </a:ext>
            </a:extLst>
          </p:cNvPr>
          <p:cNvSpPr>
            <a:spLocks noGrp="1"/>
          </p:cNvSpPr>
          <p:nvPr>
            <p:ph type="body" sz="quarter" idx="19" hasCustomPrompt="1"/>
          </p:nvPr>
        </p:nvSpPr>
        <p:spPr>
          <a:xfrm>
            <a:off x="8485684" y="1328278"/>
            <a:ext cx="2569464" cy="578404"/>
          </a:xfrm>
        </p:spPr>
        <p:txBody>
          <a:bodyPr anchor="ctr">
            <a:noAutofit/>
          </a:bodyPr>
          <a:lstStyle>
            <a:lvl1pPr marL="0" indent="0">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t>Click to add item title</a:t>
            </a:r>
          </a:p>
        </p:txBody>
      </p:sp>
      <p:sp>
        <p:nvSpPr>
          <p:cNvPr id="66" name="Text Placeholder 56">
            <a:extLst>
              <a:ext uri="{FF2B5EF4-FFF2-40B4-BE49-F238E27FC236}">
                <a16:creationId xmlns:a16="http://schemas.microsoft.com/office/drawing/2014/main" id="{17B535A0-725D-549B-47F5-D768DADBBDC4}"/>
              </a:ext>
            </a:extLst>
          </p:cNvPr>
          <p:cNvSpPr>
            <a:spLocks noGrp="1"/>
          </p:cNvSpPr>
          <p:nvPr>
            <p:ph type="body" sz="quarter" idx="22" hasCustomPrompt="1"/>
          </p:nvPr>
        </p:nvSpPr>
        <p:spPr>
          <a:xfrm>
            <a:off x="8029989" y="3143500"/>
            <a:ext cx="371648" cy="578404"/>
          </a:xfrm>
        </p:spPr>
        <p:txBody>
          <a:bodyPr anchor="ctr">
            <a:noAutofit/>
          </a:bodyPr>
          <a:lstStyle>
            <a:lvl1pPr marL="0" indent="0">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t>05</a:t>
            </a:r>
          </a:p>
        </p:txBody>
      </p:sp>
      <p:sp>
        <p:nvSpPr>
          <p:cNvPr id="65" name="Text Placeholder 56">
            <a:extLst>
              <a:ext uri="{FF2B5EF4-FFF2-40B4-BE49-F238E27FC236}">
                <a16:creationId xmlns:a16="http://schemas.microsoft.com/office/drawing/2014/main" id="{E9EE8CB5-849E-840A-292D-F3B2429AFCBD}"/>
              </a:ext>
            </a:extLst>
          </p:cNvPr>
          <p:cNvSpPr>
            <a:spLocks noGrp="1"/>
          </p:cNvSpPr>
          <p:nvPr>
            <p:ph type="body" sz="quarter" idx="21" hasCustomPrompt="1"/>
          </p:nvPr>
        </p:nvSpPr>
        <p:spPr>
          <a:xfrm>
            <a:off x="8485684" y="3143501"/>
            <a:ext cx="2569464" cy="578404"/>
          </a:xfrm>
        </p:spPr>
        <p:txBody>
          <a:bodyPr anchor="ctr">
            <a:noAutofit/>
          </a:bodyPr>
          <a:lstStyle>
            <a:lvl1pPr marL="0" indent="0">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t>Click to add item title</a:t>
            </a:r>
          </a:p>
        </p:txBody>
      </p:sp>
      <p:sp>
        <p:nvSpPr>
          <p:cNvPr id="68" name="Text Placeholder 56">
            <a:extLst>
              <a:ext uri="{FF2B5EF4-FFF2-40B4-BE49-F238E27FC236}">
                <a16:creationId xmlns:a16="http://schemas.microsoft.com/office/drawing/2014/main" id="{8071E1CA-95A2-3A61-C5A2-90482B625FB3}"/>
              </a:ext>
            </a:extLst>
          </p:cNvPr>
          <p:cNvSpPr>
            <a:spLocks noGrp="1"/>
          </p:cNvSpPr>
          <p:nvPr>
            <p:ph type="body" sz="quarter" idx="24" hasCustomPrompt="1"/>
          </p:nvPr>
        </p:nvSpPr>
        <p:spPr>
          <a:xfrm>
            <a:off x="8029989" y="4958723"/>
            <a:ext cx="371648" cy="578404"/>
          </a:xfrm>
        </p:spPr>
        <p:txBody>
          <a:bodyPr anchor="ctr">
            <a:noAutofit/>
          </a:bodyPr>
          <a:lstStyle>
            <a:lvl1pPr marL="0" indent="0">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t>06</a:t>
            </a:r>
          </a:p>
        </p:txBody>
      </p:sp>
      <p:sp>
        <p:nvSpPr>
          <p:cNvPr id="67" name="Text Placeholder 56">
            <a:extLst>
              <a:ext uri="{FF2B5EF4-FFF2-40B4-BE49-F238E27FC236}">
                <a16:creationId xmlns:a16="http://schemas.microsoft.com/office/drawing/2014/main" id="{68F557DC-BEE1-49F7-45DE-367FF53A97CA}"/>
              </a:ext>
            </a:extLst>
          </p:cNvPr>
          <p:cNvSpPr>
            <a:spLocks noGrp="1"/>
          </p:cNvSpPr>
          <p:nvPr>
            <p:ph type="body" sz="quarter" idx="23" hasCustomPrompt="1"/>
          </p:nvPr>
        </p:nvSpPr>
        <p:spPr>
          <a:xfrm>
            <a:off x="8485684" y="4958724"/>
            <a:ext cx="2569464" cy="578404"/>
          </a:xfrm>
        </p:spPr>
        <p:txBody>
          <a:bodyPr anchor="ctr">
            <a:noAutofit/>
          </a:bodyPr>
          <a:lstStyle>
            <a:lvl1pPr marL="0" indent="0">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t>Click to add item title</a:t>
            </a:r>
          </a:p>
        </p:txBody>
      </p:sp>
      <p:sp>
        <p:nvSpPr>
          <p:cNvPr id="6" name="Date Placeholder 5">
            <a:extLst>
              <a:ext uri="{FF2B5EF4-FFF2-40B4-BE49-F238E27FC236}">
                <a16:creationId xmlns:a16="http://schemas.microsoft.com/office/drawing/2014/main" id="{8EAC72AA-BB35-5902-560A-B65AF81317D5}"/>
              </a:ext>
            </a:extLst>
          </p:cNvPr>
          <p:cNvSpPr>
            <a:spLocks noGrp="1"/>
          </p:cNvSpPr>
          <p:nvPr>
            <p:ph type="dt" sz="half" idx="25"/>
          </p:nvPr>
        </p:nvSpPr>
        <p:spPr/>
        <p:txBody>
          <a:bodyPr/>
          <a:lstStyle/>
          <a:p>
            <a:r>
              <a:rPr lang="en-US" altLang="zh-CN" dirty="0"/>
              <a:t>03/12/2025</a:t>
            </a:r>
            <a:fld id="{C764DE79-268F-4C1A-8933-263129D2AF90}" type="datetimeFigureOut">
              <a:rPr lang="en-US" smtClean="0"/>
              <a:t>7/2/2025</a:t>
            </a:fld>
            <a:endParaRPr lang="en-US"/>
          </a:p>
        </p:txBody>
      </p:sp>
      <p:sp>
        <p:nvSpPr>
          <p:cNvPr id="7" name="Footer Placeholder 6">
            <a:extLst>
              <a:ext uri="{FF2B5EF4-FFF2-40B4-BE49-F238E27FC236}">
                <a16:creationId xmlns:a16="http://schemas.microsoft.com/office/drawing/2014/main" id="{78BA47EC-03BF-1505-0C5B-4F299410F3D5}"/>
              </a:ext>
            </a:extLst>
          </p:cNvPr>
          <p:cNvSpPr>
            <a:spLocks noGrp="1"/>
          </p:cNvSpPr>
          <p:nvPr>
            <p:ph type="ftr" sz="quarter" idx="26"/>
          </p:nvPr>
        </p:nvSpPr>
        <p:spPr/>
        <p:txBody>
          <a:bodyPr/>
          <a:lstStyle/>
          <a:p>
            <a:r>
              <a:rPr lang="en-US" altLang="zh-CN"/>
              <a:t>Sample Footer Text</a:t>
            </a:r>
          </a:p>
        </p:txBody>
      </p:sp>
      <p:sp>
        <p:nvSpPr>
          <p:cNvPr id="8" name="Slide Number Placeholder 7">
            <a:extLst>
              <a:ext uri="{FF2B5EF4-FFF2-40B4-BE49-F238E27FC236}">
                <a16:creationId xmlns:a16="http://schemas.microsoft.com/office/drawing/2014/main" id="{6BD62978-F34C-9C73-0BB7-C41A595F18CE}"/>
              </a:ext>
            </a:extLst>
          </p:cNvPr>
          <p:cNvSpPr>
            <a:spLocks noGrp="1"/>
          </p:cNvSpPr>
          <p:nvPr>
            <p:ph type="sldNum" sz="quarter" idx="27"/>
          </p:nvPr>
        </p:nvSpPr>
        <p:spPr/>
        <p:txBody>
          <a:bodyPr/>
          <a:lstStyle/>
          <a:p>
            <a:fld id="{48F63A3B-78C7-47BE-AE5E-E10140E04643}" type="slidenum">
              <a:rPr lang="en-US" smtClean="0"/>
              <a:t>‹#›</a:t>
            </a:fld>
            <a:endParaRPr lang="en-US"/>
          </a:p>
        </p:txBody>
      </p:sp>
      <p:pic>
        <p:nvPicPr>
          <p:cNvPr id="35" name="Graphic 34">
            <a:extLst>
              <a:ext uri="{FF2B5EF4-FFF2-40B4-BE49-F238E27FC236}">
                <a16:creationId xmlns:a16="http://schemas.microsoft.com/office/drawing/2014/main" id="{83B3D603-89CC-7236-1568-3F5B88DCEC5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36" name="Graphic 35">
            <a:extLst>
              <a:ext uri="{FF2B5EF4-FFF2-40B4-BE49-F238E27FC236}">
                <a16:creationId xmlns:a16="http://schemas.microsoft.com/office/drawing/2014/main" id="{3FA55568-3338-837B-1DB3-E4D89C88C172}"/>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38" name="Graphic 37">
            <a:extLst>
              <a:ext uri="{FF2B5EF4-FFF2-40B4-BE49-F238E27FC236}">
                <a16:creationId xmlns:a16="http://schemas.microsoft.com/office/drawing/2014/main" id="{DA81756F-1ED4-20A2-3BE1-27B60AFBD317}"/>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39" name="Graphic 38">
            <a:extLst>
              <a:ext uri="{FF2B5EF4-FFF2-40B4-BE49-F238E27FC236}">
                <a16:creationId xmlns:a16="http://schemas.microsoft.com/office/drawing/2014/main" id="{6C6A2D12-8BB9-C51D-ABB4-FEE6EC835844}"/>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40" name="Graphic 39">
            <a:extLst>
              <a:ext uri="{FF2B5EF4-FFF2-40B4-BE49-F238E27FC236}">
                <a16:creationId xmlns:a16="http://schemas.microsoft.com/office/drawing/2014/main" id="{74D6C498-C4A9-F5CD-E8FE-1954DD80B645}"/>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41" name="Graphic 40">
            <a:extLst>
              <a:ext uri="{FF2B5EF4-FFF2-40B4-BE49-F238E27FC236}">
                <a16:creationId xmlns:a16="http://schemas.microsoft.com/office/drawing/2014/main" id="{E9AA3D4C-BCC9-EEE3-1502-D07D4019DC8F}"/>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42" name="Graphic 41">
            <a:extLst>
              <a:ext uri="{FF2B5EF4-FFF2-40B4-BE49-F238E27FC236}">
                <a16:creationId xmlns:a16="http://schemas.microsoft.com/office/drawing/2014/main" id="{490D26C6-83C6-E74F-EA3E-5E9E6D9272C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472356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genda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019F8-742E-9EEF-F591-C9666AC32AF1}"/>
              </a:ext>
            </a:extLst>
          </p:cNvPr>
          <p:cNvSpPr>
            <a:spLocks noGrp="1"/>
          </p:cNvSpPr>
          <p:nvPr>
            <p:ph type="title"/>
          </p:nvPr>
        </p:nvSpPr>
        <p:spPr>
          <a:xfrm>
            <a:off x="476655" y="1268411"/>
            <a:ext cx="3469871" cy="4321175"/>
          </a:xfrm>
        </p:spPr>
        <p:txBody>
          <a:bodyPr anchor="ctr">
            <a:normAutofit/>
          </a:bodyPr>
          <a:lstStyle>
            <a:lvl1pPr>
              <a:lnSpc>
                <a:spcPct val="100000"/>
              </a:lnSpc>
              <a:defRPr sz="3600">
                <a:solidFill>
                  <a:schemeClr val="accent2"/>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1EF68781-FA10-9321-CBD6-24B5859C5569}"/>
              </a:ext>
            </a:extLst>
          </p:cNvPr>
          <p:cNvSpPr>
            <a:spLocks noGrp="1"/>
          </p:cNvSpPr>
          <p:nvPr>
            <p:ph sz="quarter" idx="28"/>
          </p:nvPr>
        </p:nvSpPr>
        <p:spPr>
          <a:xfrm>
            <a:off x="4303713" y="1268411"/>
            <a:ext cx="6983412" cy="4321177"/>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a:extLst>
              <a:ext uri="{FF2B5EF4-FFF2-40B4-BE49-F238E27FC236}">
                <a16:creationId xmlns:a16="http://schemas.microsoft.com/office/drawing/2014/main" id="{8EAC72AA-BB35-5902-560A-B65AF81317D5}"/>
              </a:ext>
            </a:extLst>
          </p:cNvPr>
          <p:cNvSpPr>
            <a:spLocks noGrp="1"/>
          </p:cNvSpPr>
          <p:nvPr>
            <p:ph type="dt" sz="half" idx="25"/>
          </p:nvPr>
        </p:nvSpPr>
        <p:spPr/>
        <p:txBody>
          <a:bodyPr/>
          <a:lstStyle/>
          <a:p>
            <a:r>
              <a:rPr lang="en-US" altLang="zh-CN" dirty="0"/>
              <a:t>03/12/2025</a:t>
            </a:r>
            <a:fld id="{C764DE79-268F-4C1A-8933-263129D2AF90}" type="datetimeFigureOut">
              <a:rPr lang="en-US" smtClean="0"/>
              <a:t>7/2/2025</a:t>
            </a:fld>
            <a:endParaRPr lang="en-US"/>
          </a:p>
        </p:txBody>
      </p:sp>
      <p:sp>
        <p:nvSpPr>
          <p:cNvPr id="7" name="Footer Placeholder 6">
            <a:extLst>
              <a:ext uri="{FF2B5EF4-FFF2-40B4-BE49-F238E27FC236}">
                <a16:creationId xmlns:a16="http://schemas.microsoft.com/office/drawing/2014/main" id="{78BA47EC-03BF-1505-0C5B-4F299410F3D5}"/>
              </a:ext>
            </a:extLst>
          </p:cNvPr>
          <p:cNvSpPr>
            <a:spLocks noGrp="1"/>
          </p:cNvSpPr>
          <p:nvPr>
            <p:ph type="ftr" sz="quarter" idx="26"/>
          </p:nvPr>
        </p:nvSpPr>
        <p:spPr/>
        <p:txBody>
          <a:bodyPr/>
          <a:lstStyle/>
          <a:p>
            <a:r>
              <a:rPr lang="en-US" altLang="zh-CN"/>
              <a:t>Sample Footer Text</a:t>
            </a:r>
          </a:p>
        </p:txBody>
      </p:sp>
      <p:sp>
        <p:nvSpPr>
          <p:cNvPr id="8" name="Slide Number Placeholder 7">
            <a:extLst>
              <a:ext uri="{FF2B5EF4-FFF2-40B4-BE49-F238E27FC236}">
                <a16:creationId xmlns:a16="http://schemas.microsoft.com/office/drawing/2014/main" id="{6BD62978-F34C-9C73-0BB7-C41A595F18CE}"/>
              </a:ext>
            </a:extLst>
          </p:cNvPr>
          <p:cNvSpPr>
            <a:spLocks noGrp="1"/>
          </p:cNvSpPr>
          <p:nvPr>
            <p:ph type="sldNum" sz="quarter" idx="27"/>
          </p:nvPr>
        </p:nvSpPr>
        <p:spPr/>
        <p:txBody>
          <a:bodyPr/>
          <a:lstStyle/>
          <a:p>
            <a:fld id="{48F63A3B-78C7-47BE-AE5E-E10140E04643}" type="slidenum">
              <a:rPr lang="en-US" smtClean="0"/>
              <a:t>‹#›</a:t>
            </a:fld>
            <a:endParaRPr lang="en-US"/>
          </a:p>
        </p:txBody>
      </p:sp>
      <p:pic>
        <p:nvPicPr>
          <p:cNvPr id="35" name="Graphic 34">
            <a:extLst>
              <a:ext uri="{FF2B5EF4-FFF2-40B4-BE49-F238E27FC236}">
                <a16:creationId xmlns:a16="http://schemas.microsoft.com/office/drawing/2014/main" id="{83B3D603-89CC-7236-1568-3F5B88DCEC5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36" name="Graphic 35">
            <a:extLst>
              <a:ext uri="{FF2B5EF4-FFF2-40B4-BE49-F238E27FC236}">
                <a16:creationId xmlns:a16="http://schemas.microsoft.com/office/drawing/2014/main" id="{3FA55568-3338-837B-1DB3-E4D89C88C172}"/>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38" name="Graphic 37">
            <a:extLst>
              <a:ext uri="{FF2B5EF4-FFF2-40B4-BE49-F238E27FC236}">
                <a16:creationId xmlns:a16="http://schemas.microsoft.com/office/drawing/2014/main" id="{DA81756F-1ED4-20A2-3BE1-27B60AFBD317}"/>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39" name="Graphic 38">
            <a:extLst>
              <a:ext uri="{FF2B5EF4-FFF2-40B4-BE49-F238E27FC236}">
                <a16:creationId xmlns:a16="http://schemas.microsoft.com/office/drawing/2014/main" id="{6C6A2D12-8BB9-C51D-ABB4-FEE6EC835844}"/>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40" name="Graphic 39">
            <a:extLst>
              <a:ext uri="{FF2B5EF4-FFF2-40B4-BE49-F238E27FC236}">
                <a16:creationId xmlns:a16="http://schemas.microsoft.com/office/drawing/2014/main" id="{74D6C498-C4A9-F5CD-E8FE-1954DD80B645}"/>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41" name="Graphic 40">
            <a:extLst>
              <a:ext uri="{FF2B5EF4-FFF2-40B4-BE49-F238E27FC236}">
                <a16:creationId xmlns:a16="http://schemas.microsoft.com/office/drawing/2014/main" id="{E9AA3D4C-BCC9-EEE3-1502-D07D4019DC8F}"/>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42" name="Graphic 41">
            <a:extLst>
              <a:ext uri="{FF2B5EF4-FFF2-40B4-BE49-F238E27FC236}">
                <a16:creationId xmlns:a16="http://schemas.microsoft.com/office/drawing/2014/main" id="{490D26C6-83C6-E74F-EA3E-5E9E6D9272C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1841880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Content 1 (Max)">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487716" y="620256"/>
            <a:ext cx="11239215" cy="528186"/>
          </a:xfrm>
        </p:spPr>
        <p:txBody>
          <a:bodyPr anchor="ctr">
            <a:noAutofit/>
          </a:bodyPr>
          <a:lstStyle>
            <a:lvl1pPr>
              <a:lnSpc>
                <a:spcPct val="100000"/>
              </a:lnSpc>
              <a:defRPr sz="3600">
                <a:solidFill>
                  <a:schemeClr val="accent2"/>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a:xfrm>
            <a:off x="487716" y="1290344"/>
            <a:ext cx="11239214" cy="4524073"/>
          </a:xfrm>
        </p:spPr>
        <p:txBody>
          <a:bodyPr>
            <a:normAutofit/>
          </a:bodyPr>
          <a:lstStyle>
            <a:lvl1pPr marL="0" indent="0">
              <a:lnSpc>
                <a:spcPct val="120000"/>
              </a:lnSpc>
              <a:buNone/>
              <a:defRPr sz="1400"/>
            </a:lvl1pPr>
            <a:lvl2pPr marL="457200" indent="0">
              <a:lnSpc>
                <a:spcPct val="120000"/>
              </a:lnSpc>
              <a:buNone/>
              <a:defRPr sz="1200"/>
            </a:lvl2pPr>
            <a:lvl3pPr marL="914400" indent="0">
              <a:lnSpc>
                <a:spcPct val="120000"/>
              </a:lnSpc>
              <a:buNone/>
              <a:defRPr sz="1100"/>
            </a:lvl3pPr>
            <a:lvl4pPr marL="1371600" indent="0">
              <a:lnSpc>
                <a:spcPct val="120000"/>
              </a:lnSpc>
              <a:buNone/>
              <a:defRPr sz="1050"/>
            </a:lvl4pPr>
            <a:lvl5pPr marL="1828800" indent="0">
              <a:lnSpc>
                <a:spcPct val="120000"/>
              </a:lnSpc>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CE45E1-8AA9-0641-DFFD-8E3B74274444}"/>
              </a:ext>
            </a:extLst>
          </p:cNvPr>
          <p:cNvSpPr>
            <a:spLocks noGrp="1"/>
          </p:cNvSpPr>
          <p:nvPr>
            <p:ph type="dt" sz="half" idx="10"/>
          </p:nvPr>
        </p:nvSpPr>
        <p:spPr/>
        <p:txBody>
          <a:bodyPr/>
          <a:lstStyle/>
          <a:p>
            <a:r>
              <a:rPr lang="en-US" altLang="zh-CN" dirty="0"/>
              <a:t>03/12/2025</a:t>
            </a:r>
            <a:fld id="{C764DE79-268F-4C1A-8933-263129D2AF90}" type="datetimeFigureOut">
              <a:rPr lang="en-US" smtClean="0"/>
              <a:t>7/2/2025</a:t>
            </a:fld>
            <a:endParaRPr lang="en-US"/>
          </a:p>
        </p:txBody>
      </p:sp>
      <p:sp>
        <p:nvSpPr>
          <p:cNvPr id="10" name="Footer Placeholder 9">
            <a:extLst>
              <a:ext uri="{FF2B5EF4-FFF2-40B4-BE49-F238E27FC236}">
                <a16:creationId xmlns:a16="http://schemas.microsoft.com/office/drawing/2014/main" id="{0465922C-47C6-FB18-3A90-5D17252F5E30}"/>
              </a:ext>
            </a:extLst>
          </p:cNvPr>
          <p:cNvSpPr>
            <a:spLocks noGrp="1"/>
          </p:cNvSpPr>
          <p:nvPr>
            <p:ph type="ftr" sz="quarter" idx="11"/>
          </p:nvPr>
        </p:nvSpPr>
        <p:spPr/>
        <p:txBody>
          <a:bodyPr/>
          <a:lstStyle/>
          <a:p>
            <a:r>
              <a:rPr lang="en-US" altLang="zh-CN"/>
              <a:t>Sample Footer Text</a:t>
            </a:r>
          </a:p>
        </p:txBody>
      </p:sp>
      <p:sp>
        <p:nvSpPr>
          <p:cNvPr id="16" name="Slide Number Placeholder 15">
            <a:extLst>
              <a:ext uri="{FF2B5EF4-FFF2-40B4-BE49-F238E27FC236}">
                <a16:creationId xmlns:a16="http://schemas.microsoft.com/office/drawing/2014/main" id="{5792058B-D5E0-DD2F-35A0-6B5D97637243}"/>
              </a:ext>
            </a:extLst>
          </p:cNvPr>
          <p:cNvSpPr>
            <a:spLocks noGrp="1"/>
          </p:cNvSpPr>
          <p:nvPr>
            <p:ph type="sldNum" sz="quarter" idx="12"/>
          </p:nvPr>
        </p:nvSpPr>
        <p:spPr/>
        <p:txBody>
          <a:bodyPr/>
          <a:lstStyle/>
          <a:p>
            <a:fld id="{48F63A3B-78C7-47BE-AE5E-E10140E04643}" type="slidenum">
              <a:rPr lang="en-US" smtClean="0"/>
              <a:t>‹#›</a:t>
            </a:fld>
            <a:endParaRPr lang="en-US"/>
          </a:p>
        </p:txBody>
      </p:sp>
      <p:pic>
        <p:nvPicPr>
          <p:cNvPr id="5" name="Graphic 4">
            <a:extLst>
              <a:ext uri="{FF2B5EF4-FFF2-40B4-BE49-F238E27FC236}">
                <a16:creationId xmlns:a16="http://schemas.microsoft.com/office/drawing/2014/main" id="{F2B807F2-49F3-C1AD-A460-08DF61F49F76}"/>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6" name="Graphic 5">
            <a:extLst>
              <a:ext uri="{FF2B5EF4-FFF2-40B4-BE49-F238E27FC236}">
                <a16:creationId xmlns:a16="http://schemas.microsoft.com/office/drawing/2014/main" id="{36A272AA-D00A-8457-7DC9-2168AAB05E9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1" name="Graphic 10">
            <a:extLst>
              <a:ext uri="{FF2B5EF4-FFF2-40B4-BE49-F238E27FC236}">
                <a16:creationId xmlns:a16="http://schemas.microsoft.com/office/drawing/2014/main" id="{8D485646-5958-7AAD-83B9-69BC8926F720}"/>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2" name="Graphic 11">
            <a:extLst>
              <a:ext uri="{FF2B5EF4-FFF2-40B4-BE49-F238E27FC236}">
                <a16:creationId xmlns:a16="http://schemas.microsoft.com/office/drawing/2014/main" id="{BAC80F42-7E22-F5CD-8977-B65F5A3786A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3" name="Graphic 12">
            <a:extLst>
              <a:ext uri="{FF2B5EF4-FFF2-40B4-BE49-F238E27FC236}">
                <a16:creationId xmlns:a16="http://schemas.microsoft.com/office/drawing/2014/main" id="{7548FCEF-FAC5-3CBA-8E5E-293CE4B1680D}"/>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4" name="Graphic 13">
            <a:extLst>
              <a:ext uri="{FF2B5EF4-FFF2-40B4-BE49-F238E27FC236}">
                <a16:creationId xmlns:a16="http://schemas.microsoft.com/office/drawing/2014/main" id="{4345772F-E624-0306-46DB-A61AD926B82F}"/>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5" name="Graphic 14">
            <a:extLst>
              <a:ext uri="{FF2B5EF4-FFF2-40B4-BE49-F238E27FC236}">
                <a16:creationId xmlns:a16="http://schemas.microsoft.com/office/drawing/2014/main" id="{B2E0757B-C264-0D23-3918-235437F481E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1107507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Only (Ma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841248" y="-1325880"/>
            <a:ext cx="10515600" cy="1325880"/>
          </a:xfrm>
        </p:spPr>
        <p:txBody>
          <a:bodyPr anchor="ctr">
            <a:normAutofit/>
          </a:bodyPr>
          <a:lstStyle>
            <a:lvl1pPr>
              <a:lnSpc>
                <a:spcPct val="100000"/>
              </a:lnSpc>
              <a:defRPr sz="3600"/>
            </a:lvl1p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a:xfrm>
            <a:off x="483141" y="367091"/>
            <a:ext cx="11225719" cy="6123818"/>
          </a:xfrm>
        </p:spPr>
        <p:txBody>
          <a:bodyPr>
            <a:normAutofit/>
          </a:bodyPr>
          <a:lstStyle>
            <a:lvl1pPr marL="0" indent="0">
              <a:lnSpc>
                <a:spcPct val="120000"/>
              </a:lnSpc>
              <a:buNone/>
              <a:defRPr sz="1400"/>
            </a:lvl1pPr>
            <a:lvl2pPr marL="457200" indent="0">
              <a:lnSpc>
                <a:spcPct val="120000"/>
              </a:lnSpc>
              <a:buNone/>
              <a:defRPr sz="1200"/>
            </a:lvl2pPr>
            <a:lvl3pPr marL="914400" indent="0">
              <a:lnSpc>
                <a:spcPct val="120000"/>
              </a:lnSpc>
              <a:buNone/>
              <a:defRPr sz="1100"/>
            </a:lvl3pPr>
            <a:lvl4pPr marL="1371600" indent="0">
              <a:lnSpc>
                <a:spcPct val="120000"/>
              </a:lnSpc>
              <a:buNone/>
              <a:defRPr sz="1050"/>
            </a:lvl4pPr>
            <a:lvl5pPr marL="1828800" indent="0">
              <a:lnSpc>
                <a:spcPct val="120000"/>
              </a:lnSpc>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BC0504-C967-4B64-0487-CE1E5074CEFA}"/>
              </a:ext>
            </a:extLst>
          </p:cNvPr>
          <p:cNvSpPr>
            <a:spLocks noGrp="1"/>
          </p:cNvSpPr>
          <p:nvPr>
            <p:ph type="dt" sz="half" idx="10"/>
          </p:nvPr>
        </p:nvSpPr>
        <p:spPr/>
        <p:txBody>
          <a:bodyPr/>
          <a:lstStyle/>
          <a:p>
            <a:r>
              <a:rPr lang="en-US" altLang="zh-CN" dirty="0"/>
              <a:t>03/12/2025</a:t>
            </a:r>
            <a:fld id="{C764DE79-268F-4C1A-8933-263129D2AF90}" type="datetimeFigureOut">
              <a:rPr lang="en-US" smtClean="0"/>
              <a:t>7/2/2025</a:t>
            </a:fld>
            <a:endParaRPr lang="en-US"/>
          </a:p>
        </p:txBody>
      </p:sp>
      <p:sp>
        <p:nvSpPr>
          <p:cNvPr id="8" name="Footer Placeholder 7">
            <a:extLst>
              <a:ext uri="{FF2B5EF4-FFF2-40B4-BE49-F238E27FC236}">
                <a16:creationId xmlns:a16="http://schemas.microsoft.com/office/drawing/2014/main" id="{068570D1-3E23-5DFF-F66B-C4217200E25C}"/>
              </a:ext>
            </a:extLst>
          </p:cNvPr>
          <p:cNvSpPr>
            <a:spLocks noGrp="1"/>
          </p:cNvSpPr>
          <p:nvPr>
            <p:ph type="ftr" sz="quarter" idx="11"/>
          </p:nvPr>
        </p:nvSpPr>
        <p:spPr/>
        <p:txBody>
          <a:bodyPr/>
          <a:lstStyle/>
          <a:p>
            <a:r>
              <a:rPr lang="en-US" altLang="zh-CN"/>
              <a:t>Sample Footer Text</a:t>
            </a:r>
          </a:p>
        </p:txBody>
      </p:sp>
      <p:sp>
        <p:nvSpPr>
          <p:cNvPr id="9" name="Slide Number Placeholder 8">
            <a:extLst>
              <a:ext uri="{FF2B5EF4-FFF2-40B4-BE49-F238E27FC236}">
                <a16:creationId xmlns:a16="http://schemas.microsoft.com/office/drawing/2014/main" id="{345C3D53-8B9C-31EA-672D-5AC8DB14C1BB}"/>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40439972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487717" y="644207"/>
            <a:ext cx="11239215" cy="848979"/>
          </a:xfrm>
        </p:spPr>
        <p:txBody>
          <a:bodyPr>
            <a:normAutofit/>
          </a:bodyPr>
          <a:lstStyle>
            <a:lvl1pPr>
              <a:lnSpc>
                <a:spcPct val="100000"/>
              </a:lnSpc>
              <a:defRPr sz="3600"/>
            </a:lvl1p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a:xfrm>
            <a:off x="487717" y="1635088"/>
            <a:ext cx="11239215" cy="4203281"/>
          </a:xfrm>
        </p:spPr>
        <p:txBody>
          <a:bodyPr>
            <a:normAutofit/>
          </a:bodyPr>
          <a:lstStyle>
            <a:lvl1pPr marL="0" indent="0">
              <a:lnSpc>
                <a:spcPct val="120000"/>
              </a:lnSpc>
              <a:buNone/>
              <a:defRPr sz="1400"/>
            </a:lvl1pPr>
            <a:lvl2pPr marL="457200" indent="0">
              <a:lnSpc>
                <a:spcPct val="120000"/>
              </a:lnSpc>
              <a:buNone/>
              <a:defRPr sz="1200"/>
            </a:lvl2pPr>
            <a:lvl3pPr marL="914400" indent="0">
              <a:lnSpc>
                <a:spcPct val="120000"/>
              </a:lnSpc>
              <a:buNone/>
              <a:defRPr sz="1100"/>
            </a:lvl3pPr>
            <a:lvl4pPr marL="1371600" indent="0">
              <a:lnSpc>
                <a:spcPct val="120000"/>
              </a:lnSpc>
              <a:buNone/>
              <a:defRPr sz="1050"/>
            </a:lvl4pPr>
            <a:lvl5pPr marL="1828800" indent="0">
              <a:lnSpc>
                <a:spcPct val="120000"/>
              </a:lnSpc>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5C2479-171B-8A37-6177-F4BC13CE76D9}"/>
              </a:ext>
            </a:extLst>
          </p:cNvPr>
          <p:cNvSpPr>
            <a:spLocks noGrp="1"/>
          </p:cNvSpPr>
          <p:nvPr>
            <p:ph type="dt" sz="half" idx="10"/>
          </p:nvPr>
        </p:nvSpPr>
        <p:spPr/>
        <p:txBody>
          <a:bodyPr/>
          <a:lstStyle/>
          <a:p>
            <a:r>
              <a:rPr lang="en-US" altLang="zh-CN" dirty="0"/>
              <a:t>03/12/2025</a:t>
            </a:r>
            <a:fld id="{C764DE79-268F-4C1A-8933-263129D2AF90}" type="datetimeFigureOut">
              <a:rPr lang="en-US" smtClean="0"/>
              <a:t>7/2/2025</a:t>
            </a:fld>
            <a:endParaRPr lang="en-US"/>
          </a:p>
        </p:txBody>
      </p:sp>
      <p:sp>
        <p:nvSpPr>
          <p:cNvPr id="8" name="Footer Placeholder 7">
            <a:extLst>
              <a:ext uri="{FF2B5EF4-FFF2-40B4-BE49-F238E27FC236}">
                <a16:creationId xmlns:a16="http://schemas.microsoft.com/office/drawing/2014/main" id="{9A325E3C-A139-DBE6-32B9-B7F3D66DA154}"/>
              </a:ext>
            </a:extLst>
          </p:cNvPr>
          <p:cNvSpPr>
            <a:spLocks noGrp="1"/>
          </p:cNvSpPr>
          <p:nvPr>
            <p:ph type="ftr" sz="quarter" idx="11"/>
          </p:nvPr>
        </p:nvSpPr>
        <p:spPr/>
        <p:txBody>
          <a:bodyPr/>
          <a:lstStyle/>
          <a:p>
            <a:r>
              <a:rPr lang="en-US" altLang="zh-CN"/>
              <a:t>Sample Footer Text</a:t>
            </a:r>
          </a:p>
        </p:txBody>
      </p:sp>
      <p:sp>
        <p:nvSpPr>
          <p:cNvPr id="9" name="Slide Number Placeholder 8">
            <a:extLst>
              <a:ext uri="{FF2B5EF4-FFF2-40B4-BE49-F238E27FC236}">
                <a16:creationId xmlns:a16="http://schemas.microsoft.com/office/drawing/2014/main" id="{6646160B-29E0-0653-6DC7-15CC99338FBC}"/>
              </a:ext>
            </a:extLst>
          </p:cNvPr>
          <p:cNvSpPr>
            <a:spLocks noGrp="1"/>
          </p:cNvSpPr>
          <p:nvPr>
            <p:ph type="sldNum" sz="quarter" idx="12"/>
          </p:nvPr>
        </p:nvSpPr>
        <p:spPr/>
        <p:txBody>
          <a:bodyPr/>
          <a:lstStyle/>
          <a:p>
            <a:fld id="{48F63A3B-78C7-47BE-AE5E-E10140E04643}" type="slidenum">
              <a:rPr lang="en-US" smtClean="0"/>
              <a:t>‹#›</a:t>
            </a:fld>
            <a:endParaRPr lang="en-US"/>
          </a:p>
        </p:txBody>
      </p:sp>
      <p:pic>
        <p:nvPicPr>
          <p:cNvPr id="15" name="Graphic 14">
            <a:extLst>
              <a:ext uri="{FF2B5EF4-FFF2-40B4-BE49-F238E27FC236}">
                <a16:creationId xmlns:a16="http://schemas.microsoft.com/office/drawing/2014/main" id="{802124FC-E3D7-C896-477D-C78F01BEC41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16" name="Graphic 15">
            <a:extLst>
              <a:ext uri="{FF2B5EF4-FFF2-40B4-BE49-F238E27FC236}">
                <a16:creationId xmlns:a16="http://schemas.microsoft.com/office/drawing/2014/main" id="{A6E80EF3-E7FD-DDD3-8304-A062069FF426}"/>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8" name="Graphic 17">
            <a:extLst>
              <a:ext uri="{FF2B5EF4-FFF2-40B4-BE49-F238E27FC236}">
                <a16:creationId xmlns:a16="http://schemas.microsoft.com/office/drawing/2014/main" id="{91A6A049-2AAA-25ED-121F-458BD256EF0D}"/>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9" name="Graphic 18">
            <a:extLst>
              <a:ext uri="{FF2B5EF4-FFF2-40B4-BE49-F238E27FC236}">
                <a16:creationId xmlns:a16="http://schemas.microsoft.com/office/drawing/2014/main" id="{74A1FD58-DBA7-3403-11D4-91DC97EC7CB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20" name="Graphic 19">
            <a:extLst>
              <a:ext uri="{FF2B5EF4-FFF2-40B4-BE49-F238E27FC236}">
                <a16:creationId xmlns:a16="http://schemas.microsoft.com/office/drawing/2014/main" id="{242CE110-3995-DF07-8B3A-29CD8B728578}"/>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21" name="Graphic 20">
            <a:extLst>
              <a:ext uri="{FF2B5EF4-FFF2-40B4-BE49-F238E27FC236}">
                <a16:creationId xmlns:a16="http://schemas.microsoft.com/office/drawing/2014/main" id="{E41E3272-B97C-51D9-359B-CAB7980B245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22" name="Graphic 21">
            <a:extLst>
              <a:ext uri="{FF2B5EF4-FFF2-40B4-BE49-F238E27FC236}">
                <a16:creationId xmlns:a16="http://schemas.microsoft.com/office/drawing/2014/main" id="{BECBEE43-989C-1ABD-786F-DAAE274B71C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18593676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480407" y="2385975"/>
            <a:ext cx="4505825" cy="2454796"/>
          </a:xfrm>
        </p:spPr>
        <p:txBody>
          <a:bodyPr>
            <a:normAutofit/>
          </a:bodyPr>
          <a:lstStyle>
            <a:lvl1pPr>
              <a:lnSpc>
                <a:spcPct val="100000"/>
              </a:lnSpc>
              <a:defRPr sz="3600"/>
            </a:lvl1pPr>
          </a:lstStyle>
          <a:p>
            <a:r>
              <a:rPr lang="en-US"/>
              <a:t>Click to edit Master title style</a:t>
            </a:r>
          </a:p>
        </p:txBody>
      </p:sp>
      <p:sp>
        <p:nvSpPr>
          <p:cNvPr id="8" name="Content Placeholder 7">
            <a:extLst>
              <a:ext uri="{FF2B5EF4-FFF2-40B4-BE49-F238E27FC236}">
                <a16:creationId xmlns:a16="http://schemas.microsoft.com/office/drawing/2014/main" id="{7D633F00-464B-3088-812A-40496FD1021A}"/>
              </a:ext>
            </a:extLst>
          </p:cNvPr>
          <p:cNvSpPr>
            <a:spLocks noGrp="1"/>
          </p:cNvSpPr>
          <p:nvPr>
            <p:ph sz="quarter" idx="13"/>
          </p:nvPr>
        </p:nvSpPr>
        <p:spPr>
          <a:xfrm>
            <a:off x="5282413" y="2386584"/>
            <a:ext cx="6429181" cy="2459736"/>
          </a:xfrm>
        </p:spPr>
        <p:txBody>
          <a:bodyPr>
            <a:normAutofit/>
          </a:bodyPr>
          <a:lstStyle>
            <a:lvl1pPr marL="0" indent="0">
              <a:lnSpc>
                <a:spcPct val="120000"/>
              </a:lnSpc>
              <a:buNone/>
              <a:defRPr sz="1400"/>
            </a:lvl1pPr>
            <a:lvl2pPr marL="228600" indent="0">
              <a:lnSpc>
                <a:spcPct val="120000"/>
              </a:lnSpc>
              <a:buNone/>
              <a:defRPr sz="1200"/>
            </a:lvl2pPr>
            <a:lvl3pPr marL="457200" indent="0">
              <a:lnSpc>
                <a:spcPct val="120000"/>
              </a:lnSpc>
              <a:buNone/>
              <a:defRPr sz="1100"/>
            </a:lvl3pPr>
            <a:lvl4pPr marL="685800" indent="0">
              <a:lnSpc>
                <a:spcPct val="120000"/>
              </a:lnSpc>
              <a:buNone/>
              <a:defRPr sz="1050"/>
            </a:lvl4pPr>
            <a:lvl5pPr marL="914400" indent="0">
              <a:lnSpc>
                <a:spcPct val="120000"/>
              </a:lnSpc>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496FB571-5255-9A6A-0DF9-41B372F16C87}"/>
              </a:ext>
            </a:extLst>
          </p:cNvPr>
          <p:cNvSpPr>
            <a:spLocks noGrp="1"/>
          </p:cNvSpPr>
          <p:nvPr>
            <p:ph type="dt" sz="half" idx="14"/>
          </p:nvPr>
        </p:nvSpPr>
        <p:spPr/>
        <p:txBody>
          <a:bodyPr/>
          <a:lstStyle/>
          <a:p>
            <a:r>
              <a:rPr lang="en-US" altLang="zh-CN" dirty="0"/>
              <a:t>03/12/2025</a:t>
            </a:r>
            <a:fld id="{C764DE79-268F-4C1A-8933-263129D2AF90}" type="datetimeFigureOut">
              <a:rPr lang="en-US" smtClean="0"/>
              <a:t>7/2/2025</a:t>
            </a:fld>
            <a:endParaRPr lang="en-US"/>
          </a:p>
        </p:txBody>
      </p:sp>
      <p:sp>
        <p:nvSpPr>
          <p:cNvPr id="7" name="Footer Placeholder 6">
            <a:extLst>
              <a:ext uri="{FF2B5EF4-FFF2-40B4-BE49-F238E27FC236}">
                <a16:creationId xmlns:a16="http://schemas.microsoft.com/office/drawing/2014/main" id="{D5EDA920-5EDF-1450-E727-DB6F714299B3}"/>
              </a:ext>
            </a:extLst>
          </p:cNvPr>
          <p:cNvSpPr>
            <a:spLocks noGrp="1"/>
          </p:cNvSpPr>
          <p:nvPr>
            <p:ph type="ftr" sz="quarter" idx="15"/>
          </p:nvPr>
        </p:nvSpPr>
        <p:spPr/>
        <p:txBody>
          <a:bodyPr/>
          <a:lstStyle/>
          <a:p>
            <a:r>
              <a:rPr lang="en-US" altLang="zh-CN"/>
              <a:t>Sample Footer Text</a:t>
            </a:r>
          </a:p>
        </p:txBody>
      </p:sp>
      <p:sp>
        <p:nvSpPr>
          <p:cNvPr id="9" name="Slide Number Placeholder 8">
            <a:extLst>
              <a:ext uri="{FF2B5EF4-FFF2-40B4-BE49-F238E27FC236}">
                <a16:creationId xmlns:a16="http://schemas.microsoft.com/office/drawing/2014/main" id="{34A46075-37FD-0DA6-E30E-045A0470A1A4}"/>
              </a:ext>
            </a:extLst>
          </p:cNvPr>
          <p:cNvSpPr>
            <a:spLocks noGrp="1"/>
          </p:cNvSpPr>
          <p:nvPr>
            <p:ph type="sldNum" sz="quarter" idx="16"/>
          </p:nvPr>
        </p:nvSpPr>
        <p:spPr/>
        <p:txBody>
          <a:bodyPr/>
          <a:lstStyle/>
          <a:p>
            <a:fld id="{48F63A3B-78C7-47BE-AE5E-E10140E04643}" type="slidenum">
              <a:rPr lang="en-US" smtClean="0"/>
              <a:t>‹#›</a:t>
            </a:fld>
            <a:endParaRPr lang="en-US"/>
          </a:p>
        </p:txBody>
      </p:sp>
      <p:pic>
        <p:nvPicPr>
          <p:cNvPr id="14" name="Graphic 13">
            <a:extLst>
              <a:ext uri="{FF2B5EF4-FFF2-40B4-BE49-F238E27FC236}">
                <a16:creationId xmlns:a16="http://schemas.microsoft.com/office/drawing/2014/main" id="{44D343E0-77DA-A992-E8E8-56ADC351221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15" name="Graphic 14">
            <a:extLst>
              <a:ext uri="{FF2B5EF4-FFF2-40B4-BE49-F238E27FC236}">
                <a16:creationId xmlns:a16="http://schemas.microsoft.com/office/drawing/2014/main" id="{345B9E39-8467-965E-4EBB-7116E72A75DC}"/>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7" name="Graphic 16">
            <a:extLst>
              <a:ext uri="{FF2B5EF4-FFF2-40B4-BE49-F238E27FC236}">
                <a16:creationId xmlns:a16="http://schemas.microsoft.com/office/drawing/2014/main" id="{6A4ACA64-E6E2-E546-4DEA-B9CDFC70CBDB}"/>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8" name="Graphic 17">
            <a:extLst>
              <a:ext uri="{FF2B5EF4-FFF2-40B4-BE49-F238E27FC236}">
                <a16:creationId xmlns:a16="http://schemas.microsoft.com/office/drawing/2014/main" id="{F307016F-F207-A791-B1E0-9CF9E9F65E6B}"/>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9" name="Graphic 18">
            <a:extLst>
              <a:ext uri="{FF2B5EF4-FFF2-40B4-BE49-F238E27FC236}">
                <a16:creationId xmlns:a16="http://schemas.microsoft.com/office/drawing/2014/main" id="{28CE03ED-CA53-3010-E3D2-6029B6CB06FE}"/>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20" name="Graphic 19">
            <a:extLst>
              <a:ext uri="{FF2B5EF4-FFF2-40B4-BE49-F238E27FC236}">
                <a16:creationId xmlns:a16="http://schemas.microsoft.com/office/drawing/2014/main" id="{7C01D2A3-4E62-5119-28E9-8D24698D19A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21" name="Graphic 20">
            <a:extLst>
              <a:ext uri="{FF2B5EF4-FFF2-40B4-BE49-F238E27FC236}">
                <a16:creationId xmlns:a16="http://schemas.microsoft.com/office/drawing/2014/main" id="{FDD6AD74-B5C0-0792-0216-831EEA42D8BB}"/>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10517189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472440" y="2258568"/>
            <a:ext cx="4513792" cy="3557016"/>
          </a:xfrm>
        </p:spPr>
        <p:txBody>
          <a:bodyPr>
            <a:normAutofit/>
          </a:bodyPr>
          <a:lstStyle>
            <a:lvl1pPr>
              <a:lnSpc>
                <a:spcPct val="100000"/>
              </a:lnSpc>
              <a:defRPr sz="3600"/>
            </a:lvl1pPr>
          </a:lstStyle>
          <a:p>
            <a:r>
              <a:rPr lang="en-US"/>
              <a:t>Click to edit Master title style</a:t>
            </a:r>
          </a:p>
        </p:txBody>
      </p:sp>
      <p:sp>
        <p:nvSpPr>
          <p:cNvPr id="4" name="Content Placeholder 7">
            <a:extLst>
              <a:ext uri="{FF2B5EF4-FFF2-40B4-BE49-F238E27FC236}">
                <a16:creationId xmlns:a16="http://schemas.microsoft.com/office/drawing/2014/main" id="{60C02C17-1009-BE18-1130-AE405DB7B1FB}"/>
              </a:ext>
            </a:extLst>
          </p:cNvPr>
          <p:cNvSpPr>
            <a:spLocks noGrp="1"/>
          </p:cNvSpPr>
          <p:nvPr>
            <p:ph sz="quarter" idx="13"/>
          </p:nvPr>
        </p:nvSpPr>
        <p:spPr>
          <a:xfrm>
            <a:off x="5282413" y="2258567"/>
            <a:ext cx="6429181" cy="3557015"/>
          </a:xfrm>
        </p:spPr>
        <p:txBody>
          <a:bodyPr anchor="ctr">
            <a:normAutofit/>
          </a:bodyPr>
          <a:lstStyle>
            <a:lvl1pPr marL="0" indent="0">
              <a:lnSpc>
                <a:spcPct val="120000"/>
              </a:lnSpc>
              <a:buNone/>
              <a:defRPr sz="1400"/>
            </a:lvl1pPr>
            <a:lvl2pPr marL="228600" indent="0">
              <a:lnSpc>
                <a:spcPct val="120000"/>
              </a:lnSpc>
              <a:buNone/>
              <a:defRPr sz="1200"/>
            </a:lvl2pPr>
            <a:lvl3pPr marL="457200" indent="0">
              <a:lnSpc>
                <a:spcPct val="120000"/>
              </a:lnSpc>
              <a:buNone/>
              <a:defRPr sz="1100"/>
            </a:lvl3pPr>
            <a:lvl4pPr marL="685800" indent="0">
              <a:lnSpc>
                <a:spcPct val="120000"/>
              </a:lnSpc>
              <a:buNone/>
              <a:defRPr sz="1050"/>
            </a:lvl4pPr>
            <a:lvl5pPr marL="914400" indent="0">
              <a:lnSpc>
                <a:spcPct val="120000"/>
              </a:lnSpc>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769426F1-6AC7-0E2F-01DD-7617CC13990E}"/>
              </a:ext>
            </a:extLst>
          </p:cNvPr>
          <p:cNvSpPr>
            <a:spLocks noGrp="1"/>
          </p:cNvSpPr>
          <p:nvPr>
            <p:ph type="dt" sz="half" idx="14"/>
          </p:nvPr>
        </p:nvSpPr>
        <p:spPr/>
        <p:txBody>
          <a:bodyPr/>
          <a:lstStyle/>
          <a:p>
            <a:r>
              <a:rPr lang="en-US" altLang="zh-CN" dirty="0"/>
              <a:t>03/12/2025</a:t>
            </a:r>
            <a:fld id="{C764DE79-268F-4C1A-8933-263129D2AF90}" type="datetimeFigureOut">
              <a:rPr lang="en-US" smtClean="0"/>
              <a:t>7/2/2025</a:t>
            </a:fld>
            <a:endParaRPr lang="en-US"/>
          </a:p>
        </p:txBody>
      </p:sp>
      <p:sp>
        <p:nvSpPr>
          <p:cNvPr id="7" name="Footer Placeholder 6">
            <a:extLst>
              <a:ext uri="{FF2B5EF4-FFF2-40B4-BE49-F238E27FC236}">
                <a16:creationId xmlns:a16="http://schemas.microsoft.com/office/drawing/2014/main" id="{7C001D14-E77B-FC04-4A3E-AC8A6D7DA11D}"/>
              </a:ext>
            </a:extLst>
          </p:cNvPr>
          <p:cNvSpPr>
            <a:spLocks noGrp="1"/>
          </p:cNvSpPr>
          <p:nvPr>
            <p:ph type="ftr" sz="quarter" idx="15"/>
          </p:nvPr>
        </p:nvSpPr>
        <p:spPr/>
        <p:txBody>
          <a:bodyPr/>
          <a:lstStyle/>
          <a:p>
            <a:r>
              <a:rPr lang="en-US" altLang="zh-CN"/>
              <a:t>Sample Footer Text</a:t>
            </a:r>
          </a:p>
        </p:txBody>
      </p:sp>
      <p:sp>
        <p:nvSpPr>
          <p:cNvPr id="9" name="Slide Number Placeholder 8">
            <a:extLst>
              <a:ext uri="{FF2B5EF4-FFF2-40B4-BE49-F238E27FC236}">
                <a16:creationId xmlns:a16="http://schemas.microsoft.com/office/drawing/2014/main" id="{80173A29-98E9-A1E8-B23F-5F4F587E8960}"/>
              </a:ext>
            </a:extLst>
          </p:cNvPr>
          <p:cNvSpPr>
            <a:spLocks noGrp="1"/>
          </p:cNvSpPr>
          <p:nvPr>
            <p:ph type="sldNum" sz="quarter" idx="16"/>
          </p:nvPr>
        </p:nvSpPr>
        <p:spPr/>
        <p:txBody>
          <a:bodyPr/>
          <a:lstStyle/>
          <a:p>
            <a:fld id="{48F63A3B-78C7-47BE-AE5E-E10140E04643}" type="slidenum">
              <a:rPr lang="en-US" smtClean="0"/>
              <a:t>‹#›</a:t>
            </a:fld>
            <a:endParaRPr lang="en-US"/>
          </a:p>
        </p:txBody>
      </p:sp>
      <p:pic>
        <p:nvPicPr>
          <p:cNvPr id="14" name="Graphic 13">
            <a:extLst>
              <a:ext uri="{FF2B5EF4-FFF2-40B4-BE49-F238E27FC236}">
                <a16:creationId xmlns:a16="http://schemas.microsoft.com/office/drawing/2014/main" id="{82BBA477-239B-9E85-B5E9-0A9FC1C18C8F}"/>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15" name="Graphic 14">
            <a:extLst>
              <a:ext uri="{FF2B5EF4-FFF2-40B4-BE49-F238E27FC236}">
                <a16:creationId xmlns:a16="http://schemas.microsoft.com/office/drawing/2014/main" id="{54A48AE8-4668-9831-97A1-DADC08DFAF13}"/>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7" name="Graphic 16">
            <a:extLst>
              <a:ext uri="{FF2B5EF4-FFF2-40B4-BE49-F238E27FC236}">
                <a16:creationId xmlns:a16="http://schemas.microsoft.com/office/drawing/2014/main" id="{2E40F4B3-682D-A534-E344-D173360B964B}"/>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8" name="Graphic 17">
            <a:extLst>
              <a:ext uri="{FF2B5EF4-FFF2-40B4-BE49-F238E27FC236}">
                <a16:creationId xmlns:a16="http://schemas.microsoft.com/office/drawing/2014/main" id="{8DFC42E7-7D80-F79A-A245-88DD33A47FF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9" name="Graphic 18">
            <a:extLst>
              <a:ext uri="{FF2B5EF4-FFF2-40B4-BE49-F238E27FC236}">
                <a16:creationId xmlns:a16="http://schemas.microsoft.com/office/drawing/2014/main" id="{F16AE16F-F4B3-4D2D-DE07-9872E3441814}"/>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20" name="Graphic 19">
            <a:extLst>
              <a:ext uri="{FF2B5EF4-FFF2-40B4-BE49-F238E27FC236}">
                <a16:creationId xmlns:a16="http://schemas.microsoft.com/office/drawing/2014/main" id="{19A62A42-6310-279F-48C6-224AC57AAE4A}"/>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21" name="Graphic 20">
            <a:extLst>
              <a:ext uri="{FF2B5EF4-FFF2-40B4-BE49-F238E27FC236}">
                <a16:creationId xmlns:a16="http://schemas.microsoft.com/office/drawing/2014/main" id="{D71B062D-CE71-FBA1-057C-C7E4E636EC8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5051178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Content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487717" y="623957"/>
            <a:ext cx="4498515" cy="5418923"/>
          </a:xfrm>
        </p:spPr>
        <p:txBody>
          <a:bodyPr>
            <a:normAutofit/>
          </a:bodyPr>
          <a:lstStyle>
            <a:lvl1pPr>
              <a:lnSpc>
                <a:spcPct val="100000"/>
              </a:lnSpc>
              <a:defRPr sz="3600"/>
            </a:lvl1pPr>
          </a:lstStyle>
          <a:p>
            <a:r>
              <a:rPr lang="en-US"/>
              <a:t>Click to edit Master title style</a:t>
            </a:r>
          </a:p>
        </p:txBody>
      </p:sp>
      <p:sp>
        <p:nvSpPr>
          <p:cNvPr id="4" name="Content Placeholder 7">
            <a:extLst>
              <a:ext uri="{FF2B5EF4-FFF2-40B4-BE49-F238E27FC236}">
                <a16:creationId xmlns:a16="http://schemas.microsoft.com/office/drawing/2014/main" id="{4EDCACE0-54F0-0CDC-44E7-9FE370AA014A}"/>
              </a:ext>
            </a:extLst>
          </p:cNvPr>
          <p:cNvSpPr>
            <a:spLocks noGrp="1"/>
          </p:cNvSpPr>
          <p:nvPr>
            <p:ph sz="quarter" idx="13"/>
          </p:nvPr>
        </p:nvSpPr>
        <p:spPr>
          <a:xfrm>
            <a:off x="5282413" y="623957"/>
            <a:ext cx="6429181" cy="5418923"/>
          </a:xfrm>
        </p:spPr>
        <p:txBody>
          <a:bodyPr anchor="ctr">
            <a:normAutofit/>
          </a:bodyPr>
          <a:lstStyle>
            <a:lvl1pPr marL="0" indent="0">
              <a:lnSpc>
                <a:spcPct val="120000"/>
              </a:lnSpc>
              <a:buNone/>
              <a:defRPr sz="1400"/>
            </a:lvl1pPr>
            <a:lvl2pPr marL="228600" indent="0">
              <a:lnSpc>
                <a:spcPct val="120000"/>
              </a:lnSpc>
              <a:buNone/>
              <a:defRPr sz="1200"/>
            </a:lvl2pPr>
            <a:lvl3pPr marL="457200" indent="0">
              <a:lnSpc>
                <a:spcPct val="120000"/>
              </a:lnSpc>
              <a:buNone/>
              <a:defRPr sz="1100"/>
            </a:lvl3pPr>
            <a:lvl4pPr marL="685800" indent="0">
              <a:lnSpc>
                <a:spcPct val="120000"/>
              </a:lnSpc>
              <a:buNone/>
              <a:defRPr sz="1050"/>
            </a:lvl4pPr>
            <a:lvl5pPr marL="914400" indent="0">
              <a:lnSpc>
                <a:spcPct val="120000"/>
              </a:lnSpc>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ED292689-5770-BB70-24FB-0B210E979C46}"/>
              </a:ext>
            </a:extLst>
          </p:cNvPr>
          <p:cNvSpPr>
            <a:spLocks noGrp="1"/>
          </p:cNvSpPr>
          <p:nvPr>
            <p:ph type="dt" sz="half" idx="14"/>
          </p:nvPr>
        </p:nvSpPr>
        <p:spPr/>
        <p:txBody>
          <a:bodyPr/>
          <a:lstStyle/>
          <a:p>
            <a:r>
              <a:rPr lang="en-US" altLang="zh-CN" dirty="0"/>
              <a:t>03/12/2025</a:t>
            </a:r>
            <a:fld id="{C764DE79-268F-4C1A-8933-263129D2AF90}" type="datetimeFigureOut">
              <a:rPr lang="en-US" smtClean="0"/>
              <a:t>7/2/2025</a:t>
            </a:fld>
            <a:endParaRPr lang="en-US"/>
          </a:p>
        </p:txBody>
      </p:sp>
      <p:sp>
        <p:nvSpPr>
          <p:cNvPr id="7" name="Footer Placeholder 6">
            <a:extLst>
              <a:ext uri="{FF2B5EF4-FFF2-40B4-BE49-F238E27FC236}">
                <a16:creationId xmlns:a16="http://schemas.microsoft.com/office/drawing/2014/main" id="{F6C1A886-159B-3741-DB1E-B2B08A481EB3}"/>
              </a:ext>
            </a:extLst>
          </p:cNvPr>
          <p:cNvSpPr>
            <a:spLocks noGrp="1"/>
          </p:cNvSpPr>
          <p:nvPr>
            <p:ph type="ftr" sz="quarter" idx="15"/>
          </p:nvPr>
        </p:nvSpPr>
        <p:spPr/>
        <p:txBody>
          <a:bodyPr/>
          <a:lstStyle/>
          <a:p>
            <a:r>
              <a:rPr lang="en-US" altLang="zh-CN"/>
              <a:t>Sample Footer Text</a:t>
            </a:r>
          </a:p>
        </p:txBody>
      </p:sp>
      <p:sp>
        <p:nvSpPr>
          <p:cNvPr id="9" name="Slide Number Placeholder 8">
            <a:extLst>
              <a:ext uri="{FF2B5EF4-FFF2-40B4-BE49-F238E27FC236}">
                <a16:creationId xmlns:a16="http://schemas.microsoft.com/office/drawing/2014/main" id="{8AD2E3DE-0943-9AEC-0C55-280055097A3E}"/>
              </a:ext>
            </a:extLst>
          </p:cNvPr>
          <p:cNvSpPr>
            <a:spLocks noGrp="1"/>
          </p:cNvSpPr>
          <p:nvPr>
            <p:ph type="sldNum" sz="quarter" idx="16"/>
          </p:nvPr>
        </p:nvSpPr>
        <p:spPr/>
        <p:txBody>
          <a:bodyPr/>
          <a:lstStyle/>
          <a:p>
            <a:fld id="{48F63A3B-78C7-47BE-AE5E-E10140E04643}" type="slidenum">
              <a:rPr lang="en-US" smtClean="0"/>
              <a:t>‹#›</a:t>
            </a:fld>
            <a:endParaRPr lang="en-US"/>
          </a:p>
        </p:txBody>
      </p:sp>
      <p:pic>
        <p:nvPicPr>
          <p:cNvPr id="14" name="Graphic 13">
            <a:extLst>
              <a:ext uri="{FF2B5EF4-FFF2-40B4-BE49-F238E27FC236}">
                <a16:creationId xmlns:a16="http://schemas.microsoft.com/office/drawing/2014/main" id="{C00CF72C-DF65-0215-D050-B21249CDA2B6}"/>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15" name="Graphic 14">
            <a:extLst>
              <a:ext uri="{FF2B5EF4-FFF2-40B4-BE49-F238E27FC236}">
                <a16:creationId xmlns:a16="http://schemas.microsoft.com/office/drawing/2014/main" id="{9F10B0BE-A0B5-922E-D80E-2C33289CD7FC}"/>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7" name="Graphic 16">
            <a:extLst>
              <a:ext uri="{FF2B5EF4-FFF2-40B4-BE49-F238E27FC236}">
                <a16:creationId xmlns:a16="http://schemas.microsoft.com/office/drawing/2014/main" id="{CB8F230F-F58E-C5AC-4CEB-21E731D0AF65}"/>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8" name="Graphic 17">
            <a:extLst>
              <a:ext uri="{FF2B5EF4-FFF2-40B4-BE49-F238E27FC236}">
                <a16:creationId xmlns:a16="http://schemas.microsoft.com/office/drawing/2014/main" id="{65425529-EA98-C86E-78F8-EE263C12BD5B}"/>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9" name="Graphic 18">
            <a:extLst>
              <a:ext uri="{FF2B5EF4-FFF2-40B4-BE49-F238E27FC236}">
                <a16:creationId xmlns:a16="http://schemas.microsoft.com/office/drawing/2014/main" id="{58EA1CFD-4D90-676A-63E8-552ED08DF028}"/>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20" name="Graphic 19">
            <a:extLst>
              <a:ext uri="{FF2B5EF4-FFF2-40B4-BE49-F238E27FC236}">
                <a16:creationId xmlns:a16="http://schemas.microsoft.com/office/drawing/2014/main" id="{4E7A2D88-1A33-4720-E4D5-7CAB93A0DF7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21" name="Graphic 20">
            <a:extLst>
              <a:ext uri="{FF2B5EF4-FFF2-40B4-BE49-F238E27FC236}">
                <a16:creationId xmlns:a16="http://schemas.microsoft.com/office/drawing/2014/main" id="{50DCAE5A-43D2-B878-BB0D-06A4CF9B154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11956861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416050" y="622569"/>
            <a:ext cx="9360000" cy="2423843"/>
          </a:xfrm>
        </p:spPr>
        <p:txBody>
          <a:bodyPr lIns="0" tIns="0" rIns="0" bIns="0" anchor="b" anchorCtr="0">
            <a:noAutofit/>
          </a:bodyPr>
          <a:lstStyle>
            <a:lvl1pPr algn="ctr">
              <a:lnSpc>
                <a:spcPct val="100000"/>
              </a:lnSpc>
              <a:defRPr sz="3600"/>
            </a:lvl1pPr>
          </a:lstStyle>
          <a:p>
            <a:r>
              <a:rPr lang="en-US"/>
              <a:t>Click to edit Master title style</a:t>
            </a:r>
          </a:p>
        </p:txBody>
      </p:sp>
      <p:sp>
        <p:nvSpPr>
          <p:cNvPr id="3" name="Content Placeholder 7">
            <a:extLst>
              <a:ext uri="{FF2B5EF4-FFF2-40B4-BE49-F238E27FC236}">
                <a16:creationId xmlns:a16="http://schemas.microsoft.com/office/drawing/2014/main" id="{21DC2FDA-51AD-BF1E-3DEB-E8313BF991DA}"/>
              </a:ext>
            </a:extLst>
          </p:cNvPr>
          <p:cNvSpPr>
            <a:spLocks noGrp="1"/>
          </p:cNvSpPr>
          <p:nvPr>
            <p:ph sz="quarter" idx="13"/>
          </p:nvPr>
        </p:nvSpPr>
        <p:spPr>
          <a:xfrm>
            <a:off x="1416051" y="3315855"/>
            <a:ext cx="9359999" cy="2133600"/>
          </a:xfrm>
        </p:spPr>
        <p:txBody>
          <a:bodyPr>
            <a:normAutofit/>
          </a:bodyPr>
          <a:lstStyle>
            <a:lvl1pPr marL="0" indent="0">
              <a:lnSpc>
                <a:spcPct val="120000"/>
              </a:lnSpc>
              <a:buNone/>
              <a:defRPr sz="1400"/>
            </a:lvl1pPr>
            <a:lvl2pPr marL="228600" indent="0">
              <a:lnSpc>
                <a:spcPct val="120000"/>
              </a:lnSpc>
              <a:buNone/>
              <a:defRPr sz="1200"/>
            </a:lvl2pPr>
            <a:lvl3pPr marL="457200" indent="0">
              <a:lnSpc>
                <a:spcPct val="120000"/>
              </a:lnSpc>
              <a:buNone/>
              <a:defRPr sz="1100"/>
            </a:lvl3pPr>
            <a:lvl4pPr marL="685800" indent="0">
              <a:lnSpc>
                <a:spcPct val="120000"/>
              </a:lnSpc>
              <a:buNone/>
              <a:defRPr sz="1050"/>
            </a:lvl4pPr>
            <a:lvl5pPr marL="914400" indent="0">
              <a:lnSpc>
                <a:spcPct val="120000"/>
              </a:lnSpc>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r>
              <a:rPr lang="en-US" altLang="zh-CN" dirty="0"/>
              <a:t>03/12/2025</a:t>
            </a:r>
            <a:fld id="{B0ADC593-EA98-4C39-A75F-3F3A9C691019}" type="datetime1">
              <a:rPr lang="en-US" smtClean="0"/>
              <a:t>7/2/2025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pic>
        <p:nvPicPr>
          <p:cNvPr id="14" name="Graphic 13">
            <a:extLst>
              <a:ext uri="{FF2B5EF4-FFF2-40B4-BE49-F238E27FC236}">
                <a16:creationId xmlns:a16="http://schemas.microsoft.com/office/drawing/2014/main" id="{CCD18542-E078-9D92-106B-8A86B74F759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15" name="Graphic 14">
            <a:extLst>
              <a:ext uri="{FF2B5EF4-FFF2-40B4-BE49-F238E27FC236}">
                <a16:creationId xmlns:a16="http://schemas.microsoft.com/office/drawing/2014/main" id="{DF12817D-5F1E-1279-697A-5529201B61E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7" name="Graphic 16">
            <a:extLst>
              <a:ext uri="{FF2B5EF4-FFF2-40B4-BE49-F238E27FC236}">
                <a16:creationId xmlns:a16="http://schemas.microsoft.com/office/drawing/2014/main" id="{DA725D93-1881-6C28-E248-09F5CC3579C2}"/>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8" name="Graphic 17">
            <a:extLst>
              <a:ext uri="{FF2B5EF4-FFF2-40B4-BE49-F238E27FC236}">
                <a16:creationId xmlns:a16="http://schemas.microsoft.com/office/drawing/2014/main" id="{95C468BF-435C-FA29-2269-A63653AB9AAF}"/>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9" name="Graphic 18">
            <a:extLst>
              <a:ext uri="{FF2B5EF4-FFF2-40B4-BE49-F238E27FC236}">
                <a16:creationId xmlns:a16="http://schemas.microsoft.com/office/drawing/2014/main" id="{3BFFF8A9-6202-9383-4C8D-7B57F0B0D42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20" name="Graphic 19">
            <a:extLst>
              <a:ext uri="{FF2B5EF4-FFF2-40B4-BE49-F238E27FC236}">
                <a16:creationId xmlns:a16="http://schemas.microsoft.com/office/drawing/2014/main" id="{992F9401-D0DF-C382-F533-04C855BAF23B}"/>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21" name="Graphic 20">
            <a:extLst>
              <a:ext uri="{FF2B5EF4-FFF2-40B4-BE49-F238E27FC236}">
                <a16:creationId xmlns:a16="http://schemas.microsoft.com/office/drawing/2014/main" id="{1BD2BCEE-62B3-A3E1-431C-405FAAC9A7B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32814092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Photo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5088194" y="624743"/>
            <a:ext cx="6616613" cy="1224438"/>
          </a:xfrm>
        </p:spPr>
        <p:txBody>
          <a:bodyPr anchor="b">
            <a:noAutofit/>
          </a:bodyPr>
          <a:lstStyle>
            <a:lvl1pPr>
              <a:lnSpc>
                <a:spcPct val="100000"/>
              </a:lnSpc>
              <a:defRPr sz="3600"/>
            </a:lvl1pPr>
          </a:lstStyle>
          <a:p>
            <a:r>
              <a:rPr lang="en-US"/>
              <a:t>Click to edit Master title style</a:t>
            </a:r>
          </a:p>
        </p:txBody>
      </p:sp>
      <p:sp>
        <p:nvSpPr>
          <p:cNvPr id="5" name="Date Placeholder 4">
            <a:extLst>
              <a:ext uri="{FF2B5EF4-FFF2-40B4-BE49-F238E27FC236}">
                <a16:creationId xmlns:a16="http://schemas.microsoft.com/office/drawing/2014/main" id="{46AF32F3-3D2F-BFD5-7E68-D3C5F4E6F994}"/>
              </a:ext>
            </a:extLst>
          </p:cNvPr>
          <p:cNvSpPr>
            <a:spLocks noGrp="1"/>
          </p:cNvSpPr>
          <p:nvPr>
            <p:ph type="dt" sz="half" idx="15"/>
          </p:nvPr>
        </p:nvSpPr>
        <p:spPr/>
        <p:txBody>
          <a:bodyPr/>
          <a:lstStyle/>
          <a:p>
            <a:r>
              <a:rPr lang="en-US" altLang="zh-CN" dirty="0"/>
              <a:t>03/12/2025</a:t>
            </a:r>
            <a:fld id="{C764DE79-268F-4C1A-8933-263129D2AF90}" type="datetimeFigureOut">
              <a:rPr lang="en-US" smtClean="0"/>
              <a:t>7/2/2025</a:t>
            </a:fld>
            <a:endParaRPr lang="en-US"/>
          </a:p>
        </p:txBody>
      </p:sp>
      <p:sp>
        <p:nvSpPr>
          <p:cNvPr id="15" name="Content Placeholder 7">
            <a:extLst>
              <a:ext uri="{FF2B5EF4-FFF2-40B4-BE49-F238E27FC236}">
                <a16:creationId xmlns:a16="http://schemas.microsoft.com/office/drawing/2014/main" id="{50BD6509-D018-183D-9E19-06A3CBD4B01B}"/>
              </a:ext>
            </a:extLst>
          </p:cNvPr>
          <p:cNvSpPr>
            <a:spLocks noGrp="1"/>
          </p:cNvSpPr>
          <p:nvPr>
            <p:ph sz="quarter" idx="18"/>
          </p:nvPr>
        </p:nvSpPr>
        <p:spPr>
          <a:xfrm>
            <a:off x="5094983" y="2059709"/>
            <a:ext cx="6609299" cy="3966371"/>
          </a:xfrm>
        </p:spPr>
        <p:txBody>
          <a:bodyPr>
            <a:normAutofit/>
          </a:bodyPr>
          <a:lstStyle>
            <a:lvl1pPr marL="0" indent="0">
              <a:lnSpc>
                <a:spcPct val="120000"/>
              </a:lnSpc>
              <a:buNone/>
              <a:defRPr sz="1400"/>
            </a:lvl1pPr>
            <a:lvl2pPr marL="228600" indent="0">
              <a:lnSpc>
                <a:spcPct val="120000"/>
              </a:lnSpc>
              <a:buNone/>
              <a:defRPr sz="1200"/>
            </a:lvl2pPr>
            <a:lvl3pPr marL="457200" indent="0">
              <a:lnSpc>
                <a:spcPct val="120000"/>
              </a:lnSpc>
              <a:buNone/>
              <a:defRPr sz="1100"/>
            </a:lvl3pPr>
            <a:lvl4pPr marL="685800" indent="0">
              <a:lnSpc>
                <a:spcPct val="120000"/>
              </a:lnSpc>
              <a:buNone/>
              <a:defRPr sz="1050"/>
            </a:lvl4pPr>
            <a:lvl5pPr marL="914400" indent="0">
              <a:lnSpc>
                <a:spcPct val="120000"/>
              </a:lnSpc>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Footer Placeholder 12">
            <a:extLst>
              <a:ext uri="{FF2B5EF4-FFF2-40B4-BE49-F238E27FC236}">
                <a16:creationId xmlns:a16="http://schemas.microsoft.com/office/drawing/2014/main" id="{1D890EB0-226B-B83C-1317-7CD5BF335E53}"/>
              </a:ext>
            </a:extLst>
          </p:cNvPr>
          <p:cNvSpPr>
            <a:spLocks noGrp="1"/>
          </p:cNvSpPr>
          <p:nvPr>
            <p:ph type="ftr" sz="quarter" idx="16"/>
          </p:nvPr>
        </p:nvSpPr>
        <p:spPr/>
        <p:txBody>
          <a:bodyPr/>
          <a:lstStyle/>
          <a:p>
            <a:r>
              <a:rPr lang="en-US" altLang="zh-CN"/>
              <a:t>Sample Footer Text</a:t>
            </a:r>
          </a:p>
        </p:txBody>
      </p:sp>
      <p:sp>
        <p:nvSpPr>
          <p:cNvPr id="14" name="Slide Number Placeholder 13">
            <a:extLst>
              <a:ext uri="{FF2B5EF4-FFF2-40B4-BE49-F238E27FC236}">
                <a16:creationId xmlns:a16="http://schemas.microsoft.com/office/drawing/2014/main" id="{1CDBAF57-4A95-0763-E449-60098180CD59}"/>
              </a:ext>
            </a:extLst>
          </p:cNvPr>
          <p:cNvSpPr>
            <a:spLocks noGrp="1"/>
          </p:cNvSpPr>
          <p:nvPr>
            <p:ph type="sldNum" sz="quarter" idx="17"/>
          </p:nvPr>
        </p:nvSpPr>
        <p:spPr/>
        <p:txBody>
          <a:bodyPr/>
          <a:lstStyle/>
          <a:p>
            <a:fld id="{48F63A3B-78C7-47BE-AE5E-E10140E04643}" type="slidenum">
              <a:rPr lang="en-US" smtClean="0"/>
              <a:t>‹#›</a:t>
            </a:fld>
            <a:endParaRPr lang="en-US"/>
          </a:p>
        </p:txBody>
      </p:sp>
      <p:sp>
        <p:nvSpPr>
          <p:cNvPr id="11" name="Picture Placeholder 10">
            <a:extLst>
              <a:ext uri="{FF2B5EF4-FFF2-40B4-BE49-F238E27FC236}">
                <a16:creationId xmlns:a16="http://schemas.microsoft.com/office/drawing/2014/main" id="{7F8EA658-2652-6F81-1B04-D50C60A3F171}"/>
              </a:ext>
              <a:ext uri="{C183D7F6-B498-43B3-948B-1728B52AA6E4}">
                <adec:decorative xmlns:adec="http://schemas.microsoft.com/office/drawing/2017/decorative" val="1"/>
              </a:ext>
            </a:extLst>
          </p:cNvPr>
          <p:cNvSpPr>
            <a:spLocks noGrp="1"/>
          </p:cNvSpPr>
          <p:nvPr>
            <p:ph type="pic" sz="quarter" idx="13"/>
          </p:nvPr>
        </p:nvSpPr>
        <p:spPr>
          <a:xfrm>
            <a:off x="487718" y="624743"/>
            <a:ext cx="4306168" cy="5401337"/>
          </a:xfrm>
        </p:spPr>
        <p:txBody>
          <a:bodyPr/>
          <a:lstStyle/>
          <a:p>
            <a:endParaRPr lang="en-US"/>
          </a:p>
        </p:txBody>
      </p:sp>
      <p:pic>
        <p:nvPicPr>
          <p:cNvPr id="3" name="Graphic 2">
            <a:extLst>
              <a:ext uri="{FF2B5EF4-FFF2-40B4-BE49-F238E27FC236}">
                <a16:creationId xmlns:a16="http://schemas.microsoft.com/office/drawing/2014/main" id="{0D86DBE4-8258-5253-4AB1-B08EC97E482F}"/>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4" name="Graphic 3">
            <a:extLst>
              <a:ext uri="{FF2B5EF4-FFF2-40B4-BE49-F238E27FC236}">
                <a16:creationId xmlns:a16="http://schemas.microsoft.com/office/drawing/2014/main" id="{D5E51FA3-4E9F-B2DF-394D-220F140F526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6" name="Graphic 5">
            <a:extLst>
              <a:ext uri="{FF2B5EF4-FFF2-40B4-BE49-F238E27FC236}">
                <a16:creationId xmlns:a16="http://schemas.microsoft.com/office/drawing/2014/main" id="{9AE5BBF2-4123-A052-2A53-A992D0D9BA33}"/>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7" name="Graphic 6">
            <a:extLst>
              <a:ext uri="{FF2B5EF4-FFF2-40B4-BE49-F238E27FC236}">
                <a16:creationId xmlns:a16="http://schemas.microsoft.com/office/drawing/2014/main" id="{768E24BC-60F3-B1C9-1907-9415A276AF9A}"/>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9" name="Graphic 8">
            <a:extLst>
              <a:ext uri="{FF2B5EF4-FFF2-40B4-BE49-F238E27FC236}">
                <a16:creationId xmlns:a16="http://schemas.microsoft.com/office/drawing/2014/main" id="{CEA7B0A5-CD66-FF55-8E1C-D62326A22C2C}"/>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0" name="Graphic 9">
            <a:extLst>
              <a:ext uri="{FF2B5EF4-FFF2-40B4-BE49-F238E27FC236}">
                <a16:creationId xmlns:a16="http://schemas.microsoft.com/office/drawing/2014/main" id="{55BCF46D-AD68-FBC3-6E91-900BDA95A66F}"/>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2" name="Graphic 11">
            <a:extLst>
              <a:ext uri="{FF2B5EF4-FFF2-40B4-BE49-F238E27FC236}">
                <a16:creationId xmlns:a16="http://schemas.microsoft.com/office/drawing/2014/main" id="{E18A3D8E-A21A-FA86-29C8-58DCEDEC05D2}"/>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1842970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2">
    <p:bg>
      <p:bgPr>
        <a:solidFill>
          <a:schemeClr val="tx2"/>
        </a:solidFill>
        <a:effectLst/>
      </p:bgPr>
    </p:bg>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FE10DF0-DBDD-A816-228D-2E90AD1260C8}"/>
              </a:ext>
            </a:extLst>
          </p:cNvPr>
          <p:cNvSpPr>
            <a:spLocks noGrp="1"/>
          </p:cNvSpPr>
          <p:nvPr>
            <p:ph type="title"/>
          </p:nvPr>
        </p:nvSpPr>
        <p:spPr>
          <a:xfrm>
            <a:off x="655538" y="469911"/>
            <a:ext cx="6027061" cy="3626477"/>
          </a:xfrm>
        </p:spPr>
        <p:txBody>
          <a:bodyPr lIns="0" tIns="0" rIns="0" bIns="0" anchor="b" anchorCtr="0">
            <a:normAutofit/>
          </a:bodyPr>
          <a:lstStyle>
            <a:lvl1pPr>
              <a:lnSpc>
                <a:spcPct val="100000"/>
              </a:lnSpc>
              <a:defRPr sz="5400">
                <a:solidFill>
                  <a:schemeClr val="bg1"/>
                </a:solidFill>
              </a:defRPr>
            </a:lvl1pPr>
          </a:lstStyle>
          <a:p>
            <a:r>
              <a:rPr lang="en-US" altLang="zh-CN"/>
              <a:t>Click to edit Master title style</a:t>
            </a:r>
            <a:endParaRPr lang="zh-CN" altLang="en-US"/>
          </a:p>
        </p:txBody>
      </p:sp>
      <p:sp>
        <p:nvSpPr>
          <p:cNvPr id="2" name="Subtitle 2">
            <a:extLst>
              <a:ext uri="{FF2B5EF4-FFF2-40B4-BE49-F238E27FC236}">
                <a16:creationId xmlns:a16="http://schemas.microsoft.com/office/drawing/2014/main" id="{B8A18FEA-EB03-5A7A-F22C-350650E83DD9}"/>
              </a:ext>
            </a:extLst>
          </p:cNvPr>
          <p:cNvSpPr>
            <a:spLocks noGrp="1"/>
          </p:cNvSpPr>
          <p:nvPr>
            <p:ph type="subTitle" idx="1"/>
          </p:nvPr>
        </p:nvSpPr>
        <p:spPr>
          <a:xfrm>
            <a:off x="655538" y="4284643"/>
            <a:ext cx="6027061" cy="1245913"/>
          </a:xfrm>
        </p:spPr>
        <p:txBody>
          <a:bodyPr anchor="t" anchorCtr="0">
            <a:normAutofit/>
          </a:bodyPr>
          <a:lstStyle>
            <a:lvl1pPr marL="0" indent="0" algn="l">
              <a:lnSpc>
                <a:spcPct val="100000"/>
              </a:lnSpc>
              <a:buNone/>
              <a:defRPr sz="2400">
                <a:solidFill>
                  <a:sysClr val="windowText" lastClr="000000"/>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Text Placeholder 2">
            <a:extLst>
              <a:ext uri="{FF2B5EF4-FFF2-40B4-BE49-F238E27FC236}">
                <a16:creationId xmlns:a16="http://schemas.microsoft.com/office/drawing/2014/main" id="{075D21A2-155D-AD9D-B705-D5CCEABBF1FE}"/>
              </a:ext>
            </a:extLst>
          </p:cNvPr>
          <p:cNvSpPr>
            <a:spLocks noGrp="1"/>
          </p:cNvSpPr>
          <p:nvPr>
            <p:ph type="body" sz="quarter" idx="11" hasCustomPrompt="1"/>
          </p:nvPr>
        </p:nvSpPr>
        <p:spPr>
          <a:xfrm>
            <a:off x="660399" y="5823597"/>
            <a:ext cx="2398389" cy="239712"/>
          </a:xfrm>
        </p:spPr>
        <p:txBody>
          <a:bodyPr lIns="0" tIns="0" rIns="0" bIns="0" anchor="b" anchorCtr="0">
            <a:noAutofit/>
          </a:bodyPr>
          <a:lstStyle>
            <a:lvl1pPr marL="0" indent="0" algn="l">
              <a:buNone/>
              <a:defRPr sz="1600">
                <a:solidFill>
                  <a:schemeClr val="bg1"/>
                </a:solidFill>
                <a:latin typeface="+mn-lt"/>
              </a:defRPr>
            </a:lvl1pPr>
          </a:lstStyle>
          <a:p>
            <a:pPr lvl="0"/>
            <a:r>
              <a:rPr lang="en-US" altLang="zh-CN"/>
              <a:t>Presenter Name</a:t>
            </a:r>
          </a:p>
        </p:txBody>
      </p:sp>
      <p:sp>
        <p:nvSpPr>
          <p:cNvPr id="4" name="Date Placeholder 3">
            <a:extLst>
              <a:ext uri="{FF2B5EF4-FFF2-40B4-BE49-F238E27FC236}">
                <a16:creationId xmlns:a16="http://schemas.microsoft.com/office/drawing/2014/main" id="{E208F473-3C9D-5FC0-8A0E-F00588820726}"/>
              </a:ext>
            </a:extLst>
          </p:cNvPr>
          <p:cNvSpPr>
            <a:spLocks noGrp="1"/>
          </p:cNvSpPr>
          <p:nvPr>
            <p:ph type="dt" sz="half" idx="12"/>
          </p:nvPr>
        </p:nvSpPr>
        <p:spPr/>
        <p:txBody>
          <a:bodyPr/>
          <a:lstStyle>
            <a:lvl1pPr>
              <a:defRPr>
                <a:solidFill>
                  <a:sysClr val="windowText" lastClr="000000"/>
                </a:solidFill>
              </a:defRPr>
            </a:lvl1pPr>
          </a:lstStyle>
          <a:p>
            <a:r>
              <a:rPr lang="en-US" altLang="zh-CN" dirty="0"/>
              <a:t>03/12/2025</a:t>
            </a:r>
            <a:fld id="{C764DE79-268F-4C1A-8933-263129D2AF90}" type="datetimeFigureOut">
              <a:rPr lang="en-US" smtClean="0"/>
              <a:pPr/>
              <a:t>7/2/2025</a:t>
            </a:fld>
            <a:endParaRPr lang="en-US"/>
          </a:p>
        </p:txBody>
      </p:sp>
      <p:sp>
        <p:nvSpPr>
          <p:cNvPr id="5" name="Footer Placeholder 4">
            <a:extLst>
              <a:ext uri="{FF2B5EF4-FFF2-40B4-BE49-F238E27FC236}">
                <a16:creationId xmlns:a16="http://schemas.microsoft.com/office/drawing/2014/main" id="{1FC4DB2E-3C40-718A-F213-B03CCD5B3E54}"/>
              </a:ext>
            </a:extLst>
          </p:cNvPr>
          <p:cNvSpPr>
            <a:spLocks noGrp="1"/>
          </p:cNvSpPr>
          <p:nvPr>
            <p:ph type="ftr" sz="quarter" idx="13"/>
          </p:nvPr>
        </p:nvSpPr>
        <p:spPr/>
        <p:txBody>
          <a:bodyPr/>
          <a:lstStyle>
            <a:lvl1pPr>
              <a:defRPr>
                <a:solidFill>
                  <a:sysClr val="windowText" lastClr="000000"/>
                </a:solidFill>
              </a:defRPr>
            </a:lvl1pPr>
          </a:lstStyle>
          <a:p>
            <a:r>
              <a:rPr lang="en-US" altLang="zh-CN"/>
              <a:t>Sample Footer Text</a:t>
            </a:r>
          </a:p>
        </p:txBody>
      </p:sp>
      <p:sp>
        <p:nvSpPr>
          <p:cNvPr id="9" name="Slide Number Placeholder 8">
            <a:extLst>
              <a:ext uri="{FF2B5EF4-FFF2-40B4-BE49-F238E27FC236}">
                <a16:creationId xmlns:a16="http://schemas.microsoft.com/office/drawing/2014/main" id="{ED5BE002-37EB-730C-7C82-4E4C516724C6}"/>
              </a:ext>
            </a:extLst>
          </p:cNvPr>
          <p:cNvSpPr>
            <a:spLocks noGrp="1"/>
          </p:cNvSpPr>
          <p:nvPr>
            <p:ph type="sldNum" sz="quarter" idx="14"/>
          </p:nvPr>
        </p:nvSpPr>
        <p:spPr/>
        <p:txBody>
          <a:bodyPr/>
          <a:lstStyle>
            <a:lvl1pPr>
              <a:defRPr>
                <a:solidFill>
                  <a:sysClr val="windowText" lastClr="000000"/>
                </a:solidFill>
              </a:defRPr>
            </a:lvl1pPr>
          </a:lstStyle>
          <a:p>
            <a:fld id="{48F63A3B-78C7-47BE-AE5E-E10140E04643}" type="slidenum">
              <a:rPr lang="en-US" smtClean="0"/>
              <a:pPr/>
              <a:t>‹#›</a:t>
            </a:fld>
            <a:endParaRPr lang="en-US"/>
          </a:p>
        </p:txBody>
      </p:sp>
      <p:pic>
        <p:nvPicPr>
          <p:cNvPr id="56" name="Graphic">
            <a:extLst>
              <a:ext uri="{FF2B5EF4-FFF2-40B4-BE49-F238E27FC236}">
                <a16:creationId xmlns:a16="http://schemas.microsoft.com/office/drawing/2014/main" id="{F96349B5-0C82-A2C9-6CD6-91089ACD966D}"/>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flipV="1">
            <a:off x="10946087" y="-585"/>
            <a:ext cx="1245913" cy="1245913"/>
          </a:xfrm>
          <a:prstGeom prst="rect">
            <a:avLst/>
          </a:prstGeom>
        </p:spPr>
      </p:pic>
      <p:pic>
        <p:nvPicPr>
          <p:cNvPr id="57" name="Graphic">
            <a:extLst>
              <a:ext uri="{FF2B5EF4-FFF2-40B4-BE49-F238E27FC236}">
                <a16:creationId xmlns:a16="http://schemas.microsoft.com/office/drawing/2014/main" id="{5E325647-652D-376F-CB31-A438EFA524DE}"/>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V="1">
            <a:off x="9700174" y="-585"/>
            <a:ext cx="1245913" cy="1245913"/>
          </a:xfrm>
          <a:prstGeom prst="rect">
            <a:avLst/>
          </a:prstGeom>
        </p:spPr>
      </p:pic>
      <p:pic>
        <p:nvPicPr>
          <p:cNvPr id="58" name="Graphic">
            <a:extLst>
              <a:ext uri="{FF2B5EF4-FFF2-40B4-BE49-F238E27FC236}">
                <a16:creationId xmlns:a16="http://schemas.microsoft.com/office/drawing/2014/main" id="{AD6029CF-21B0-BED6-5607-E71DE0C0871D}"/>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V="1">
            <a:off x="8454261" y="-585"/>
            <a:ext cx="1245913" cy="1245913"/>
          </a:xfrm>
          <a:prstGeom prst="rect">
            <a:avLst/>
          </a:prstGeom>
        </p:spPr>
      </p:pic>
      <p:pic>
        <p:nvPicPr>
          <p:cNvPr id="59" name="Graphic">
            <a:extLst>
              <a:ext uri="{FF2B5EF4-FFF2-40B4-BE49-F238E27FC236}">
                <a16:creationId xmlns:a16="http://schemas.microsoft.com/office/drawing/2014/main" id="{9B1E7219-B4EF-2061-E4BE-17D8ADEF18A2}"/>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V="1">
            <a:off x="8454261" y="1244742"/>
            <a:ext cx="1245913" cy="1245913"/>
          </a:xfrm>
          <a:prstGeom prst="rect">
            <a:avLst/>
          </a:prstGeom>
        </p:spPr>
      </p:pic>
      <p:pic>
        <p:nvPicPr>
          <p:cNvPr id="60" name="Graphic">
            <a:extLst>
              <a:ext uri="{FF2B5EF4-FFF2-40B4-BE49-F238E27FC236}">
                <a16:creationId xmlns:a16="http://schemas.microsoft.com/office/drawing/2014/main" id="{5A1504D5-E6DB-2417-4FD9-6990BF69EBA8}"/>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V="1">
            <a:off x="7209695" y="1244744"/>
            <a:ext cx="1245913" cy="1245913"/>
          </a:xfrm>
          <a:prstGeom prst="rect">
            <a:avLst/>
          </a:prstGeom>
        </p:spPr>
      </p:pic>
      <p:pic>
        <p:nvPicPr>
          <p:cNvPr id="62" name="Graphic">
            <a:extLst>
              <a:ext uri="{FF2B5EF4-FFF2-40B4-BE49-F238E27FC236}">
                <a16:creationId xmlns:a16="http://schemas.microsoft.com/office/drawing/2014/main" id="{A0E0E212-2F84-467D-F040-50D57A7D751F}"/>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10946087" y="1244742"/>
            <a:ext cx="1245913" cy="1245913"/>
          </a:xfrm>
          <a:prstGeom prst="rect">
            <a:avLst/>
          </a:prstGeom>
        </p:spPr>
      </p:pic>
      <p:pic>
        <p:nvPicPr>
          <p:cNvPr id="64" name="Graphic">
            <a:extLst>
              <a:ext uri="{FF2B5EF4-FFF2-40B4-BE49-F238E27FC236}">
                <a16:creationId xmlns:a16="http://schemas.microsoft.com/office/drawing/2014/main" id="{195CD9A0-2524-B822-618B-C09023545BBB}"/>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697478" y="2492159"/>
            <a:ext cx="1245913" cy="1245913"/>
          </a:xfrm>
          <a:prstGeom prst="rect">
            <a:avLst/>
          </a:prstGeom>
        </p:spPr>
      </p:pic>
      <p:pic>
        <p:nvPicPr>
          <p:cNvPr id="65" name="Graphic">
            <a:extLst>
              <a:ext uri="{FF2B5EF4-FFF2-40B4-BE49-F238E27FC236}">
                <a16:creationId xmlns:a16="http://schemas.microsoft.com/office/drawing/2014/main" id="{4773B686-BD44-2D66-A7B6-B7585C0284BA}"/>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97477" y="4096388"/>
            <a:ext cx="1245913" cy="1245913"/>
          </a:xfrm>
          <a:prstGeom prst="rect">
            <a:avLst/>
          </a:prstGeom>
        </p:spPr>
      </p:pic>
      <p:pic>
        <p:nvPicPr>
          <p:cNvPr id="61" name="Graphic">
            <a:extLst>
              <a:ext uri="{FF2B5EF4-FFF2-40B4-BE49-F238E27FC236}">
                <a16:creationId xmlns:a16="http://schemas.microsoft.com/office/drawing/2014/main" id="{EE9411C6-2310-9104-1A9B-A149238D961D}"/>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209695" y="2485699"/>
            <a:ext cx="1245913" cy="1245913"/>
          </a:xfrm>
          <a:prstGeom prst="rect">
            <a:avLst/>
          </a:prstGeom>
        </p:spPr>
      </p:pic>
      <p:pic>
        <p:nvPicPr>
          <p:cNvPr id="63" name="Graphic">
            <a:extLst>
              <a:ext uri="{FF2B5EF4-FFF2-40B4-BE49-F238E27FC236}">
                <a16:creationId xmlns:a16="http://schemas.microsoft.com/office/drawing/2014/main" id="{EB3826B7-4CAA-163A-0486-0C880309325B}"/>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V="1">
            <a:off x="10944739" y="2492159"/>
            <a:ext cx="1245913" cy="1245913"/>
          </a:xfrm>
          <a:prstGeom prst="rect">
            <a:avLst/>
          </a:prstGeom>
        </p:spPr>
      </p:pic>
    </p:spTree>
    <p:extLst>
      <p:ext uri="{BB962C8B-B14F-4D97-AF65-F5344CB8AC3E}">
        <p14:creationId xmlns:p14="http://schemas.microsoft.com/office/powerpoint/2010/main" val="68894336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87717" y="622570"/>
            <a:ext cx="6516553" cy="1352349"/>
          </a:xfrm>
        </p:spPr>
        <p:txBody>
          <a:bodyPr anchor="b">
            <a:noAutofit/>
          </a:bodyPr>
          <a:lstStyle>
            <a:lvl1pPr>
              <a:lnSpc>
                <a:spcPct val="100000"/>
              </a:lnSpc>
              <a:defRPr sz="3600"/>
            </a:lvl1pPr>
          </a:lstStyle>
          <a:p>
            <a:r>
              <a:rPr lang="en-US"/>
              <a:t>Click to edit Master title style</a:t>
            </a:r>
          </a:p>
        </p:txBody>
      </p:sp>
      <p:sp>
        <p:nvSpPr>
          <p:cNvPr id="7" name="Content Placeholder 7">
            <a:extLst>
              <a:ext uri="{FF2B5EF4-FFF2-40B4-BE49-F238E27FC236}">
                <a16:creationId xmlns:a16="http://schemas.microsoft.com/office/drawing/2014/main" id="{2DC0BCB7-738E-A85E-2CC8-FBC3746E2EE2}"/>
              </a:ext>
            </a:extLst>
          </p:cNvPr>
          <p:cNvSpPr>
            <a:spLocks noGrp="1"/>
          </p:cNvSpPr>
          <p:nvPr>
            <p:ph sz="quarter" idx="18"/>
          </p:nvPr>
        </p:nvSpPr>
        <p:spPr>
          <a:xfrm>
            <a:off x="487717" y="2059709"/>
            <a:ext cx="6516553" cy="3966371"/>
          </a:xfrm>
        </p:spPr>
        <p:txBody>
          <a:bodyPr>
            <a:normAutofit/>
          </a:bodyPr>
          <a:lstStyle>
            <a:lvl1pPr marL="0" indent="0">
              <a:lnSpc>
                <a:spcPct val="120000"/>
              </a:lnSpc>
              <a:buNone/>
              <a:defRPr sz="1400"/>
            </a:lvl1pPr>
            <a:lvl2pPr marL="228600" indent="0">
              <a:lnSpc>
                <a:spcPct val="120000"/>
              </a:lnSpc>
              <a:buNone/>
              <a:defRPr sz="1200"/>
            </a:lvl2pPr>
            <a:lvl3pPr marL="457200" indent="0">
              <a:lnSpc>
                <a:spcPct val="120000"/>
              </a:lnSpc>
              <a:buNone/>
              <a:defRPr sz="1100"/>
            </a:lvl3pPr>
            <a:lvl4pPr marL="685800" indent="0">
              <a:lnSpc>
                <a:spcPct val="120000"/>
              </a:lnSpc>
              <a:buNone/>
              <a:defRPr sz="1050"/>
            </a:lvl4pPr>
            <a:lvl5pPr marL="914400" indent="0">
              <a:lnSpc>
                <a:spcPct val="120000"/>
              </a:lnSpc>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AD6545-7835-6223-E2D7-B08DC24550E1}"/>
              </a:ext>
            </a:extLst>
          </p:cNvPr>
          <p:cNvSpPr>
            <a:spLocks noGrp="1"/>
          </p:cNvSpPr>
          <p:nvPr>
            <p:ph type="dt" sz="half" idx="15"/>
          </p:nvPr>
        </p:nvSpPr>
        <p:spPr/>
        <p:txBody>
          <a:bodyPr/>
          <a:lstStyle/>
          <a:p>
            <a:r>
              <a:rPr lang="en-US" altLang="zh-CN" dirty="0"/>
              <a:t>03/12/2025</a:t>
            </a:r>
            <a:fld id="{C764DE79-268F-4C1A-8933-263129D2AF90}" type="datetimeFigureOut">
              <a:rPr lang="en-US" smtClean="0"/>
              <a:t>7/2/2025</a:t>
            </a:fld>
            <a:endParaRPr lang="en-US"/>
          </a:p>
        </p:txBody>
      </p:sp>
      <p:sp>
        <p:nvSpPr>
          <p:cNvPr id="5" name="Footer Placeholder 4">
            <a:extLst>
              <a:ext uri="{FF2B5EF4-FFF2-40B4-BE49-F238E27FC236}">
                <a16:creationId xmlns:a16="http://schemas.microsoft.com/office/drawing/2014/main" id="{EDC8596D-E7D6-7A88-A991-EE5DA2F2D3BD}"/>
              </a:ext>
            </a:extLst>
          </p:cNvPr>
          <p:cNvSpPr>
            <a:spLocks noGrp="1"/>
          </p:cNvSpPr>
          <p:nvPr>
            <p:ph type="ftr" sz="quarter" idx="16"/>
          </p:nvPr>
        </p:nvSpPr>
        <p:spPr/>
        <p:txBody>
          <a:bodyPr/>
          <a:lstStyle/>
          <a:p>
            <a:r>
              <a:rPr lang="en-US" altLang="zh-CN"/>
              <a:t>Sample Footer Text</a:t>
            </a:r>
          </a:p>
        </p:txBody>
      </p:sp>
      <p:sp>
        <p:nvSpPr>
          <p:cNvPr id="6" name="Slide Number Placeholder 5">
            <a:extLst>
              <a:ext uri="{FF2B5EF4-FFF2-40B4-BE49-F238E27FC236}">
                <a16:creationId xmlns:a16="http://schemas.microsoft.com/office/drawing/2014/main" id="{D21A4CCD-AE68-96E8-0818-62CCCDF953BB}"/>
              </a:ext>
            </a:extLst>
          </p:cNvPr>
          <p:cNvSpPr>
            <a:spLocks noGrp="1"/>
          </p:cNvSpPr>
          <p:nvPr>
            <p:ph type="sldNum" sz="quarter" idx="17"/>
          </p:nvPr>
        </p:nvSpPr>
        <p:spPr/>
        <p:txBody>
          <a:bodyPr/>
          <a:lstStyle/>
          <a:p>
            <a:fld id="{48F63A3B-78C7-47BE-AE5E-E10140E04643}" type="slidenum">
              <a:rPr lang="en-US" smtClean="0"/>
              <a:t>‹#›</a:t>
            </a:fld>
            <a:endParaRPr lang="en-US"/>
          </a:p>
        </p:txBody>
      </p:sp>
      <p:sp>
        <p:nvSpPr>
          <p:cNvPr id="11" name="Picture Placeholder 10">
            <a:extLst>
              <a:ext uri="{FF2B5EF4-FFF2-40B4-BE49-F238E27FC236}">
                <a16:creationId xmlns:a16="http://schemas.microsoft.com/office/drawing/2014/main" id="{7F8EA658-2652-6F81-1B04-D50C60A3F171}"/>
              </a:ext>
              <a:ext uri="{C183D7F6-B498-43B3-948B-1728B52AA6E4}">
                <adec:decorative xmlns:adec="http://schemas.microsoft.com/office/drawing/2017/decorative" val="1"/>
              </a:ext>
            </a:extLst>
          </p:cNvPr>
          <p:cNvSpPr>
            <a:spLocks noGrp="1"/>
          </p:cNvSpPr>
          <p:nvPr>
            <p:ph type="pic" sz="quarter" idx="13"/>
          </p:nvPr>
        </p:nvSpPr>
        <p:spPr>
          <a:xfrm>
            <a:off x="7300451" y="622570"/>
            <a:ext cx="4403831" cy="5403509"/>
          </a:xfrm>
        </p:spPr>
        <p:txBody>
          <a:bodyPr/>
          <a:lstStyle/>
          <a:p>
            <a:endParaRPr lang="en-US"/>
          </a:p>
        </p:txBody>
      </p:sp>
      <p:pic>
        <p:nvPicPr>
          <p:cNvPr id="3" name="Graphic 2">
            <a:extLst>
              <a:ext uri="{FF2B5EF4-FFF2-40B4-BE49-F238E27FC236}">
                <a16:creationId xmlns:a16="http://schemas.microsoft.com/office/drawing/2014/main" id="{04198D92-437D-938A-368C-551EB3B09F4F}"/>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9" name="Graphic 8">
            <a:extLst>
              <a:ext uri="{FF2B5EF4-FFF2-40B4-BE49-F238E27FC236}">
                <a16:creationId xmlns:a16="http://schemas.microsoft.com/office/drawing/2014/main" id="{E9DF12D2-D170-E3F9-BE7C-C96BF667ED5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2" name="Graphic 11">
            <a:extLst>
              <a:ext uri="{FF2B5EF4-FFF2-40B4-BE49-F238E27FC236}">
                <a16:creationId xmlns:a16="http://schemas.microsoft.com/office/drawing/2014/main" id="{C7D4050D-3714-B837-6AC8-6394981E8613}"/>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8" name="Graphic 17">
            <a:extLst>
              <a:ext uri="{FF2B5EF4-FFF2-40B4-BE49-F238E27FC236}">
                <a16:creationId xmlns:a16="http://schemas.microsoft.com/office/drawing/2014/main" id="{C8EB0887-B8AC-BA8C-42C3-6D571F765BA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9" name="Graphic 18">
            <a:extLst>
              <a:ext uri="{FF2B5EF4-FFF2-40B4-BE49-F238E27FC236}">
                <a16:creationId xmlns:a16="http://schemas.microsoft.com/office/drawing/2014/main" id="{8C4846B1-D80C-7D0B-1683-D15544173A9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20" name="Graphic 19">
            <a:extLst>
              <a:ext uri="{FF2B5EF4-FFF2-40B4-BE49-F238E27FC236}">
                <a16:creationId xmlns:a16="http://schemas.microsoft.com/office/drawing/2014/main" id="{770DBBE1-E3C5-CF57-BE8A-A5AA464184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21" name="Graphic 20">
            <a:extLst>
              <a:ext uri="{FF2B5EF4-FFF2-40B4-BE49-F238E27FC236}">
                <a16:creationId xmlns:a16="http://schemas.microsoft.com/office/drawing/2014/main" id="{29A1B461-2B49-2C6B-5EB3-A7FD3EEF7C1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33641766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Photo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514220" y="645320"/>
            <a:ext cx="7212711" cy="1224438"/>
          </a:xfrm>
        </p:spPr>
        <p:txBody>
          <a:bodyPr anchor="b">
            <a:noAutofit/>
          </a:bodyPr>
          <a:lstStyle>
            <a:lvl1pPr>
              <a:lnSpc>
                <a:spcPct val="100000"/>
              </a:lnSpc>
              <a:defRPr sz="3600"/>
            </a:lvl1pPr>
          </a:lstStyle>
          <a:p>
            <a:r>
              <a:rPr lang="en-US"/>
              <a:t>Click to edit Master title style</a:t>
            </a:r>
          </a:p>
        </p:txBody>
      </p:sp>
      <p:sp>
        <p:nvSpPr>
          <p:cNvPr id="15" name="Content Placeholder 7">
            <a:extLst>
              <a:ext uri="{FF2B5EF4-FFF2-40B4-BE49-F238E27FC236}">
                <a16:creationId xmlns:a16="http://schemas.microsoft.com/office/drawing/2014/main" id="{E4156FF0-BDB4-85DE-4637-BD673953A7AF}"/>
              </a:ext>
            </a:extLst>
          </p:cNvPr>
          <p:cNvSpPr>
            <a:spLocks noGrp="1"/>
          </p:cNvSpPr>
          <p:nvPr>
            <p:ph sz="quarter" idx="18"/>
          </p:nvPr>
        </p:nvSpPr>
        <p:spPr>
          <a:xfrm>
            <a:off x="4514221" y="2059709"/>
            <a:ext cx="7212710" cy="3966371"/>
          </a:xfrm>
        </p:spPr>
        <p:txBody>
          <a:bodyPr>
            <a:normAutofit/>
          </a:bodyPr>
          <a:lstStyle>
            <a:lvl1pPr marL="0" indent="0">
              <a:lnSpc>
                <a:spcPct val="120000"/>
              </a:lnSpc>
              <a:buNone/>
              <a:defRPr sz="1400"/>
            </a:lvl1pPr>
            <a:lvl2pPr marL="228600" indent="0">
              <a:lnSpc>
                <a:spcPct val="120000"/>
              </a:lnSpc>
              <a:buNone/>
              <a:defRPr sz="1200"/>
            </a:lvl2pPr>
            <a:lvl3pPr marL="457200" indent="0">
              <a:lnSpc>
                <a:spcPct val="120000"/>
              </a:lnSpc>
              <a:buNone/>
              <a:defRPr sz="1100"/>
            </a:lvl3pPr>
            <a:lvl4pPr marL="685800" indent="0">
              <a:lnSpc>
                <a:spcPct val="120000"/>
              </a:lnSpc>
              <a:buNone/>
              <a:defRPr sz="1050"/>
            </a:lvl4pPr>
            <a:lvl5pPr marL="914400" indent="0">
              <a:lnSpc>
                <a:spcPct val="120000"/>
              </a:lnSpc>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680783-602E-3131-64C4-E2368C1C1CA9}"/>
              </a:ext>
            </a:extLst>
          </p:cNvPr>
          <p:cNvSpPr>
            <a:spLocks noGrp="1"/>
          </p:cNvSpPr>
          <p:nvPr>
            <p:ph type="dt" sz="half" idx="15"/>
          </p:nvPr>
        </p:nvSpPr>
        <p:spPr/>
        <p:txBody>
          <a:bodyPr/>
          <a:lstStyle/>
          <a:p>
            <a:r>
              <a:rPr lang="en-US" altLang="zh-CN" dirty="0"/>
              <a:t>03/12/2025</a:t>
            </a:r>
            <a:fld id="{C764DE79-268F-4C1A-8933-263129D2AF90}" type="datetimeFigureOut">
              <a:rPr lang="en-US" smtClean="0"/>
              <a:t>7/2/2025</a:t>
            </a:fld>
            <a:endParaRPr lang="en-US"/>
          </a:p>
        </p:txBody>
      </p:sp>
      <p:sp>
        <p:nvSpPr>
          <p:cNvPr id="13" name="Footer Placeholder 12">
            <a:extLst>
              <a:ext uri="{FF2B5EF4-FFF2-40B4-BE49-F238E27FC236}">
                <a16:creationId xmlns:a16="http://schemas.microsoft.com/office/drawing/2014/main" id="{DC7208C9-8FFF-05EB-3434-340ED31A6262}"/>
              </a:ext>
            </a:extLst>
          </p:cNvPr>
          <p:cNvSpPr>
            <a:spLocks noGrp="1"/>
          </p:cNvSpPr>
          <p:nvPr>
            <p:ph type="ftr" sz="quarter" idx="16"/>
          </p:nvPr>
        </p:nvSpPr>
        <p:spPr/>
        <p:txBody>
          <a:bodyPr/>
          <a:lstStyle/>
          <a:p>
            <a:r>
              <a:rPr lang="en-US" altLang="zh-CN"/>
              <a:t>Sample Footer Text</a:t>
            </a:r>
          </a:p>
        </p:txBody>
      </p:sp>
      <p:sp>
        <p:nvSpPr>
          <p:cNvPr id="14" name="Slide Number Placeholder 13">
            <a:extLst>
              <a:ext uri="{FF2B5EF4-FFF2-40B4-BE49-F238E27FC236}">
                <a16:creationId xmlns:a16="http://schemas.microsoft.com/office/drawing/2014/main" id="{A0E3BB1B-806F-3893-2B11-035E0F96D61B}"/>
              </a:ext>
            </a:extLst>
          </p:cNvPr>
          <p:cNvSpPr>
            <a:spLocks noGrp="1"/>
          </p:cNvSpPr>
          <p:nvPr>
            <p:ph type="sldNum" sz="quarter" idx="17"/>
          </p:nvPr>
        </p:nvSpPr>
        <p:spPr/>
        <p:txBody>
          <a:bodyPr/>
          <a:lstStyle/>
          <a:p>
            <a:fld id="{48F63A3B-78C7-47BE-AE5E-E10140E04643}" type="slidenum">
              <a:rPr lang="en-US" smtClean="0"/>
              <a:t>‹#›</a:t>
            </a:fld>
            <a:endParaRPr lang="en-US"/>
          </a:p>
        </p:txBody>
      </p:sp>
      <p:sp>
        <p:nvSpPr>
          <p:cNvPr id="11" name="Picture Placeholder 10">
            <a:extLst>
              <a:ext uri="{FF2B5EF4-FFF2-40B4-BE49-F238E27FC236}">
                <a16:creationId xmlns:a16="http://schemas.microsoft.com/office/drawing/2014/main" id="{7F8EA658-2652-6F81-1B04-D50C60A3F171}"/>
              </a:ext>
              <a:ext uri="{C183D7F6-B498-43B3-948B-1728B52AA6E4}">
                <adec:decorative xmlns:adec="http://schemas.microsoft.com/office/drawing/2017/decorative" val="1"/>
              </a:ext>
            </a:extLst>
          </p:cNvPr>
          <p:cNvSpPr>
            <a:spLocks noGrp="1"/>
          </p:cNvSpPr>
          <p:nvPr>
            <p:ph type="pic" sz="quarter" idx="13"/>
          </p:nvPr>
        </p:nvSpPr>
        <p:spPr>
          <a:xfrm>
            <a:off x="487718" y="645321"/>
            <a:ext cx="3730322" cy="5380760"/>
          </a:xfrm>
        </p:spPr>
        <p:txBody>
          <a:bodyPr/>
          <a:lstStyle/>
          <a:p>
            <a:endParaRPr lang="en-US"/>
          </a:p>
        </p:txBody>
      </p:sp>
      <p:pic>
        <p:nvPicPr>
          <p:cNvPr id="3" name="Graphic 2">
            <a:extLst>
              <a:ext uri="{FF2B5EF4-FFF2-40B4-BE49-F238E27FC236}">
                <a16:creationId xmlns:a16="http://schemas.microsoft.com/office/drawing/2014/main" id="{760E18B8-F240-5FC9-172B-79AB690EB16A}"/>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4" name="Graphic 3">
            <a:extLst>
              <a:ext uri="{FF2B5EF4-FFF2-40B4-BE49-F238E27FC236}">
                <a16:creationId xmlns:a16="http://schemas.microsoft.com/office/drawing/2014/main" id="{3C25F1DF-F20F-2619-E15E-6B2C53CC126E}"/>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6" name="Graphic 5">
            <a:extLst>
              <a:ext uri="{FF2B5EF4-FFF2-40B4-BE49-F238E27FC236}">
                <a16:creationId xmlns:a16="http://schemas.microsoft.com/office/drawing/2014/main" id="{14ADE66A-ABE4-2488-E19C-399886F62810}"/>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7" name="Graphic 6">
            <a:extLst>
              <a:ext uri="{FF2B5EF4-FFF2-40B4-BE49-F238E27FC236}">
                <a16:creationId xmlns:a16="http://schemas.microsoft.com/office/drawing/2014/main" id="{FB5BDCA7-6018-0865-E42A-8B987B66A306}"/>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9" name="Graphic 8">
            <a:extLst>
              <a:ext uri="{FF2B5EF4-FFF2-40B4-BE49-F238E27FC236}">
                <a16:creationId xmlns:a16="http://schemas.microsoft.com/office/drawing/2014/main" id="{789E17A9-D02F-0A01-D1D9-D498FCE38B86}"/>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0" name="Graphic 9">
            <a:extLst>
              <a:ext uri="{FF2B5EF4-FFF2-40B4-BE49-F238E27FC236}">
                <a16:creationId xmlns:a16="http://schemas.microsoft.com/office/drawing/2014/main" id="{F0C07C74-BC0A-2E9C-E474-C90C44AF8B6F}"/>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2" name="Graphic 11">
            <a:extLst>
              <a:ext uri="{FF2B5EF4-FFF2-40B4-BE49-F238E27FC236}">
                <a16:creationId xmlns:a16="http://schemas.microsoft.com/office/drawing/2014/main" id="{723B0B90-869D-DA36-ADBE-D02907BA3DF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14830804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Photo 4">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C6104E6-797D-DE61-EBFD-7BF0502BCC04}"/>
              </a:ext>
            </a:extLst>
          </p:cNvPr>
          <p:cNvSpPr>
            <a:spLocks noGrp="1"/>
          </p:cNvSpPr>
          <p:nvPr>
            <p:ph type="title"/>
          </p:nvPr>
        </p:nvSpPr>
        <p:spPr>
          <a:xfrm>
            <a:off x="487717" y="624108"/>
            <a:ext cx="7190063" cy="1224438"/>
          </a:xfrm>
        </p:spPr>
        <p:txBody>
          <a:bodyPr anchor="b">
            <a:noAutofit/>
          </a:bodyPr>
          <a:lstStyle>
            <a:lvl1pPr>
              <a:lnSpc>
                <a:spcPct val="100000"/>
              </a:lnSpc>
              <a:defRPr sz="3600"/>
            </a:lvl1pPr>
          </a:lstStyle>
          <a:p>
            <a:r>
              <a:rPr lang="en-US"/>
              <a:t>Click to edit Master title style</a:t>
            </a:r>
          </a:p>
        </p:txBody>
      </p:sp>
      <p:sp>
        <p:nvSpPr>
          <p:cNvPr id="13" name="Content Placeholder 7">
            <a:extLst>
              <a:ext uri="{FF2B5EF4-FFF2-40B4-BE49-F238E27FC236}">
                <a16:creationId xmlns:a16="http://schemas.microsoft.com/office/drawing/2014/main" id="{E91950E2-DA6F-9AF4-7BC3-42F6A8CEB382}"/>
              </a:ext>
            </a:extLst>
          </p:cNvPr>
          <p:cNvSpPr>
            <a:spLocks noGrp="1"/>
          </p:cNvSpPr>
          <p:nvPr>
            <p:ph sz="quarter" idx="18"/>
          </p:nvPr>
        </p:nvSpPr>
        <p:spPr>
          <a:xfrm>
            <a:off x="487717" y="2059709"/>
            <a:ext cx="7190063" cy="3966371"/>
          </a:xfrm>
        </p:spPr>
        <p:txBody>
          <a:bodyPr>
            <a:normAutofit/>
          </a:bodyPr>
          <a:lstStyle>
            <a:lvl1pPr marL="0" indent="0">
              <a:lnSpc>
                <a:spcPct val="120000"/>
              </a:lnSpc>
              <a:buNone/>
              <a:defRPr sz="1400"/>
            </a:lvl1pPr>
            <a:lvl2pPr marL="228600" indent="0">
              <a:lnSpc>
                <a:spcPct val="120000"/>
              </a:lnSpc>
              <a:buNone/>
              <a:defRPr sz="1200"/>
            </a:lvl2pPr>
            <a:lvl3pPr marL="457200" indent="0">
              <a:lnSpc>
                <a:spcPct val="120000"/>
              </a:lnSpc>
              <a:buNone/>
              <a:defRPr sz="1100"/>
            </a:lvl3pPr>
            <a:lvl4pPr marL="685800" indent="0">
              <a:lnSpc>
                <a:spcPct val="120000"/>
              </a:lnSpc>
              <a:buNone/>
              <a:defRPr sz="1050"/>
            </a:lvl4pPr>
            <a:lvl5pPr marL="914400" indent="0">
              <a:lnSpc>
                <a:spcPct val="120000"/>
              </a:lnSpc>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Date Placeholder 3">
            <a:extLst>
              <a:ext uri="{FF2B5EF4-FFF2-40B4-BE49-F238E27FC236}">
                <a16:creationId xmlns:a16="http://schemas.microsoft.com/office/drawing/2014/main" id="{4DB5D014-A806-CFB1-A86C-89F2F05F06BD}"/>
              </a:ext>
            </a:extLst>
          </p:cNvPr>
          <p:cNvSpPr>
            <a:spLocks noGrp="1"/>
          </p:cNvSpPr>
          <p:nvPr>
            <p:ph type="dt" sz="half" idx="10"/>
          </p:nvPr>
        </p:nvSpPr>
        <p:spPr>
          <a:xfrm>
            <a:off x="838200" y="6356350"/>
            <a:ext cx="2743200" cy="365125"/>
          </a:xfrm>
        </p:spPr>
        <p:txBody>
          <a:bodyPr/>
          <a:lstStyle/>
          <a:p>
            <a:r>
              <a:rPr lang="en-US" altLang="zh-CN" dirty="0"/>
              <a:t>03/12/2025</a:t>
            </a:r>
            <a:fld id="{EEE6A364-A39C-470E-B89A-9BD899585684}" type="datetime1">
              <a:rPr lang="en-US" smtClean="0"/>
              <a:t>7/2/2025</a:t>
            </a:fld>
            <a:endParaRPr lang="en-US"/>
          </a:p>
        </p:txBody>
      </p:sp>
      <p:sp>
        <p:nvSpPr>
          <p:cNvPr id="27" name="Footer Placeholder 4">
            <a:extLst>
              <a:ext uri="{FF2B5EF4-FFF2-40B4-BE49-F238E27FC236}">
                <a16:creationId xmlns:a16="http://schemas.microsoft.com/office/drawing/2014/main" id="{64D98452-D7CC-A24C-DE09-4A60A01E5DD9}"/>
              </a:ext>
            </a:extLst>
          </p:cNvPr>
          <p:cNvSpPr>
            <a:spLocks noGrp="1"/>
          </p:cNvSpPr>
          <p:nvPr>
            <p:ph type="ftr" sz="quarter" idx="11"/>
          </p:nvPr>
        </p:nvSpPr>
        <p:spPr>
          <a:xfrm>
            <a:off x="4038600" y="6356350"/>
            <a:ext cx="4114800" cy="365125"/>
          </a:xfrm>
        </p:spPr>
        <p:txBody>
          <a:bodyPr/>
          <a:lstStyle/>
          <a:p>
            <a:r>
              <a:rPr lang="en-US"/>
              <a:t>Sample Footer Text</a:t>
            </a:r>
          </a:p>
        </p:txBody>
      </p:sp>
      <p:sp>
        <p:nvSpPr>
          <p:cNvPr id="28" name="Slide Number Placeholder 5">
            <a:extLst>
              <a:ext uri="{FF2B5EF4-FFF2-40B4-BE49-F238E27FC236}">
                <a16:creationId xmlns:a16="http://schemas.microsoft.com/office/drawing/2014/main" id="{5B280280-F920-F7AD-E3C1-BA6D772ED4AD}"/>
              </a:ext>
            </a:extLst>
          </p:cNvPr>
          <p:cNvSpPr>
            <a:spLocks noGrp="1"/>
          </p:cNvSpPr>
          <p:nvPr>
            <p:ph type="sldNum" sz="quarter" idx="12"/>
          </p:nvPr>
        </p:nvSpPr>
        <p:spPr>
          <a:xfrm>
            <a:off x="8610600" y="6356350"/>
            <a:ext cx="2743200" cy="365125"/>
          </a:xfrm>
        </p:spPr>
        <p:txBody>
          <a:bodyPr/>
          <a:lstStyle/>
          <a:p>
            <a:fld id="{CC057153-B650-4DEB-B370-79DDCFDCE934}" type="slidenum">
              <a:rPr lang="en-US" smtClean="0"/>
              <a:t>‹#›</a:t>
            </a:fld>
            <a:endParaRPr lang="en-US"/>
          </a:p>
        </p:txBody>
      </p:sp>
      <p:sp>
        <p:nvSpPr>
          <p:cNvPr id="6" name="Picture Placeholder 10">
            <a:extLst>
              <a:ext uri="{FF2B5EF4-FFF2-40B4-BE49-F238E27FC236}">
                <a16:creationId xmlns:a16="http://schemas.microsoft.com/office/drawing/2014/main" id="{41874ABC-5130-9579-629F-5CECD6DC2F74}"/>
              </a:ext>
              <a:ext uri="{C183D7F6-B498-43B3-948B-1728B52AA6E4}">
                <adec:decorative xmlns:adec="http://schemas.microsoft.com/office/drawing/2017/decorative" val="1"/>
              </a:ext>
            </a:extLst>
          </p:cNvPr>
          <p:cNvSpPr>
            <a:spLocks noGrp="1"/>
          </p:cNvSpPr>
          <p:nvPr>
            <p:ph type="pic" sz="quarter" idx="13"/>
          </p:nvPr>
        </p:nvSpPr>
        <p:spPr>
          <a:xfrm>
            <a:off x="7973961" y="624109"/>
            <a:ext cx="3374039" cy="5401972"/>
          </a:xfrm>
        </p:spPr>
        <p:txBody>
          <a:bodyPr/>
          <a:lstStyle/>
          <a:p>
            <a:endParaRPr lang="en-US"/>
          </a:p>
        </p:txBody>
      </p:sp>
      <p:pic>
        <p:nvPicPr>
          <p:cNvPr id="2" name="Graphic 1">
            <a:extLst>
              <a:ext uri="{FF2B5EF4-FFF2-40B4-BE49-F238E27FC236}">
                <a16:creationId xmlns:a16="http://schemas.microsoft.com/office/drawing/2014/main" id="{9DBD49EC-4627-EA38-FB56-402489C33AC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3" name="Graphic 2">
            <a:extLst>
              <a:ext uri="{FF2B5EF4-FFF2-40B4-BE49-F238E27FC236}">
                <a16:creationId xmlns:a16="http://schemas.microsoft.com/office/drawing/2014/main" id="{C4E2BD95-4321-F16A-4BD7-3AF8C173D7DB}"/>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8" name="Graphic 7">
            <a:extLst>
              <a:ext uri="{FF2B5EF4-FFF2-40B4-BE49-F238E27FC236}">
                <a16:creationId xmlns:a16="http://schemas.microsoft.com/office/drawing/2014/main" id="{14436D8C-204F-1328-2F53-BFDD9B04A6E5}"/>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9" name="Graphic 8">
            <a:extLst>
              <a:ext uri="{FF2B5EF4-FFF2-40B4-BE49-F238E27FC236}">
                <a16:creationId xmlns:a16="http://schemas.microsoft.com/office/drawing/2014/main" id="{E5DD6FF8-2A52-AC23-3BF6-AF32E62386C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0" name="Graphic 9">
            <a:extLst>
              <a:ext uri="{FF2B5EF4-FFF2-40B4-BE49-F238E27FC236}">
                <a16:creationId xmlns:a16="http://schemas.microsoft.com/office/drawing/2014/main" id="{042CAE69-93B5-BE50-B6E7-13280B7CB5F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1" name="Graphic 10">
            <a:extLst>
              <a:ext uri="{FF2B5EF4-FFF2-40B4-BE49-F238E27FC236}">
                <a16:creationId xmlns:a16="http://schemas.microsoft.com/office/drawing/2014/main" id="{6CC67153-44AF-B511-B9A7-74E1C1F49DA6}"/>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2" name="Graphic 11">
            <a:extLst>
              <a:ext uri="{FF2B5EF4-FFF2-40B4-BE49-F238E27FC236}">
                <a16:creationId xmlns:a16="http://schemas.microsoft.com/office/drawing/2014/main" id="{3C4EE300-9083-A8FD-3459-4B4FE6D1152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30170086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Photo 5">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D8A1944A-9D3F-E96D-79C6-29698EC3309A}"/>
              </a:ext>
            </a:extLst>
          </p:cNvPr>
          <p:cNvSpPr>
            <a:spLocks noGrp="1"/>
          </p:cNvSpPr>
          <p:nvPr>
            <p:ph type="title"/>
          </p:nvPr>
        </p:nvSpPr>
        <p:spPr>
          <a:xfrm>
            <a:off x="6902876" y="620747"/>
            <a:ext cx="4824056" cy="1833835"/>
          </a:xfrm>
        </p:spPr>
        <p:txBody>
          <a:bodyPr anchor="b">
            <a:noAutofit/>
          </a:bodyPr>
          <a:lstStyle>
            <a:lvl1pPr>
              <a:lnSpc>
                <a:spcPct val="100000"/>
              </a:lnSpc>
              <a:defRPr sz="3600"/>
            </a:lvl1pPr>
          </a:lstStyle>
          <a:p>
            <a:r>
              <a:rPr lang="en-US"/>
              <a:t>Click to edit Master title style</a:t>
            </a:r>
          </a:p>
        </p:txBody>
      </p:sp>
      <p:sp>
        <p:nvSpPr>
          <p:cNvPr id="2" name="Content Placeholder 7">
            <a:extLst>
              <a:ext uri="{FF2B5EF4-FFF2-40B4-BE49-F238E27FC236}">
                <a16:creationId xmlns:a16="http://schemas.microsoft.com/office/drawing/2014/main" id="{6F8DDFB0-DE79-28E9-919A-68C9BC0AEC5F}"/>
              </a:ext>
            </a:extLst>
          </p:cNvPr>
          <p:cNvSpPr>
            <a:spLocks noGrp="1"/>
          </p:cNvSpPr>
          <p:nvPr>
            <p:ph sz="quarter" idx="18"/>
          </p:nvPr>
        </p:nvSpPr>
        <p:spPr>
          <a:xfrm>
            <a:off x="6902876" y="2604655"/>
            <a:ext cx="4824056" cy="3421425"/>
          </a:xfrm>
        </p:spPr>
        <p:txBody>
          <a:bodyPr>
            <a:normAutofit/>
          </a:bodyPr>
          <a:lstStyle>
            <a:lvl1pPr marL="0" indent="0">
              <a:lnSpc>
                <a:spcPct val="120000"/>
              </a:lnSpc>
              <a:buNone/>
              <a:defRPr sz="1400"/>
            </a:lvl1pPr>
            <a:lvl2pPr marL="228600" indent="0">
              <a:lnSpc>
                <a:spcPct val="120000"/>
              </a:lnSpc>
              <a:buNone/>
              <a:defRPr sz="1200"/>
            </a:lvl2pPr>
            <a:lvl3pPr marL="457200" indent="0">
              <a:lnSpc>
                <a:spcPct val="120000"/>
              </a:lnSpc>
              <a:buNone/>
              <a:defRPr sz="1100"/>
            </a:lvl3pPr>
            <a:lvl4pPr marL="685800" indent="0">
              <a:lnSpc>
                <a:spcPct val="120000"/>
              </a:lnSpc>
              <a:buNone/>
              <a:defRPr sz="1050"/>
            </a:lvl4pPr>
            <a:lvl5pPr marL="914400" indent="0">
              <a:lnSpc>
                <a:spcPct val="120000"/>
              </a:lnSpc>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Date Placeholder 3">
            <a:extLst>
              <a:ext uri="{FF2B5EF4-FFF2-40B4-BE49-F238E27FC236}">
                <a16:creationId xmlns:a16="http://schemas.microsoft.com/office/drawing/2014/main" id="{FFD0B392-3ACC-D9F8-669E-9716AC91FD4E}"/>
              </a:ext>
            </a:extLst>
          </p:cNvPr>
          <p:cNvSpPr>
            <a:spLocks noGrp="1"/>
          </p:cNvSpPr>
          <p:nvPr>
            <p:ph type="dt" sz="half" idx="10"/>
          </p:nvPr>
        </p:nvSpPr>
        <p:spPr>
          <a:xfrm>
            <a:off x="838200" y="6356350"/>
            <a:ext cx="2743200" cy="365125"/>
          </a:xfrm>
        </p:spPr>
        <p:txBody>
          <a:bodyPr/>
          <a:lstStyle/>
          <a:p>
            <a:r>
              <a:rPr lang="en-US" altLang="zh-CN" dirty="0"/>
              <a:t>03/12/2025</a:t>
            </a:r>
            <a:fld id="{EEE6A364-A39C-470E-B89A-9BD899585684}" type="datetime1">
              <a:rPr lang="en-US" smtClean="0"/>
              <a:t>7/2/2025</a:t>
            </a:fld>
            <a:endParaRPr lang="en-US"/>
          </a:p>
        </p:txBody>
      </p:sp>
      <p:sp>
        <p:nvSpPr>
          <p:cNvPr id="27" name="Footer Placeholder 4">
            <a:extLst>
              <a:ext uri="{FF2B5EF4-FFF2-40B4-BE49-F238E27FC236}">
                <a16:creationId xmlns:a16="http://schemas.microsoft.com/office/drawing/2014/main" id="{60741C1F-F78E-D454-1C6C-D74CB1D093A0}"/>
              </a:ext>
            </a:extLst>
          </p:cNvPr>
          <p:cNvSpPr>
            <a:spLocks noGrp="1"/>
          </p:cNvSpPr>
          <p:nvPr>
            <p:ph type="ftr" sz="quarter" idx="11"/>
          </p:nvPr>
        </p:nvSpPr>
        <p:spPr>
          <a:xfrm>
            <a:off x="4038600" y="6356350"/>
            <a:ext cx="4114800" cy="365125"/>
          </a:xfrm>
        </p:spPr>
        <p:txBody>
          <a:bodyPr/>
          <a:lstStyle/>
          <a:p>
            <a:r>
              <a:rPr lang="en-US"/>
              <a:t>Sample Footer Text</a:t>
            </a:r>
          </a:p>
        </p:txBody>
      </p:sp>
      <p:sp>
        <p:nvSpPr>
          <p:cNvPr id="28" name="Slide Number Placeholder 5">
            <a:extLst>
              <a:ext uri="{FF2B5EF4-FFF2-40B4-BE49-F238E27FC236}">
                <a16:creationId xmlns:a16="http://schemas.microsoft.com/office/drawing/2014/main" id="{7BD0CEF6-03F7-CC36-4127-FB36DC951C2B}"/>
              </a:ext>
            </a:extLst>
          </p:cNvPr>
          <p:cNvSpPr>
            <a:spLocks noGrp="1"/>
          </p:cNvSpPr>
          <p:nvPr>
            <p:ph type="sldNum" sz="quarter" idx="12"/>
          </p:nvPr>
        </p:nvSpPr>
        <p:spPr>
          <a:xfrm>
            <a:off x="8610600" y="6356350"/>
            <a:ext cx="2743200" cy="365125"/>
          </a:xfrm>
        </p:spPr>
        <p:txBody>
          <a:bodyPr/>
          <a:lstStyle/>
          <a:p>
            <a:fld id="{CC057153-B650-4DEB-B370-79DDCFDCE934}" type="slidenum">
              <a:rPr lang="en-US" smtClean="0"/>
              <a:t>‹#›</a:t>
            </a:fld>
            <a:endParaRPr lang="en-US"/>
          </a:p>
        </p:txBody>
      </p:sp>
      <p:sp>
        <p:nvSpPr>
          <p:cNvPr id="14" name="Picture Placeholder 10">
            <a:extLst>
              <a:ext uri="{FF2B5EF4-FFF2-40B4-BE49-F238E27FC236}">
                <a16:creationId xmlns:a16="http://schemas.microsoft.com/office/drawing/2014/main" id="{BEB849F3-DD2C-60D1-B22F-69F7E09E3BEF}"/>
              </a:ext>
              <a:ext uri="{C183D7F6-B498-43B3-948B-1728B52AA6E4}">
                <adec:decorative xmlns:adec="http://schemas.microsoft.com/office/drawing/2017/decorative" val="1"/>
              </a:ext>
            </a:extLst>
          </p:cNvPr>
          <p:cNvSpPr>
            <a:spLocks noGrp="1"/>
          </p:cNvSpPr>
          <p:nvPr>
            <p:ph type="pic" sz="quarter" idx="13"/>
          </p:nvPr>
        </p:nvSpPr>
        <p:spPr>
          <a:xfrm>
            <a:off x="487718" y="620748"/>
            <a:ext cx="6123792" cy="5405332"/>
          </a:xfrm>
        </p:spPr>
        <p:txBody>
          <a:bodyPr/>
          <a:lstStyle/>
          <a:p>
            <a:endParaRPr lang="en-US"/>
          </a:p>
        </p:txBody>
      </p:sp>
      <p:pic>
        <p:nvPicPr>
          <p:cNvPr id="3" name="Graphic 2">
            <a:extLst>
              <a:ext uri="{FF2B5EF4-FFF2-40B4-BE49-F238E27FC236}">
                <a16:creationId xmlns:a16="http://schemas.microsoft.com/office/drawing/2014/main" id="{30B59F66-0E74-A7CA-65A2-F6696345AA9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4" name="Graphic 3">
            <a:extLst>
              <a:ext uri="{FF2B5EF4-FFF2-40B4-BE49-F238E27FC236}">
                <a16:creationId xmlns:a16="http://schemas.microsoft.com/office/drawing/2014/main" id="{2110667B-CAEA-CCC0-5D4D-9704AA7FE148}"/>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6" name="Graphic 5">
            <a:extLst>
              <a:ext uri="{FF2B5EF4-FFF2-40B4-BE49-F238E27FC236}">
                <a16:creationId xmlns:a16="http://schemas.microsoft.com/office/drawing/2014/main" id="{3958C826-F244-3E62-D597-BF0A812D1A3B}"/>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7" name="Graphic 6">
            <a:extLst>
              <a:ext uri="{FF2B5EF4-FFF2-40B4-BE49-F238E27FC236}">
                <a16:creationId xmlns:a16="http://schemas.microsoft.com/office/drawing/2014/main" id="{3946BFE5-5A47-5F21-0F7F-F6F5D6986B6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9" name="Graphic 8">
            <a:extLst>
              <a:ext uri="{FF2B5EF4-FFF2-40B4-BE49-F238E27FC236}">
                <a16:creationId xmlns:a16="http://schemas.microsoft.com/office/drawing/2014/main" id="{DA90CCFE-3E51-B518-366B-ED1D9475155F}"/>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0" name="Graphic 9">
            <a:extLst>
              <a:ext uri="{FF2B5EF4-FFF2-40B4-BE49-F238E27FC236}">
                <a16:creationId xmlns:a16="http://schemas.microsoft.com/office/drawing/2014/main" id="{A4BD2457-28D9-CB2A-FEDF-80478B1A4290}"/>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2" name="Graphic 11">
            <a:extLst>
              <a:ext uri="{FF2B5EF4-FFF2-40B4-BE49-F238E27FC236}">
                <a16:creationId xmlns:a16="http://schemas.microsoft.com/office/drawing/2014/main" id="{17033F00-C070-03A4-FC6C-5D2D0022608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751213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Photo 6">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BA2FE4F3-D807-BCA6-C55E-23003B2F9FCC}"/>
              </a:ext>
            </a:extLst>
          </p:cNvPr>
          <p:cNvSpPr>
            <a:spLocks noGrp="1"/>
          </p:cNvSpPr>
          <p:nvPr>
            <p:ph type="title"/>
          </p:nvPr>
        </p:nvSpPr>
        <p:spPr>
          <a:xfrm>
            <a:off x="487717" y="624108"/>
            <a:ext cx="6246823" cy="1885412"/>
          </a:xfrm>
        </p:spPr>
        <p:txBody>
          <a:bodyPr anchor="b">
            <a:noAutofit/>
          </a:bodyPr>
          <a:lstStyle>
            <a:lvl1pPr>
              <a:lnSpc>
                <a:spcPct val="100000"/>
              </a:lnSpc>
              <a:defRPr sz="3600"/>
            </a:lvl1pPr>
          </a:lstStyle>
          <a:p>
            <a:r>
              <a:rPr lang="en-US"/>
              <a:t>Click to edit Master title style</a:t>
            </a:r>
          </a:p>
        </p:txBody>
      </p:sp>
      <p:sp>
        <p:nvSpPr>
          <p:cNvPr id="4" name="Content Placeholder 7">
            <a:extLst>
              <a:ext uri="{FF2B5EF4-FFF2-40B4-BE49-F238E27FC236}">
                <a16:creationId xmlns:a16="http://schemas.microsoft.com/office/drawing/2014/main" id="{059EFF90-D9C9-6815-9446-575F60D448C6}"/>
              </a:ext>
            </a:extLst>
          </p:cNvPr>
          <p:cNvSpPr>
            <a:spLocks noGrp="1"/>
          </p:cNvSpPr>
          <p:nvPr>
            <p:ph sz="quarter" idx="18"/>
          </p:nvPr>
        </p:nvSpPr>
        <p:spPr>
          <a:xfrm>
            <a:off x="487717" y="2752435"/>
            <a:ext cx="6246823" cy="3273645"/>
          </a:xfrm>
        </p:spPr>
        <p:txBody>
          <a:bodyPr>
            <a:normAutofit/>
          </a:bodyPr>
          <a:lstStyle>
            <a:lvl1pPr marL="0" indent="0">
              <a:lnSpc>
                <a:spcPct val="120000"/>
              </a:lnSpc>
              <a:buNone/>
              <a:defRPr sz="1400"/>
            </a:lvl1pPr>
            <a:lvl2pPr marL="228600" indent="0">
              <a:lnSpc>
                <a:spcPct val="120000"/>
              </a:lnSpc>
              <a:buNone/>
              <a:defRPr sz="1200"/>
            </a:lvl2pPr>
            <a:lvl3pPr marL="457200" indent="0">
              <a:lnSpc>
                <a:spcPct val="120000"/>
              </a:lnSpc>
              <a:buNone/>
              <a:defRPr sz="1100"/>
            </a:lvl3pPr>
            <a:lvl4pPr marL="685800" indent="0">
              <a:lnSpc>
                <a:spcPct val="120000"/>
              </a:lnSpc>
              <a:buNone/>
              <a:defRPr sz="1050"/>
            </a:lvl4pPr>
            <a:lvl5pPr marL="914400" indent="0">
              <a:lnSpc>
                <a:spcPct val="120000"/>
              </a:lnSpc>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Date Placeholder 3">
            <a:extLst>
              <a:ext uri="{FF2B5EF4-FFF2-40B4-BE49-F238E27FC236}">
                <a16:creationId xmlns:a16="http://schemas.microsoft.com/office/drawing/2014/main" id="{CC2A140A-FAF3-33A9-009C-4C5C25182275}"/>
              </a:ext>
            </a:extLst>
          </p:cNvPr>
          <p:cNvSpPr>
            <a:spLocks noGrp="1"/>
          </p:cNvSpPr>
          <p:nvPr>
            <p:ph type="dt" sz="half" idx="10"/>
          </p:nvPr>
        </p:nvSpPr>
        <p:spPr>
          <a:xfrm>
            <a:off x="838200" y="6356350"/>
            <a:ext cx="2743200" cy="365125"/>
          </a:xfrm>
        </p:spPr>
        <p:txBody>
          <a:bodyPr/>
          <a:lstStyle/>
          <a:p>
            <a:r>
              <a:rPr lang="en-US" altLang="zh-CN" dirty="0"/>
              <a:t>03/12/2025</a:t>
            </a:r>
            <a:fld id="{EEE6A364-A39C-470E-B89A-9BD899585684}" type="datetime1">
              <a:rPr lang="en-US" smtClean="0"/>
              <a:t>7/2/2025</a:t>
            </a:fld>
            <a:endParaRPr lang="en-US"/>
          </a:p>
        </p:txBody>
      </p:sp>
      <p:sp>
        <p:nvSpPr>
          <p:cNvPr id="27" name="Footer Placeholder 4">
            <a:extLst>
              <a:ext uri="{FF2B5EF4-FFF2-40B4-BE49-F238E27FC236}">
                <a16:creationId xmlns:a16="http://schemas.microsoft.com/office/drawing/2014/main" id="{7CCB5720-0969-2AFD-1F18-2F7910209E43}"/>
              </a:ext>
            </a:extLst>
          </p:cNvPr>
          <p:cNvSpPr>
            <a:spLocks noGrp="1"/>
          </p:cNvSpPr>
          <p:nvPr>
            <p:ph type="ftr" sz="quarter" idx="11"/>
          </p:nvPr>
        </p:nvSpPr>
        <p:spPr>
          <a:xfrm>
            <a:off x="4038600" y="6356350"/>
            <a:ext cx="4114800" cy="365125"/>
          </a:xfrm>
        </p:spPr>
        <p:txBody>
          <a:bodyPr/>
          <a:lstStyle/>
          <a:p>
            <a:r>
              <a:rPr lang="en-US"/>
              <a:t>Sample Footer Text</a:t>
            </a:r>
          </a:p>
        </p:txBody>
      </p:sp>
      <p:sp>
        <p:nvSpPr>
          <p:cNvPr id="28" name="Slide Number Placeholder 5">
            <a:extLst>
              <a:ext uri="{FF2B5EF4-FFF2-40B4-BE49-F238E27FC236}">
                <a16:creationId xmlns:a16="http://schemas.microsoft.com/office/drawing/2014/main" id="{1147FF48-E375-4D0C-5CD3-858D0B4E7A73}"/>
              </a:ext>
            </a:extLst>
          </p:cNvPr>
          <p:cNvSpPr>
            <a:spLocks noGrp="1"/>
          </p:cNvSpPr>
          <p:nvPr>
            <p:ph type="sldNum" sz="quarter" idx="12"/>
          </p:nvPr>
        </p:nvSpPr>
        <p:spPr>
          <a:xfrm>
            <a:off x="8610600" y="6356350"/>
            <a:ext cx="2743200" cy="365125"/>
          </a:xfrm>
        </p:spPr>
        <p:txBody>
          <a:bodyPr/>
          <a:lstStyle/>
          <a:p>
            <a:fld id="{CC057153-B650-4DEB-B370-79DDCFDCE934}" type="slidenum">
              <a:rPr lang="en-US" smtClean="0"/>
              <a:t>‹#›</a:t>
            </a:fld>
            <a:endParaRPr lang="en-US"/>
          </a:p>
        </p:txBody>
      </p:sp>
      <p:sp>
        <p:nvSpPr>
          <p:cNvPr id="11" name="Picture Placeholder 10">
            <a:extLst>
              <a:ext uri="{FF2B5EF4-FFF2-40B4-BE49-F238E27FC236}">
                <a16:creationId xmlns:a16="http://schemas.microsoft.com/office/drawing/2014/main" id="{68108B26-8360-2DED-DD5D-BA398374A7A7}"/>
              </a:ext>
              <a:ext uri="{C183D7F6-B498-43B3-948B-1728B52AA6E4}">
                <adec:decorative xmlns:adec="http://schemas.microsoft.com/office/drawing/2017/decorative" val="1"/>
              </a:ext>
            </a:extLst>
          </p:cNvPr>
          <p:cNvSpPr>
            <a:spLocks noGrp="1"/>
          </p:cNvSpPr>
          <p:nvPr>
            <p:ph type="pic" sz="quarter" idx="13"/>
          </p:nvPr>
        </p:nvSpPr>
        <p:spPr>
          <a:xfrm>
            <a:off x="7030721" y="624109"/>
            <a:ext cx="4317280" cy="5401972"/>
          </a:xfrm>
        </p:spPr>
        <p:txBody>
          <a:bodyPr/>
          <a:lstStyle/>
          <a:p>
            <a:endParaRPr lang="en-US"/>
          </a:p>
        </p:txBody>
      </p:sp>
      <p:pic>
        <p:nvPicPr>
          <p:cNvPr id="2" name="Graphic 1">
            <a:extLst>
              <a:ext uri="{FF2B5EF4-FFF2-40B4-BE49-F238E27FC236}">
                <a16:creationId xmlns:a16="http://schemas.microsoft.com/office/drawing/2014/main" id="{602CF0A7-D393-BEE9-40C3-6A0FED00F236}"/>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3" name="Graphic 2">
            <a:extLst>
              <a:ext uri="{FF2B5EF4-FFF2-40B4-BE49-F238E27FC236}">
                <a16:creationId xmlns:a16="http://schemas.microsoft.com/office/drawing/2014/main" id="{164B7ADF-5789-01E9-9E31-5562055CBBE3}"/>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5" name="Graphic 4">
            <a:extLst>
              <a:ext uri="{FF2B5EF4-FFF2-40B4-BE49-F238E27FC236}">
                <a16:creationId xmlns:a16="http://schemas.microsoft.com/office/drawing/2014/main" id="{1BFDA453-8A46-1974-54AB-5B0CF444BF7E}"/>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6" name="Graphic 5">
            <a:extLst>
              <a:ext uri="{FF2B5EF4-FFF2-40B4-BE49-F238E27FC236}">
                <a16:creationId xmlns:a16="http://schemas.microsoft.com/office/drawing/2014/main" id="{E3D81806-3496-DBEB-E271-55447CFA87A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7" name="Graphic 6">
            <a:extLst>
              <a:ext uri="{FF2B5EF4-FFF2-40B4-BE49-F238E27FC236}">
                <a16:creationId xmlns:a16="http://schemas.microsoft.com/office/drawing/2014/main" id="{554F5A68-82E3-482D-51C2-6406D1767615}"/>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8" name="Graphic 7">
            <a:extLst>
              <a:ext uri="{FF2B5EF4-FFF2-40B4-BE49-F238E27FC236}">
                <a16:creationId xmlns:a16="http://schemas.microsoft.com/office/drawing/2014/main" id="{6621BD8D-D017-C42F-2B40-9FDDE62BC91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9" name="Graphic 8">
            <a:extLst>
              <a:ext uri="{FF2B5EF4-FFF2-40B4-BE49-F238E27FC236}">
                <a16:creationId xmlns:a16="http://schemas.microsoft.com/office/drawing/2014/main" id="{E97B92BD-1544-D08D-FB97-E693DE3C58D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22956006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Photo 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788423" y="622166"/>
            <a:ext cx="4582632" cy="932688"/>
          </a:xfrm>
        </p:spPr>
        <p:txBody>
          <a:bodyPr anchor="t">
            <a:noAutofit/>
          </a:bodyPr>
          <a:lstStyle>
            <a:lvl1pPr>
              <a:lnSpc>
                <a:spcPct val="100000"/>
              </a:lnSpc>
              <a:defRPr sz="3600"/>
            </a:lvl1pPr>
          </a:lstStyle>
          <a:p>
            <a:r>
              <a:rPr lang="en-US"/>
              <a:t>Click to edit Master title style</a:t>
            </a:r>
          </a:p>
        </p:txBody>
      </p:sp>
      <p:sp>
        <p:nvSpPr>
          <p:cNvPr id="3" name="Content Placeholder 7">
            <a:extLst>
              <a:ext uri="{FF2B5EF4-FFF2-40B4-BE49-F238E27FC236}">
                <a16:creationId xmlns:a16="http://schemas.microsoft.com/office/drawing/2014/main" id="{DD62111C-EC83-8EB6-FA42-C4530B7EDE3F}"/>
              </a:ext>
            </a:extLst>
          </p:cNvPr>
          <p:cNvSpPr>
            <a:spLocks noGrp="1"/>
          </p:cNvSpPr>
          <p:nvPr>
            <p:ph sz="quarter" idx="18"/>
          </p:nvPr>
        </p:nvSpPr>
        <p:spPr>
          <a:xfrm>
            <a:off x="6788424" y="1866075"/>
            <a:ext cx="4582632" cy="4160006"/>
          </a:xfrm>
        </p:spPr>
        <p:txBody>
          <a:bodyPr>
            <a:normAutofit/>
          </a:bodyPr>
          <a:lstStyle>
            <a:lvl1pPr marL="0" indent="0">
              <a:lnSpc>
                <a:spcPct val="120000"/>
              </a:lnSpc>
              <a:buNone/>
              <a:defRPr sz="1400"/>
            </a:lvl1pPr>
            <a:lvl2pPr marL="228600" indent="0">
              <a:lnSpc>
                <a:spcPct val="120000"/>
              </a:lnSpc>
              <a:buNone/>
              <a:defRPr sz="1200"/>
            </a:lvl2pPr>
            <a:lvl3pPr marL="457200" indent="0">
              <a:lnSpc>
                <a:spcPct val="120000"/>
              </a:lnSpc>
              <a:buNone/>
              <a:defRPr sz="1100"/>
            </a:lvl3pPr>
            <a:lvl4pPr marL="685800" indent="0">
              <a:lnSpc>
                <a:spcPct val="120000"/>
              </a:lnSpc>
              <a:buNone/>
              <a:defRPr sz="1050"/>
            </a:lvl4pPr>
            <a:lvl5pPr marL="914400" indent="0">
              <a:lnSpc>
                <a:spcPct val="120000"/>
              </a:lnSpc>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Date Placeholder 3">
            <a:extLst>
              <a:ext uri="{FF2B5EF4-FFF2-40B4-BE49-F238E27FC236}">
                <a16:creationId xmlns:a16="http://schemas.microsoft.com/office/drawing/2014/main" id="{BCED6496-51CB-2053-2FAB-526564D88424}"/>
              </a:ext>
            </a:extLst>
          </p:cNvPr>
          <p:cNvSpPr>
            <a:spLocks noGrp="1"/>
          </p:cNvSpPr>
          <p:nvPr>
            <p:ph type="dt" sz="half" idx="10"/>
          </p:nvPr>
        </p:nvSpPr>
        <p:spPr>
          <a:xfrm>
            <a:off x="838200" y="6356350"/>
            <a:ext cx="2743200" cy="365125"/>
          </a:xfrm>
        </p:spPr>
        <p:txBody>
          <a:bodyPr/>
          <a:lstStyle/>
          <a:p>
            <a:r>
              <a:rPr lang="en-US" altLang="zh-CN" dirty="0"/>
              <a:t>03/12/2025</a:t>
            </a:r>
            <a:fld id="{EEE6A364-A39C-470E-B89A-9BD899585684}" type="datetime1">
              <a:rPr lang="en-US" smtClean="0"/>
              <a:t>7/2/2025</a:t>
            </a:fld>
            <a:endParaRPr lang="en-US"/>
          </a:p>
        </p:txBody>
      </p:sp>
      <p:sp>
        <p:nvSpPr>
          <p:cNvPr id="27" name="Footer Placeholder 4">
            <a:extLst>
              <a:ext uri="{FF2B5EF4-FFF2-40B4-BE49-F238E27FC236}">
                <a16:creationId xmlns:a16="http://schemas.microsoft.com/office/drawing/2014/main" id="{F2A1C58E-290C-4E96-0510-DB65E86E46B1}"/>
              </a:ext>
            </a:extLst>
          </p:cNvPr>
          <p:cNvSpPr>
            <a:spLocks noGrp="1"/>
          </p:cNvSpPr>
          <p:nvPr>
            <p:ph type="ftr" sz="quarter" idx="11"/>
          </p:nvPr>
        </p:nvSpPr>
        <p:spPr>
          <a:xfrm>
            <a:off x="4038600" y="6356350"/>
            <a:ext cx="4114800" cy="365125"/>
          </a:xfrm>
        </p:spPr>
        <p:txBody>
          <a:bodyPr/>
          <a:lstStyle/>
          <a:p>
            <a:r>
              <a:rPr lang="en-US"/>
              <a:t>Sample Footer Text</a:t>
            </a:r>
          </a:p>
        </p:txBody>
      </p:sp>
      <p:sp>
        <p:nvSpPr>
          <p:cNvPr id="28" name="Slide Number Placeholder 5">
            <a:extLst>
              <a:ext uri="{FF2B5EF4-FFF2-40B4-BE49-F238E27FC236}">
                <a16:creationId xmlns:a16="http://schemas.microsoft.com/office/drawing/2014/main" id="{0544C675-04BE-4CC2-0C55-72835E57717F}"/>
              </a:ext>
            </a:extLst>
          </p:cNvPr>
          <p:cNvSpPr>
            <a:spLocks noGrp="1"/>
          </p:cNvSpPr>
          <p:nvPr>
            <p:ph type="sldNum" sz="quarter" idx="12"/>
          </p:nvPr>
        </p:nvSpPr>
        <p:spPr>
          <a:xfrm>
            <a:off x="8610600" y="6356350"/>
            <a:ext cx="2743200" cy="365125"/>
          </a:xfrm>
        </p:spPr>
        <p:txBody>
          <a:bodyPr/>
          <a:lstStyle/>
          <a:p>
            <a:fld id="{CC057153-B650-4DEB-B370-79DDCFDCE934}" type="slidenum">
              <a:rPr lang="en-US" smtClean="0"/>
              <a:t>‹#›</a:t>
            </a:fld>
            <a:endParaRPr lang="en-US"/>
          </a:p>
        </p:txBody>
      </p:sp>
      <p:sp>
        <p:nvSpPr>
          <p:cNvPr id="11" name="Picture Placeholder 10">
            <a:extLst>
              <a:ext uri="{FF2B5EF4-FFF2-40B4-BE49-F238E27FC236}">
                <a16:creationId xmlns:a16="http://schemas.microsoft.com/office/drawing/2014/main" id="{7F8EA658-2652-6F81-1B04-D50C60A3F171}"/>
              </a:ext>
              <a:ext uri="{C183D7F6-B498-43B3-948B-1728B52AA6E4}">
                <adec:decorative xmlns:adec="http://schemas.microsoft.com/office/drawing/2017/decorative" val="0"/>
              </a:ext>
            </a:extLst>
          </p:cNvPr>
          <p:cNvSpPr>
            <a:spLocks noGrp="1"/>
          </p:cNvSpPr>
          <p:nvPr>
            <p:ph type="pic" sz="quarter" idx="13"/>
          </p:nvPr>
        </p:nvSpPr>
        <p:spPr>
          <a:xfrm>
            <a:off x="487717" y="622166"/>
            <a:ext cx="6004524" cy="5422964"/>
          </a:xfrm>
        </p:spPr>
        <p:txBody>
          <a:bodyPr/>
          <a:lstStyle/>
          <a:p>
            <a:endParaRPr lang="en-US"/>
          </a:p>
        </p:txBody>
      </p:sp>
      <p:pic>
        <p:nvPicPr>
          <p:cNvPr id="13" name="Graphic 12">
            <a:extLst>
              <a:ext uri="{FF2B5EF4-FFF2-40B4-BE49-F238E27FC236}">
                <a16:creationId xmlns:a16="http://schemas.microsoft.com/office/drawing/2014/main" id="{A7AB20BB-07E4-5564-77BA-4319277E9816}"/>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14" name="Graphic 13">
            <a:extLst>
              <a:ext uri="{FF2B5EF4-FFF2-40B4-BE49-F238E27FC236}">
                <a16:creationId xmlns:a16="http://schemas.microsoft.com/office/drawing/2014/main" id="{B18EDCE5-94DF-C210-B458-B59B094E5F44}"/>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6" name="Graphic 15">
            <a:extLst>
              <a:ext uri="{FF2B5EF4-FFF2-40B4-BE49-F238E27FC236}">
                <a16:creationId xmlns:a16="http://schemas.microsoft.com/office/drawing/2014/main" id="{9F210669-F326-0C60-1595-1C41F71B6D9A}"/>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7" name="Graphic 16">
            <a:extLst>
              <a:ext uri="{FF2B5EF4-FFF2-40B4-BE49-F238E27FC236}">
                <a16:creationId xmlns:a16="http://schemas.microsoft.com/office/drawing/2014/main" id="{FCB122DF-F7B5-415A-AB71-04AE719E9EC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8" name="Graphic 17">
            <a:extLst>
              <a:ext uri="{FF2B5EF4-FFF2-40B4-BE49-F238E27FC236}">
                <a16:creationId xmlns:a16="http://schemas.microsoft.com/office/drawing/2014/main" id="{2795F5CC-BD77-DE7B-07E7-859689062B36}"/>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29" name="Graphic 28">
            <a:extLst>
              <a:ext uri="{FF2B5EF4-FFF2-40B4-BE49-F238E27FC236}">
                <a16:creationId xmlns:a16="http://schemas.microsoft.com/office/drawing/2014/main" id="{C36E6360-7150-B4E1-82D7-AFA68C7A5B98}"/>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30" name="Graphic 29">
            <a:extLst>
              <a:ext uri="{FF2B5EF4-FFF2-40B4-BE49-F238E27FC236}">
                <a16:creationId xmlns:a16="http://schemas.microsoft.com/office/drawing/2014/main" id="{8720932F-8815-AD3F-94E6-9A4512B6645A}"/>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31609168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Photo 8">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D45AC25E-3B26-5C66-9871-8D92723B2038}"/>
              </a:ext>
            </a:extLst>
          </p:cNvPr>
          <p:cNvSpPr>
            <a:spLocks noGrp="1"/>
          </p:cNvSpPr>
          <p:nvPr>
            <p:ph type="title"/>
          </p:nvPr>
        </p:nvSpPr>
        <p:spPr>
          <a:xfrm>
            <a:off x="6902876" y="620747"/>
            <a:ext cx="4824056" cy="1833835"/>
          </a:xfrm>
        </p:spPr>
        <p:txBody>
          <a:bodyPr anchor="b">
            <a:noAutofit/>
          </a:bodyPr>
          <a:lstStyle>
            <a:lvl1pPr>
              <a:lnSpc>
                <a:spcPct val="100000"/>
              </a:lnSpc>
              <a:defRPr sz="3600"/>
            </a:lvl1pPr>
          </a:lstStyle>
          <a:p>
            <a:r>
              <a:rPr lang="en-US"/>
              <a:t>Click to edit Master title style</a:t>
            </a:r>
          </a:p>
        </p:txBody>
      </p:sp>
      <p:sp>
        <p:nvSpPr>
          <p:cNvPr id="5" name="Content Placeholder 7">
            <a:extLst>
              <a:ext uri="{FF2B5EF4-FFF2-40B4-BE49-F238E27FC236}">
                <a16:creationId xmlns:a16="http://schemas.microsoft.com/office/drawing/2014/main" id="{C94FB6C8-4DF2-8CB9-FB4A-50576AC89BCF}"/>
              </a:ext>
            </a:extLst>
          </p:cNvPr>
          <p:cNvSpPr>
            <a:spLocks noGrp="1"/>
          </p:cNvSpPr>
          <p:nvPr>
            <p:ph sz="quarter" idx="18"/>
          </p:nvPr>
        </p:nvSpPr>
        <p:spPr>
          <a:xfrm>
            <a:off x="6902876" y="2784851"/>
            <a:ext cx="4801406" cy="3241229"/>
          </a:xfrm>
        </p:spPr>
        <p:txBody>
          <a:bodyPr>
            <a:normAutofit/>
          </a:bodyPr>
          <a:lstStyle>
            <a:lvl1pPr marL="0" indent="0">
              <a:lnSpc>
                <a:spcPct val="120000"/>
              </a:lnSpc>
              <a:buNone/>
              <a:defRPr sz="1400"/>
            </a:lvl1pPr>
            <a:lvl2pPr marL="228600" indent="0">
              <a:lnSpc>
                <a:spcPct val="120000"/>
              </a:lnSpc>
              <a:buNone/>
              <a:defRPr sz="1200"/>
            </a:lvl2pPr>
            <a:lvl3pPr marL="457200" indent="0">
              <a:lnSpc>
                <a:spcPct val="120000"/>
              </a:lnSpc>
              <a:buNone/>
              <a:defRPr sz="1100"/>
            </a:lvl3pPr>
            <a:lvl4pPr marL="685800" indent="0">
              <a:lnSpc>
                <a:spcPct val="120000"/>
              </a:lnSpc>
              <a:buNone/>
              <a:defRPr sz="1050"/>
            </a:lvl4pPr>
            <a:lvl5pPr marL="914400" indent="0">
              <a:lnSpc>
                <a:spcPct val="120000"/>
              </a:lnSpc>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2AE1C58D-44CF-4EB6-C426-F4F9C3C5159B}"/>
              </a:ext>
            </a:extLst>
          </p:cNvPr>
          <p:cNvSpPr>
            <a:spLocks noGrp="1"/>
          </p:cNvSpPr>
          <p:nvPr>
            <p:ph type="dt" sz="half" idx="15"/>
          </p:nvPr>
        </p:nvSpPr>
        <p:spPr/>
        <p:txBody>
          <a:bodyPr/>
          <a:lstStyle/>
          <a:p>
            <a:r>
              <a:rPr lang="en-US" altLang="zh-CN" dirty="0"/>
              <a:t>03/12/2025</a:t>
            </a:r>
            <a:fld id="{C764DE79-268F-4C1A-8933-263129D2AF90}" type="datetimeFigureOut">
              <a:rPr lang="en-US" smtClean="0"/>
              <a:t>7/2/2025</a:t>
            </a:fld>
            <a:endParaRPr lang="en-US"/>
          </a:p>
        </p:txBody>
      </p:sp>
      <p:sp>
        <p:nvSpPr>
          <p:cNvPr id="3" name="Footer Placeholder 2">
            <a:extLst>
              <a:ext uri="{FF2B5EF4-FFF2-40B4-BE49-F238E27FC236}">
                <a16:creationId xmlns:a16="http://schemas.microsoft.com/office/drawing/2014/main" id="{72BC6095-2F05-9711-96F0-A4D53E00111C}"/>
              </a:ext>
            </a:extLst>
          </p:cNvPr>
          <p:cNvSpPr>
            <a:spLocks noGrp="1"/>
          </p:cNvSpPr>
          <p:nvPr>
            <p:ph type="ftr" sz="quarter" idx="16"/>
          </p:nvPr>
        </p:nvSpPr>
        <p:spPr/>
        <p:txBody>
          <a:bodyPr/>
          <a:lstStyle/>
          <a:p>
            <a:r>
              <a:rPr lang="en-US" altLang="zh-CN"/>
              <a:t>Sample Footer Text</a:t>
            </a:r>
          </a:p>
        </p:txBody>
      </p:sp>
      <p:sp>
        <p:nvSpPr>
          <p:cNvPr id="4" name="Slide Number Placeholder 3">
            <a:extLst>
              <a:ext uri="{FF2B5EF4-FFF2-40B4-BE49-F238E27FC236}">
                <a16:creationId xmlns:a16="http://schemas.microsoft.com/office/drawing/2014/main" id="{659DFC92-60C4-48D6-1285-388C5DEE095F}"/>
              </a:ext>
            </a:extLst>
          </p:cNvPr>
          <p:cNvSpPr>
            <a:spLocks noGrp="1"/>
          </p:cNvSpPr>
          <p:nvPr>
            <p:ph type="sldNum" sz="quarter" idx="17"/>
          </p:nvPr>
        </p:nvSpPr>
        <p:spPr/>
        <p:txBody>
          <a:bodyPr/>
          <a:lstStyle/>
          <a:p>
            <a:fld id="{48F63A3B-78C7-47BE-AE5E-E10140E04643}" type="slidenum">
              <a:rPr lang="en-US" smtClean="0"/>
              <a:t>‹#›</a:t>
            </a:fld>
            <a:endParaRPr lang="en-US"/>
          </a:p>
        </p:txBody>
      </p:sp>
      <p:sp>
        <p:nvSpPr>
          <p:cNvPr id="32" name="Picture Placeholder 10">
            <a:extLst>
              <a:ext uri="{FF2B5EF4-FFF2-40B4-BE49-F238E27FC236}">
                <a16:creationId xmlns:a16="http://schemas.microsoft.com/office/drawing/2014/main" id="{19E109F7-02E6-26AE-80FD-36B6924E4BBE}"/>
              </a:ext>
              <a:ext uri="{C183D7F6-B498-43B3-948B-1728B52AA6E4}">
                <adec:decorative xmlns:adec="http://schemas.microsoft.com/office/drawing/2017/decorative" val="0"/>
              </a:ext>
            </a:extLst>
          </p:cNvPr>
          <p:cNvSpPr>
            <a:spLocks noGrp="1"/>
          </p:cNvSpPr>
          <p:nvPr>
            <p:ph type="pic" sz="quarter" idx="13"/>
          </p:nvPr>
        </p:nvSpPr>
        <p:spPr>
          <a:xfrm>
            <a:off x="487718" y="620748"/>
            <a:ext cx="6123792" cy="5405332"/>
          </a:xfrm>
        </p:spPr>
        <p:txBody>
          <a:bodyPr/>
          <a:lstStyle/>
          <a:p>
            <a:endParaRPr lang="en-US"/>
          </a:p>
        </p:txBody>
      </p:sp>
      <p:pic>
        <p:nvPicPr>
          <p:cNvPr id="13" name="Graphic 12">
            <a:extLst>
              <a:ext uri="{FF2B5EF4-FFF2-40B4-BE49-F238E27FC236}">
                <a16:creationId xmlns:a16="http://schemas.microsoft.com/office/drawing/2014/main" id="{3D3C1782-1784-E69A-6317-E05970660CA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14" name="Graphic 13">
            <a:extLst>
              <a:ext uri="{FF2B5EF4-FFF2-40B4-BE49-F238E27FC236}">
                <a16:creationId xmlns:a16="http://schemas.microsoft.com/office/drawing/2014/main" id="{2804EBA0-3614-24BB-20EA-7C920636D45F}"/>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6" name="Graphic 15">
            <a:extLst>
              <a:ext uri="{FF2B5EF4-FFF2-40B4-BE49-F238E27FC236}">
                <a16:creationId xmlns:a16="http://schemas.microsoft.com/office/drawing/2014/main" id="{84B37FAC-D138-7DBB-79BD-467BB981A267}"/>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7" name="Graphic 16">
            <a:extLst>
              <a:ext uri="{FF2B5EF4-FFF2-40B4-BE49-F238E27FC236}">
                <a16:creationId xmlns:a16="http://schemas.microsoft.com/office/drawing/2014/main" id="{E984EEA6-1057-E47D-6F59-84E88DBEE11F}"/>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8" name="Graphic 17">
            <a:extLst>
              <a:ext uri="{FF2B5EF4-FFF2-40B4-BE49-F238E27FC236}">
                <a16:creationId xmlns:a16="http://schemas.microsoft.com/office/drawing/2014/main" id="{50FAD215-C0CC-1242-D483-885BCC7F831D}"/>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29" name="Graphic 28">
            <a:extLst>
              <a:ext uri="{FF2B5EF4-FFF2-40B4-BE49-F238E27FC236}">
                <a16:creationId xmlns:a16="http://schemas.microsoft.com/office/drawing/2014/main" id="{9FE12EEA-B557-3335-696F-85B0361EEE6E}"/>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30" name="Graphic 29">
            <a:extLst>
              <a:ext uri="{FF2B5EF4-FFF2-40B4-BE49-F238E27FC236}">
                <a16:creationId xmlns:a16="http://schemas.microsoft.com/office/drawing/2014/main" id="{506114DE-D356-226A-B3E2-4CB826B4CCF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16434191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Photo 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880325" y="637365"/>
            <a:ext cx="3467675" cy="1527048"/>
          </a:xfrm>
        </p:spPr>
        <p:txBody>
          <a:bodyPr anchor="b">
            <a:normAutofit/>
          </a:bodyPr>
          <a:lstStyle>
            <a:lvl1pPr>
              <a:lnSpc>
                <a:spcPct val="100000"/>
              </a:lnSpc>
              <a:defRPr sz="3200"/>
            </a:lvl1pPr>
          </a:lstStyle>
          <a:p>
            <a:r>
              <a:rPr lang="en-US"/>
              <a:t>Click to edit Master title style</a:t>
            </a:r>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7880325" y="2306316"/>
            <a:ext cx="3467675" cy="37197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Date Placeholder 3">
            <a:extLst>
              <a:ext uri="{FF2B5EF4-FFF2-40B4-BE49-F238E27FC236}">
                <a16:creationId xmlns:a16="http://schemas.microsoft.com/office/drawing/2014/main" id="{8A6A95A3-5086-2A79-17F4-9D73C9A06D38}"/>
              </a:ext>
            </a:extLst>
          </p:cNvPr>
          <p:cNvSpPr>
            <a:spLocks noGrp="1"/>
          </p:cNvSpPr>
          <p:nvPr>
            <p:ph type="dt" sz="half" idx="10"/>
          </p:nvPr>
        </p:nvSpPr>
        <p:spPr>
          <a:xfrm>
            <a:off x="838200" y="6356350"/>
            <a:ext cx="2743200" cy="365125"/>
          </a:xfrm>
        </p:spPr>
        <p:txBody>
          <a:bodyPr/>
          <a:lstStyle/>
          <a:p>
            <a:r>
              <a:rPr lang="en-US" altLang="zh-CN" dirty="0"/>
              <a:t>03/12/2025</a:t>
            </a:r>
            <a:fld id="{EEE6A364-A39C-470E-B89A-9BD899585684}" type="datetime1">
              <a:rPr lang="en-US" smtClean="0"/>
              <a:t>7/2/2025</a:t>
            </a:fld>
            <a:endParaRPr lang="en-US"/>
          </a:p>
        </p:txBody>
      </p:sp>
      <p:sp>
        <p:nvSpPr>
          <p:cNvPr id="27" name="Footer Placeholder 4">
            <a:extLst>
              <a:ext uri="{FF2B5EF4-FFF2-40B4-BE49-F238E27FC236}">
                <a16:creationId xmlns:a16="http://schemas.microsoft.com/office/drawing/2014/main" id="{6D783851-A3B1-7B0C-0C6B-CB90D0A52237}"/>
              </a:ext>
            </a:extLst>
          </p:cNvPr>
          <p:cNvSpPr>
            <a:spLocks noGrp="1"/>
          </p:cNvSpPr>
          <p:nvPr>
            <p:ph type="ftr" sz="quarter" idx="11"/>
          </p:nvPr>
        </p:nvSpPr>
        <p:spPr>
          <a:xfrm>
            <a:off x="4038600" y="6356350"/>
            <a:ext cx="4114800" cy="365125"/>
          </a:xfrm>
        </p:spPr>
        <p:txBody>
          <a:bodyPr/>
          <a:lstStyle/>
          <a:p>
            <a:r>
              <a:rPr lang="en-US"/>
              <a:t>Sample Footer Text</a:t>
            </a:r>
          </a:p>
        </p:txBody>
      </p:sp>
      <p:sp>
        <p:nvSpPr>
          <p:cNvPr id="28" name="Slide Number Placeholder 5">
            <a:extLst>
              <a:ext uri="{FF2B5EF4-FFF2-40B4-BE49-F238E27FC236}">
                <a16:creationId xmlns:a16="http://schemas.microsoft.com/office/drawing/2014/main" id="{81DD9F58-84DD-B624-EC60-B6671874D0DF}"/>
              </a:ext>
            </a:extLst>
          </p:cNvPr>
          <p:cNvSpPr>
            <a:spLocks noGrp="1"/>
          </p:cNvSpPr>
          <p:nvPr>
            <p:ph type="sldNum" sz="quarter" idx="12"/>
          </p:nvPr>
        </p:nvSpPr>
        <p:spPr>
          <a:xfrm>
            <a:off x="8610600" y="6356350"/>
            <a:ext cx="2743200" cy="365125"/>
          </a:xfrm>
        </p:spPr>
        <p:txBody>
          <a:bodyPr/>
          <a:lstStyle/>
          <a:p>
            <a:fld id="{CC057153-B650-4DEB-B370-79DDCFDCE934}" type="slidenum">
              <a:rPr lang="en-US" smtClean="0"/>
              <a:t>‹#›</a:t>
            </a:fld>
            <a:endParaRPr lang="en-US"/>
          </a:p>
        </p:txBody>
      </p:sp>
      <p:sp>
        <p:nvSpPr>
          <p:cNvPr id="11" name="Picture Placeholder 10">
            <a:extLst>
              <a:ext uri="{FF2B5EF4-FFF2-40B4-BE49-F238E27FC236}">
                <a16:creationId xmlns:a16="http://schemas.microsoft.com/office/drawing/2014/main" id="{7F8EA658-2652-6F81-1B04-D50C60A3F171}"/>
              </a:ext>
              <a:ext uri="{C183D7F6-B498-43B3-948B-1728B52AA6E4}">
                <adec:decorative xmlns:adec="http://schemas.microsoft.com/office/drawing/2017/decorative" val="0"/>
              </a:ext>
            </a:extLst>
          </p:cNvPr>
          <p:cNvSpPr>
            <a:spLocks noGrp="1"/>
          </p:cNvSpPr>
          <p:nvPr>
            <p:ph type="pic" sz="quarter" idx="13"/>
          </p:nvPr>
        </p:nvSpPr>
        <p:spPr>
          <a:xfrm>
            <a:off x="487717" y="622570"/>
            <a:ext cx="7096427" cy="5403509"/>
          </a:xfrm>
        </p:spPr>
        <p:txBody>
          <a:bodyPr/>
          <a:lstStyle/>
          <a:p>
            <a:endParaRPr lang="en-US"/>
          </a:p>
        </p:txBody>
      </p:sp>
      <p:pic>
        <p:nvPicPr>
          <p:cNvPr id="13" name="Graphic 12">
            <a:extLst>
              <a:ext uri="{FF2B5EF4-FFF2-40B4-BE49-F238E27FC236}">
                <a16:creationId xmlns:a16="http://schemas.microsoft.com/office/drawing/2014/main" id="{01F453BA-8989-FBE8-49E1-BC7D9B636E9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14" name="Graphic 13">
            <a:extLst>
              <a:ext uri="{FF2B5EF4-FFF2-40B4-BE49-F238E27FC236}">
                <a16:creationId xmlns:a16="http://schemas.microsoft.com/office/drawing/2014/main" id="{9090F2D0-D223-75E7-CD39-6A8597908F96}"/>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6" name="Graphic 15">
            <a:extLst>
              <a:ext uri="{FF2B5EF4-FFF2-40B4-BE49-F238E27FC236}">
                <a16:creationId xmlns:a16="http://schemas.microsoft.com/office/drawing/2014/main" id="{402639BB-EF7B-A963-6B6B-68A497069D27}"/>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7" name="Graphic 16">
            <a:extLst>
              <a:ext uri="{FF2B5EF4-FFF2-40B4-BE49-F238E27FC236}">
                <a16:creationId xmlns:a16="http://schemas.microsoft.com/office/drawing/2014/main" id="{482FA05F-FFFD-06CA-78EB-0133A9843A0A}"/>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8" name="Graphic 17">
            <a:extLst>
              <a:ext uri="{FF2B5EF4-FFF2-40B4-BE49-F238E27FC236}">
                <a16:creationId xmlns:a16="http://schemas.microsoft.com/office/drawing/2014/main" id="{6D71139E-3769-21AF-EBA8-2AA6B97DB07F}"/>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29" name="Graphic 28">
            <a:extLst>
              <a:ext uri="{FF2B5EF4-FFF2-40B4-BE49-F238E27FC236}">
                <a16:creationId xmlns:a16="http://schemas.microsoft.com/office/drawing/2014/main" id="{6C663A07-67B9-A9DB-8B74-97AE730E88C4}"/>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30" name="Graphic 29">
            <a:extLst>
              <a:ext uri="{FF2B5EF4-FFF2-40B4-BE49-F238E27FC236}">
                <a16:creationId xmlns:a16="http://schemas.microsoft.com/office/drawing/2014/main" id="{32C039CC-1C82-E6EE-79B4-5EAC869259B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174461202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Photo 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43998" y="4509559"/>
            <a:ext cx="4579339" cy="1516522"/>
          </a:xfrm>
        </p:spPr>
        <p:txBody>
          <a:bodyPr anchor="t">
            <a:normAutofit/>
          </a:bodyPr>
          <a:lstStyle>
            <a:lvl1pPr>
              <a:lnSpc>
                <a:spcPct val="100000"/>
              </a:lnSpc>
              <a:defRPr sz="3200"/>
            </a:lvl1pPr>
          </a:lstStyle>
          <a:p>
            <a:r>
              <a:rPr lang="en-US"/>
              <a:t>Click to edit Master title style</a:t>
            </a:r>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5691351" y="4508939"/>
            <a:ext cx="5651393" cy="1516522"/>
          </a:xfrm>
        </p:spPr>
        <p:txBody>
          <a:bodyPr>
            <a:noAutofit/>
          </a:bodyPr>
          <a:lstStyle>
            <a:lvl1pPr marL="0" indent="0">
              <a:lnSpc>
                <a:spcPct val="120000"/>
              </a:lnSpc>
              <a:buFont typeface="Arial" panose="020B0604020202020204" pitchFamily="34" charset="0"/>
              <a:buNone/>
              <a:defRPr sz="1400"/>
            </a:lvl1pPr>
            <a:lvl2pPr marL="228600" indent="0">
              <a:lnSpc>
                <a:spcPct val="120000"/>
              </a:lnSpc>
              <a:buFont typeface="Arial" panose="020B0604020202020204" pitchFamily="34" charset="0"/>
              <a:buNone/>
              <a:defRPr sz="1200"/>
            </a:lvl2pPr>
            <a:lvl3pPr marL="457200" indent="0">
              <a:lnSpc>
                <a:spcPct val="120000"/>
              </a:lnSpc>
              <a:buFont typeface="Arial" panose="020B0604020202020204" pitchFamily="34" charset="0"/>
              <a:buNone/>
              <a:defRPr sz="1100"/>
            </a:lvl3pPr>
            <a:lvl4pPr marL="685800" indent="0">
              <a:lnSpc>
                <a:spcPct val="120000"/>
              </a:lnSpc>
              <a:buFont typeface="Arial" panose="020B0604020202020204" pitchFamily="34" charset="0"/>
              <a:buNone/>
              <a:defRPr sz="1050"/>
            </a:lvl4pPr>
            <a:lvl5pPr marL="914400" indent="0">
              <a:lnSpc>
                <a:spcPct val="120000"/>
              </a:lnSpc>
              <a:buFont typeface="Arial" panose="020B0604020202020204" pitchFamily="34" charset="0"/>
              <a:buNone/>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r>
              <a:rPr lang="en-US" altLang="zh-CN" dirty="0"/>
              <a:t>03/12/2025</a:t>
            </a:r>
            <a:fld id="{ADC8C146-0A20-4029-98D5-9A42EEDF8B24}" type="datetime1">
              <a:rPr lang="en-US" smtClean="0"/>
              <a:t>7/2/2025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
        <p:nvSpPr>
          <p:cNvPr id="11" name="Picture Placeholder 10">
            <a:extLst>
              <a:ext uri="{FF2B5EF4-FFF2-40B4-BE49-F238E27FC236}">
                <a16:creationId xmlns:a16="http://schemas.microsoft.com/office/drawing/2014/main" id="{7F8EA658-2652-6F81-1B04-D50C60A3F171}"/>
              </a:ext>
              <a:ext uri="{C183D7F6-B498-43B3-948B-1728B52AA6E4}">
                <adec:decorative xmlns:adec="http://schemas.microsoft.com/office/drawing/2017/decorative" val="0"/>
              </a:ext>
            </a:extLst>
          </p:cNvPr>
          <p:cNvSpPr>
            <a:spLocks noGrp="1"/>
          </p:cNvSpPr>
          <p:nvPr>
            <p:ph type="pic" sz="quarter" idx="13"/>
          </p:nvPr>
        </p:nvSpPr>
        <p:spPr>
          <a:xfrm>
            <a:off x="843999" y="831919"/>
            <a:ext cx="10504001" cy="3472067"/>
          </a:xfrm>
        </p:spPr>
        <p:txBody>
          <a:bodyPr/>
          <a:lstStyle/>
          <a:p>
            <a:endParaRPr lang="en-US"/>
          </a:p>
        </p:txBody>
      </p:sp>
      <p:pic>
        <p:nvPicPr>
          <p:cNvPr id="3" name="Graphic 2">
            <a:extLst>
              <a:ext uri="{FF2B5EF4-FFF2-40B4-BE49-F238E27FC236}">
                <a16:creationId xmlns:a16="http://schemas.microsoft.com/office/drawing/2014/main" id="{A8FE1CE6-36FA-9B4B-CA09-3A3343ACA908}"/>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4" name="Graphic 3">
            <a:extLst>
              <a:ext uri="{FF2B5EF4-FFF2-40B4-BE49-F238E27FC236}">
                <a16:creationId xmlns:a16="http://schemas.microsoft.com/office/drawing/2014/main" id="{DA06CCBD-6450-8523-1CA9-7D9C7318B92C}"/>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0" name="Graphic 9">
            <a:extLst>
              <a:ext uri="{FF2B5EF4-FFF2-40B4-BE49-F238E27FC236}">
                <a16:creationId xmlns:a16="http://schemas.microsoft.com/office/drawing/2014/main" id="{9625484A-C309-D781-945E-6A34DC199149}"/>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2" name="Graphic 11">
            <a:extLst>
              <a:ext uri="{FF2B5EF4-FFF2-40B4-BE49-F238E27FC236}">
                <a16:creationId xmlns:a16="http://schemas.microsoft.com/office/drawing/2014/main" id="{2783AC34-9B3A-77D8-52FC-443B7CA67FB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3" name="Graphic 12">
            <a:extLst>
              <a:ext uri="{FF2B5EF4-FFF2-40B4-BE49-F238E27FC236}">
                <a16:creationId xmlns:a16="http://schemas.microsoft.com/office/drawing/2014/main" id="{6DB06BD7-FE0A-EBB9-71EB-96E567385704}"/>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4" name="Graphic 13">
            <a:extLst>
              <a:ext uri="{FF2B5EF4-FFF2-40B4-BE49-F238E27FC236}">
                <a16:creationId xmlns:a16="http://schemas.microsoft.com/office/drawing/2014/main" id="{29BDA811-33B9-36E2-13FF-66C627F9246F}"/>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5" name="Graphic 14">
            <a:extLst>
              <a:ext uri="{FF2B5EF4-FFF2-40B4-BE49-F238E27FC236}">
                <a16:creationId xmlns:a16="http://schemas.microsoft.com/office/drawing/2014/main" id="{B61A9032-0DE8-B9F9-E3C2-DEBEAA55C926}"/>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1320527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Photo 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43999" y="3785800"/>
            <a:ext cx="2953618" cy="2240280"/>
          </a:xfrm>
        </p:spPr>
        <p:txBody>
          <a:bodyPr anchor="t">
            <a:normAutofit/>
          </a:bodyPr>
          <a:lstStyle>
            <a:lvl1pPr>
              <a:lnSpc>
                <a:spcPct val="100000"/>
              </a:lnSpc>
              <a:defRPr sz="3200"/>
            </a:lvl1pPr>
          </a:lstStyle>
          <a:p>
            <a:r>
              <a:rPr lang="en-US"/>
              <a:t>Click to edit Master title style</a:t>
            </a:r>
          </a:p>
        </p:txBody>
      </p:sp>
      <p:sp>
        <p:nvSpPr>
          <p:cNvPr id="9" name="Content Placeholder 7">
            <a:extLst>
              <a:ext uri="{FF2B5EF4-FFF2-40B4-BE49-F238E27FC236}">
                <a16:creationId xmlns:a16="http://schemas.microsoft.com/office/drawing/2014/main" id="{604936F2-32A5-190F-887B-879DF7952D3D}"/>
              </a:ext>
            </a:extLst>
          </p:cNvPr>
          <p:cNvSpPr>
            <a:spLocks noGrp="1"/>
          </p:cNvSpPr>
          <p:nvPr>
            <p:ph sz="quarter" idx="14"/>
          </p:nvPr>
        </p:nvSpPr>
        <p:spPr>
          <a:xfrm>
            <a:off x="4038601" y="3785181"/>
            <a:ext cx="7304144" cy="2240280"/>
          </a:xfrm>
        </p:spPr>
        <p:txBody>
          <a:bodyPr>
            <a:noAutofit/>
          </a:bodyPr>
          <a:lstStyle>
            <a:lvl1pPr marL="0" indent="0">
              <a:lnSpc>
                <a:spcPct val="120000"/>
              </a:lnSpc>
              <a:buFont typeface="Arial" panose="020B0604020202020204" pitchFamily="34" charset="0"/>
              <a:buNone/>
              <a:defRPr sz="1400"/>
            </a:lvl1pPr>
            <a:lvl2pPr marL="228600" indent="0">
              <a:lnSpc>
                <a:spcPct val="120000"/>
              </a:lnSpc>
              <a:buFont typeface="Arial" panose="020B0604020202020204" pitchFamily="34" charset="0"/>
              <a:buNone/>
              <a:defRPr sz="1200"/>
            </a:lvl2pPr>
            <a:lvl3pPr marL="457200" indent="0">
              <a:lnSpc>
                <a:spcPct val="120000"/>
              </a:lnSpc>
              <a:buFont typeface="Arial" panose="020B0604020202020204" pitchFamily="34" charset="0"/>
              <a:buNone/>
              <a:defRPr sz="1100"/>
            </a:lvl3pPr>
            <a:lvl4pPr marL="685800" indent="0">
              <a:lnSpc>
                <a:spcPct val="120000"/>
              </a:lnSpc>
              <a:buFont typeface="Arial" panose="020B0604020202020204" pitchFamily="34" charset="0"/>
              <a:buNone/>
              <a:defRPr sz="1050"/>
            </a:lvl4pPr>
            <a:lvl5pPr marL="914400" indent="0">
              <a:lnSpc>
                <a:spcPct val="120000"/>
              </a:lnSpc>
              <a:buFont typeface="Arial" panose="020B0604020202020204" pitchFamily="34" charset="0"/>
              <a:buNone/>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r>
              <a:rPr lang="en-US" altLang="zh-CN" dirty="0"/>
              <a:t>03/12/2025</a:t>
            </a:r>
            <a:fld id="{87C12A2F-57DF-45DA-A7E9-678FD33267B9}" type="datetime1">
              <a:rPr lang="en-US" smtClean="0"/>
              <a:t>7/2/2025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
        <p:nvSpPr>
          <p:cNvPr id="11" name="Picture Placeholder 10">
            <a:extLst>
              <a:ext uri="{FF2B5EF4-FFF2-40B4-BE49-F238E27FC236}">
                <a16:creationId xmlns:a16="http://schemas.microsoft.com/office/drawing/2014/main" id="{7F8EA658-2652-6F81-1B04-D50C60A3F171}"/>
              </a:ext>
              <a:ext uri="{C183D7F6-B498-43B3-948B-1728B52AA6E4}">
                <adec:decorative xmlns:adec="http://schemas.microsoft.com/office/drawing/2017/decorative" val="0"/>
              </a:ext>
            </a:extLst>
          </p:cNvPr>
          <p:cNvSpPr>
            <a:spLocks noGrp="1"/>
          </p:cNvSpPr>
          <p:nvPr>
            <p:ph type="pic" sz="quarter" idx="13"/>
          </p:nvPr>
        </p:nvSpPr>
        <p:spPr>
          <a:xfrm>
            <a:off x="843999" y="865938"/>
            <a:ext cx="10504001" cy="2556004"/>
          </a:xfrm>
        </p:spPr>
        <p:txBody>
          <a:bodyPr/>
          <a:lstStyle/>
          <a:p>
            <a:endParaRPr lang="en-US"/>
          </a:p>
        </p:txBody>
      </p:sp>
      <p:pic>
        <p:nvPicPr>
          <p:cNvPr id="3" name="Graphic 2">
            <a:extLst>
              <a:ext uri="{FF2B5EF4-FFF2-40B4-BE49-F238E27FC236}">
                <a16:creationId xmlns:a16="http://schemas.microsoft.com/office/drawing/2014/main" id="{19E78B0A-21AE-A4BA-12CE-1A340CA1B15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4" name="Graphic 3">
            <a:extLst>
              <a:ext uri="{FF2B5EF4-FFF2-40B4-BE49-F238E27FC236}">
                <a16:creationId xmlns:a16="http://schemas.microsoft.com/office/drawing/2014/main" id="{F8096284-8264-DA08-60FA-CA2C8C9B85F0}"/>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0" name="Graphic 9">
            <a:extLst>
              <a:ext uri="{FF2B5EF4-FFF2-40B4-BE49-F238E27FC236}">
                <a16:creationId xmlns:a16="http://schemas.microsoft.com/office/drawing/2014/main" id="{193D1D54-96F2-0B29-24E1-866C6CE2D7B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2" name="Graphic 11">
            <a:extLst>
              <a:ext uri="{FF2B5EF4-FFF2-40B4-BE49-F238E27FC236}">
                <a16:creationId xmlns:a16="http://schemas.microsoft.com/office/drawing/2014/main" id="{632D1B04-36C6-E26D-8F35-A8DECA103418}"/>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3" name="Graphic 12">
            <a:extLst>
              <a:ext uri="{FF2B5EF4-FFF2-40B4-BE49-F238E27FC236}">
                <a16:creationId xmlns:a16="http://schemas.microsoft.com/office/drawing/2014/main" id="{02397EC7-2F8F-0F68-BFC5-1C90BE82B664}"/>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4" name="Graphic 13">
            <a:extLst>
              <a:ext uri="{FF2B5EF4-FFF2-40B4-BE49-F238E27FC236}">
                <a16:creationId xmlns:a16="http://schemas.microsoft.com/office/drawing/2014/main" id="{D80D624B-F210-459B-B3CC-D7C3E934D473}"/>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5" name="Graphic 14">
            <a:extLst>
              <a:ext uri="{FF2B5EF4-FFF2-40B4-BE49-F238E27FC236}">
                <a16:creationId xmlns:a16="http://schemas.microsoft.com/office/drawing/2014/main" id="{0F3E6C33-6B71-C9C2-2AE8-BBE08A92D6A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4236571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1981200" y="1040704"/>
            <a:ext cx="8229600" cy="2621154"/>
          </a:xfrm>
        </p:spPr>
        <p:txBody>
          <a:bodyPr anchor="b">
            <a:normAutofit/>
          </a:bodyPr>
          <a:lstStyle>
            <a:lvl1pPr algn="ctr">
              <a:lnSpc>
                <a:spcPct val="100000"/>
              </a:lnSpc>
              <a:defRPr sz="5400">
                <a:solidFill>
                  <a:sysClr val="windowText" lastClr="000000"/>
                </a:solidFill>
              </a:defRPr>
            </a:lvl1pPr>
          </a:lstStyle>
          <a:p>
            <a:r>
              <a:rPr lang="en-US"/>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1981201" y="3839013"/>
            <a:ext cx="8229600" cy="1414091"/>
          </a:xfrm>
        </p:spPr>
        <p:txBody>
          <a:bodyPr>
            <a:normAutofit/>
          </a:bodyPr>
          <a:lstStyle>
            <a:lvl1pPr marL="0" indent="0" algn="ctr">
              <a:lnSpc>
                <a:spcPct val="100000"/>
              </a:lnSpc>
              <a:buNone/>
              <a:defRPr sz="2400">
                <a:solidFill>
                  <a:sysClr val="windowText" lastClr="000000"/>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Text Placeholder 2">
            <a:extLst>
              <a:ext uri="{FF2B5EF4-FFF2-40B4-BE49-F238E27FC236}">
                <a16:creationId xmlns:a16="http://schemas.microsoft.com/office/drawing/2014/main" id="{B38046AB-D9F5-1893-7DFC-8DB6312FE061}"/>
              </a:ext>
            </a:extLst>
          </p:cNvPr>
          <p:cNvSpPr>
            <a:spLocks noGrp="1"/>
          </p:cNvSpPr>
          <p:nvPr>
            <p:ph type="body" sz="quarter" idx="21" hasCustomPrompt="1"/>
          </p:nvPr>
        </p:nvSpPr>
        <p:spPr>
          <a:xfrm>
            <a:off x="4896806" y="5440259"/>
            <a:ext cx="2398389" cy="239712"/>
          </a:xfrm>
        </p:spPr>
        <p:txBody>
          <a:bodyPr lIns="0" tIns="0" rIns="0" bIns="0">
            <a:noAutofit/>
          </a:bodyPr>
          <a:lstStyle>
            <a:lvl1pPr marL="0" indent="0" algn="ctr">
              <a:buNone/>
              <a:defRPr sz="1600">
                <a:solidFill>
                  <a:schemeClr val="bg1"/>
                </a:solidFill>
                <a:latin typeface="+mn-lt"/>
              </a:defRPr>
            </a:lvl1pPr>
          </a:lstStyle>
          <a:p>
            <a:pPr lvl="0"/>
            <a:r>
              <a:rPr lang="en-US" altLang="zh-CN"/>
              <a:t>Presenter Name</a:t>
            </a:r>
          </a:p>
        </p:txBody>
      </p:sp>
      <p:sp>
        <p:nvSpPr>
          <p:cNvPr id="4" name="Date Placeholder 3">
            <a:extLst>
              <a:ext uri="{FF2B5EF4-FFF2-40B4-BE49-F238E27FC236}">
                <a16:creationId xmlns:a16="http://schemas.microsoft.com/office/drawing/2014/main" id="{7FB5A8C7-A83B-6489-D21E-5B480C549EB7}"/>
              </a:ext>
            </a:extLst>
          </p:cNvPr>
          <p:cNvSpPr>
            <a:spLocks noGrp="1"/>
          </p:cNvSpPr>
          <p:nvPr>
            <p:ph type="dt" sz="half" idx="22"/>
          </p:nvPr>
        </p:nvSpPr>
        <p:spPr/>
        <p:txBody>
          <a:bodyPr/>
          <a:lstStyle>
            <a:lvl1pPr>
              <a:defRPr>
                <a:solidFill>
                  <a:sysClr val="windowText" lastClr="000000"/>
                </a:solidFill>
              </a:defRPr>
            </a:lvl1pPr>
          </a:lstStyle>
          <a:p>
            <a:r>
              <a:rPr lang="en-US" altLang="zh-CN" dirty="0"/>
              <a:t>03/12/2025</a:t>
            </a:r>
            <a:fld id="{C764DE79-268F-4C1A-8933-263129D2AF90}" type="datetimeFigureOut">
              <a:rPr lang="en-US" smtClean="0"/>
              <a:pPr/>
              <a:t>7/2/2025</a:t>
            </a:fld>
            <a:endParaRPr lang="en-US"/>
          </a:p>
        </p:txBody>
      </p:sp>
      <p:sp>
        <p:nvSpPr>
          <p:cNvPr id="16" name="Footer Placeholder 15">
            <a:extLst>
              <a:ext uri="{FF2B5EF4-FFF2-40B4-BE49-F238E27FC236}">
                <a16:creationId xmlns:a16="http://schemas.microsoft.com/office/drawing/2014/main" id="{B0AF4A89-2B96-768D-17C2-66047B0A042C}"/>
              </a:ext>
            </a:extLst>
          </p:cNvPr>
          <p:cNvSpPr>
            <a:spLocks noGrp="1"/>
          </p:cNvSpPr>
          <p:nvPr>
            <p:ph type="ftr" sz="quarter" idx="23"/>
          </p:nvPr>
        </p:nvSpPr>
        <p:spPr/>
        <p:txBody>
          <a:bodyPr/>
          <a:lstStyle>
            <a:lvl1pPr>
              <a:defRPr>
                <a:solidFill>
                  <a:sysClr val="windowText" lastClr="000000"/>
                </a:solidFill>
              </a:defRPr>
            </a:lvl1pPr>
          </a:lstStyle>
          <a:p>
            <a:r>
              <a:rPr lang="en-US" altLang="zh-CN"/>
              <a:t>Sample Footer Text</a:t>
            </a:r>
          </a:p>
        </p:txBody>
      </p:sp>
      <p:sp>
        <p:nvSpPr>
          <p:cNvPr id="17" name="Slide Number Placeholder 16">
            <a:extLst>
              <a:ext uri="{FF2B5EF4-FFF2-40B4-BE49-F238E27FC236}">
                <a16:creationId xmlns:a16="http://schemas.microsoft.com/office/drawing/2014/main" id="{0183077A-64D7-1B46-442E-871CDCFA22F1}"/>
              </a:ext>
            </a:extLst>
          </p:cNvPr>
          <p:cNvSpPr>
            <a:spLocks noGrp="1"/>
          </p:cNvSpPr>
          <p:nvPr>
            <p:ph type="sldNum" sz="quarter" idx="24"/>
          </p:nvPr>
        </p:nvSpPr>
        <p:spPr/>
        <p:txBody>
          <a:bodyPr/>
          <a:lstStyle>
            <a:lvl1pPr>
              <a:defRPr>
                <a:solidFill>
                  <a:sysClr val="windowText" lastClr="000000"/>
                </a:solidFill>
              </a:defRPr>
            </a:lvl1pPr>
          </a:lstStyle>
          <a:p>
            <a:fld id="{48F63A3B-78C7-47BE-AE5E-E10140E04643}" type="slidenum">
              <a:rPr lang="en-US" smtClean="0"/>
              <a:pPr/>
              <a:t>‹#›</a:t>
            </a:fld>
            <a:endParaRPr lang="en-US"/>
          </a:p>
        </p:txBody>
      </p:sp>
      <p:pic>
        <p:nvPicPr>
          <p:cNvPr id="7" name="Graphic 37">
            <a:extLst>
              <a:ext uri="{FF2B5EF4-FFF2-40B4-BE49-F238E27FC236}">
                <a16:creationId xmlns:a16="http://schemas.microsoft.com/office/drawing/2014/main" id="{DA472B3D-9EB7-4155-878C-93C3C44C946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H="1" flipV="1">
            <a:off x="10521624" y="834795"/>
            <a:ext cx="835188" cy="835188"/>
          </a:xfrm>
          <a:prstGeom prst="rect">
            <a:avLst/>
          </a:prstGeom>
        </p:spPr>
      </p:pic>
      <p:pic>
        <p:nvPicPr>
          <p:cNvPr id="8" name="Graphic 38">
            <a:extLst>
              <a:ext uri="{FF2B5EF4-FFF2-40B4-BE49-F238E27FC236}">
                <a16:creationId xmlns:a16="http://schemas.microsoft.com/office/drawing/2014/main" id="{440CC070-F73C-A30D-7024-E2FD4B585F6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4"/>
              </a:ext>
            </a:extLst>
          </a:blip>
          <a:stretch>
            <a:fillRect/>
          </a:stretch>
        </p:blipFill>
        <p:spPr>
          <a:xfrm>
            <a:off x="11356812" y="0"/>
            <a:ext cx="835188" cy="835188"/>
          </a:xfrm>
          <a:prstGeom prst="rect">
            <a:avLst/>
          </a:prstGeom>
        </p:spPr>
      </p:pic>
      <p:pic>
        <p:nvPicPr>
          <p:cNvPr id="9" name="Graphic 39">
            <a:extLst>
              <a:ext uri="{FF2B5EF4-FFF2-40B4-BE49-F238E27FC236}">
                <a16:creationId xmlns:a16="http://schemas.microsoft.com/office/drawing/2014/main" id="{AE9162A6-D4CB-1D6F-8B4E-3E17F1747A0A}"/>
              </a:ext>
              <a:ext uri="{C183D7F6-B498-43B3-948B-1728B52AA6E4}">
                <adec:decorative xmlns:adec="http://schemas.microsoft.com/office/drawing/2017/decorative" val="1"/>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flipV="1">
            <a:off x="11356812" y="834795"/>
            <a:ext cx="835188" cy="835188"/>
          </a:xfrm>
          <a:prstGeom prst="rect">
            <a:avLst/>
          </a:prstGeom>
        </p:spPr>
      </p:pic>
      <p:pic>
        <p:nvPicPr>
          <p:cNvPr id="10" name="Graphic 41">
            <a:extLst>
              <a:ext uri="{FF2B5EF4-FFF2-40B4-BE49-F238E27FC236}">
                <a16:creationId xmlns:a16="http://schemas.microsoft.com/office/drawing/2014/main" id="{52CE1CBA-D91F-F223-AB74-E7E7B9B602D5}"/>
              </a:ext>
              <a:ext uri="{C183D7F6-B498-43B3-948B-1728B52AA6E4}">
                <adec:decorative xmlns:adec="http://schemas.microsoft.com/office/drawing/2017/decorative" val="1"/>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flipH="1">
            <a:off x="824628" y="0"/>
            <a:ext cx="824627" cy="824627"/>
          </a:xfrm>
          <a:prstGeom prst="rect">
            <a:avLst/>
          </a:prstGeom>
        </p:spPr>
      </p:pic>
      <p:pic>
        <p:nvPicPr>
          <p:cNvPr id="11" name="Graphic 42">
            <a:extLst>
              <a:ext uri="{FF2B5EF4-FFF2-40B4-BE49-F238E27FC236}">
                <a16:creationId xmlns:a16="http://schemas.microsoft.com/office/drawing/2014/main" id="{3AE78119-A983-9CC4-536A-C2F84412624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9"/>
              </a:ext>
            </a:extLst>
          </a:blip>
          <a:stretch>
            <a:fillRect/>
          </a:stretch>
        </p:blipFill>
        <p:spPr>
          <a:xfrm flipV="1">
            <a:off x="1" y="824239"/>
            <a:ext cx="824627" cy="824627"/>
          </a:xfrm>
          <a:prstGeom prst="rect">
            <a:avLst/>
          </a:prstGeom>
        </p:spPr>
      </p:pic>
      <p:pic>
        <p:nvPicPr>
          <p:cNvPr id="12" name="Graphic 43">
            <a:extLst>
              <a:ext uri="{FF2B5EF4-FFF2-40B4-BE49-F238E27FC236}">
                <a16:creationId xmlns:a16="http://schemas.microsoft.com/office/drawing/2014/main" id="{23DDF523-FC16-72EB-65D8-A25BB81E4AE8}"/>
              </a:ext>
              <a:ext uri="{C183D7F6-B498-43B3-948B-1728B52AA6E4}">
                <adec:decorative xmlns:adec="http://schemas.microsoft.com/office/drawing/2017/decorative" val="1"/>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flipH="1">
            <a:off x="1" y="0"/>
            <a:ext cx="824627" cy="824627"/>
          </a:xfrm>
          <a:prstGeom prst="rect">
            <a:avLst/>
          </a:prstGeom>
        </p:spPr>
      </p:pic>
      <p:pic>
        <p:nvPicPr>
          <p:cNvPr id="13" name="Graphic 44">
            <a:extLst>
              <a:ext uri="{FF2B5EF4-FFF2-40B4-BE49-F238E27FC236}">
                <a16:creationId xmlns:a16="http://schemas.microsoft.com/office/drawing/2014/main" id="{643FA5A3-CE4B-17E8-CAF1-0AA6430A0F4A}"/>
              </a:ext>
              <a:ext uri="{C183D7F6-B498-43B3-948B-1728B52AA6E4}">
                <adec:decorative xmlns:adec="http://schemas.microsoft.com/office/drawing/2017/decorative" val="1"/>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flipH="1" flipV="1">
            <a:off x="0" y="1649066"/>
            <a:ext cx="824627" cy="824627"/>
          </a:xfrm>
          <a:prstGeom prst="rect">
            <a:avLst/>
          </a:prstGeom>
        </p:spPr>
      </p:pic>
      <p:pic>
        <p:nvPicPr>
          <p:cNvPr id="14" name="Graphic 45">
            <a:extLst>
              <a:ext uri="{FF2B5EF4-FFF2-40B4-BE49-F238E27FC236}">
                <a16:creationId xmlns:a16="http://schemas.microsoft.com/office/drawing/2014/main" id="{CFAF230C-8F02-01BA-72C2-EEE4E16137B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9"/>
              </a:ext>
            </a:extLst>
          </a:blip>
          <a:stretch>
            <a:fillRect/>
          </a:stretch>
        </p:blipFill>
        <p:spPr>
          <a:xfrm>
            <a:off x="1649255" y="0"/>
            <a:ext cx="824627" cy="824627"/>
          </a:xfrm>
          <a:prstGeom prst="rect">
            <a:avLst/>
          </a:prstGeom>
        </p:spPr>
      </p:pic>
    </p:spTree>
    <p:extLst>
      <p:ext uri="{BB962C8B-B14F-4D97-AF65-F5344CB8AC3E}">
        <p14:creationId xmlns:p14="http://schemas.microsoft.com/office/powerpoint/2010/main" val="685843827"/>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ent Photo 1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44000" y="831918"/>
            <a:ext cx="2953618" cy="2240279"/>
          </a:xfrm>
        </p:spPr>
        <p:txBody>
          <a:bodyPr anchor="t">
            <a:normAutofit/>
          </a:bodyPr>
          <a:lstStyle>
            <a:lvl1pPr>
              <a:lnSpc>
                <a:spcPct val="100000"/>
              </a:lnSpc>
              <a:defRPr sz="3600"/>
            </a:lvl1pPr>
          </a:lstStyle>
          <a:p>
            <a:r>
              <a:rPr lang="en-US"/>
              <a:t>Click to edit Master title style</a:t>
            </a:r>
          </a:p>
        </p:txBody>
      </p:sp>
      <p:sp>
        <p:nvSpPr>
          <p:cNvPr id="9" name="Content Placeholder 7">
            <a:extLst>
              <a:ext uri="{FF2B5EF4-FFF2-40B4-BE49-F238E27FC236}">
                <a16:creationId xmlns:a16="http://schemas.microsoft.com/office/drawing/2014/main" id="{6CEED542-E774-61A5-5B49-071375A44C85}"/>
              </a:ext>
            </a:extLst>
          </p:cNvPr>
          <p:cNvSpPr>
            <a:spLocks noGrp="1"/>
          </p:cNvSpPr>
          <p:nvPr>
            <p:ph sz="quarter" idx="14"/>
          </p:nvPr>
        </p:nvSpPr>
        <p:spPr>
          <a:xfrm>
            <a:off x="4061249" y="831918"/>
            <a:ext cx="7286751" cy="2240279"/>
          </a:xfrm>
        </p:spPr>
        <p:txBody>
          <a:bodyPr>
            <a:noAutofit/>
          </a:bodyPr>
          <a:lstStyle>
            <a:lvl1pPr marL="0" indent="0">
              <a:lnSpc>
                <a:spcPct val="120000"/>
              </a:lnSpc>
              <a:buFont typeface="Arial" panose="020B0604020202020204" pitchFamily="34" charset="0"/>
              <a:buNone/>
              <a:defRPr sz="1400"/>
            </a:lvl1pPr>
            <a:lvl2pPr marL="228600" indent="0">
              <a:lnSpc>
                <a:spcPct val="120000"/>
              </a:lnSpc>
              <a:buFont typeface="Arial" panose="020B0604020202020204" pitchFamily="34" charset="0"/>
              <a:buNone/>
              <a:defRPr sz="1200"/>
            </a:lvl2pPr>
            <a:lvl3pPr marL="457200" indent="0">
              <a:lnSpc>
                <a:spcPct val="120000"/>
              </a:lnSpc>
              <a:buFont typeface="Arial" panose="020B0604020202020204" pitchFamily="34" charset="0"/>
              <a:buNone/>
              <a:defRPr sz="1100"/>
            </a:lvl3pPr>
            <a:lvl4pPr marL="685800" indent="0">
              <a:lnSpc>
                <a:spcPct val="120000"/>
              </a:lnSpc>
              <a:buFont typeface="Arial" panose="020B0604020202020204" pitchFamily="34" charset="0"/>
              <a:buNone/>
              <a:defRPr sz="1050"/>
            </a:lvl4pPr>
            <a:lvl5pPr marL="914400" indent="0">
              <a:lnSpc>
                <a:spcPct val="120000"/>
              </a:lnSpc>
              <a:buFont typeface="Arial" panose="020B0604020202020204" pitchFamily="34" charset="0"/>
              <a:buNone/>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C20D3D2F-469D-F760-7219-DCE77131FF3A}"/>
              </a:ext>
            </a:extLst>
          </p:cNvPr>
          <p:cNvSpPr>
            <a:spLocks noGrp="1"/>
          </p:cNvSpPr>
          <p:nvPr>
            <p:ph type="dt" sz="half" idx="15"/>
          </p:nvPr>
        </p:nvSpPr>
        <p:spPr/>
        <p:txBody>
          <a:bodyPr/>
          <a:lstStyle/>
          <a:p>
            <a:r>
              <a:rPr lang="en-US" altLang="zh-CN" dirty="0"/>
              <a:t>03/12/2025</a:t>
            </a:r>
            <a:fld id="{C764DE79-268F-4C1A-8933-263129D2AF90}" type="datetimeFigureOut">
              <a:rPr lang="en-US" smtClean="0"/>
              <a:t>7/2/2025</a:t>
            </a:fld>
            <a:endParaRPr lang="en-US"/>
          </a:p>
        </p:txBody>
      </p:sp>
      <p:sp>
        <p:nvSpPr>
          <p:cNvPr id="4" name="Footer Placeholder 3">
            <a:extLst>
              <a:ext uri="{FF2B5EF4-FFF2-40B4-BE49-F238E27FC236}">
                <a16:creationId xmlns:a16="http://schemas.microsoft.com/office/drawing/2014/main" id="{DC1BB507-1DA8-86E9-368F-BF0F66E2E70B}"/>
              </a:ext>
            </a:extLst>
          </p:cNvPr>
          <p:cNvSpPr>
            <a:spLocks noGrp="1"/>
          </p:cNvSpPr>
          <p:nvPr>
            <p:ph type="ftr" sz="quarter" idx="16"/>
          </p:nvPr>
        </p:nvSpPr>
        <p:spPr/>
        <p:txBody>
          <a:bodyPr/>
          <a:lstStyle/>
          <a:p>
            <a:r>
              <a:rPr lang="en-US" altLang="zh-CN"/>
              <a:t>Sample Footer Text</a:t>
            </a:r>
          </a:p>
        </p:txBody>
      </p:sp>
      <p:sp>
        <p:nvSpPr>
          <p:cNvPr id="5" name="Slide Number Placeholder 4">
            <a:extLst>
              <a:ext uri="{FF2B5EF4-FFF2-40B4-BE49-F238E27FC236}">
                <a16:creationId xmlns:a16="http://schemas.microsoft.com/office/drawing/2014/main" id="{CEA4446F-D6E1-6A62-7F0D-0180E676873E}"/>
              </a:ext>
            </a:extLst>
          </p:cNvPr>
          <p:cNvSpPr>
            <a:spLocks noGrp="1"/>
          </p:cNvSpPr>
          <p:nvPr>
            <p:ph type="sldNum" sz="quarter" idx="17"/>
          </p:nvPr>
        </p:nvSpPr>
        <p:spPr/>
        <p:txBody>
          <a:bodyPr/>
          <a:lstStyle/>
          <a:p>
            <a:fld id="{48F63A3B-78C7-47BE-AE5E-E10140E04643}" type="slidenum">
              <a:rPr lang="en-US" smtClean="0"/>
              <a:t>‹#›</a:t>
            </a:fld>
            <a:endParaRPr lang="en-US"/>
          </a:p>
        </p:txBody>
      </p:sp>
      <p:sp>
        <p:nvSpPr>
          <p:cNvPr id="11" name="Picture Placeholder 10">
            <a:extLst>
              <a:ext uri="{FF2B5EF4-FFF2-40B4-BE49-F238E27FC236}">
                <a16:creationId xmlns:a16="http://schemas.microsoft.com/office/drawing/2014/main" id="{7F8EA658-2652-6F81-1B04-D50C60A3F171}"/>
              </a:ext>
              <a:ext uri="{C183D7F6-B498-43B3-948B-1728B52AA6E4}">
                <adec:decorative xmlns:adec="http://schemas.microsoft.com/office/drawing/2017/decorative" val="0"/>
              </a:ext>
            </a:extLst>
          </p:cNvPr>
          <p:cNvSpPr>
            <a:spLocks noGrp="1"/>
          </p:cNvSpPr>
          <p:nvPr>
            <p:ph type="pic" sz="quarter" idx="13"/>
          </p:nvPr>
        </p:nvSpPr>
        <p:spPr>
          <a:xfrm>
            <a:off x="843999" y="3310759"/>
            <a:ext cx="10504001" cy="2722852"/>
          </a:xfrm>
        </p:spPr>
        <p:txBody>
          <a:bodyPr/>
          <a:lstStyle/>
          <a:p>
            <a:endParaRPr lang="en-US"/>
          </a:p>
        </p:txBody>
      </p:sp>
      <p:pic>
        <p:nvPicPr>
          <p:cNvPr id="6" name="Graphic 5">
            <a:extLst>
              <a:ext uri="{FF2B5EF4-FFF2-40B4-BE49-F238E27FC236}">
                <a16:creationId xmlns:a16="http://schemas.microsoft.com/office/drawing/2014/main" id="{55663658-2A72-7914-3399-496F201EC68F}"/>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7" name="Graphic 6">
            <a:extLst>
              <a:ext uri="{FF2B5EF4-FFF2-40B4-BE49-F238E27FC236}">
                <a16:creationId xmlns:a16="http://schemas.microsoft.com/office/drawing/2014/main" id="{10175623-0C8A-E3EF-43D6-B02FB67ECF3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2" name="Graphic 11">
            <a:extLst>
              <a:ext uri="{FF2B5EF4-FFF2-40B4-BE49-F238E27FC236}">
                <a16:creationId xmlns:a16="http://schemas.microsoft.com/office/drawing/2014/main" id="{D7F26256-51F8-378C-BB92-DDAC2645F73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6"/>
              </a:ext>
            </a:extLst>
          </a:blip>
          <a:stretch>
            <a:fillRect/>
          </a:stretch>
        </p:blipFill>
        <p:spPr>
          <a:xfrm flipV="1">
            <a:off x="1" y="0"/>
            <a:ext cx="487717" cy="487717"/>
          </a:xfrm>
          <a:prstGeom prst="rect">
            <a:avLst/>
          </a:prstGeom>
        </p:spPr>
      </p:pic>
      <p:pic>
        <p:nvPicPr>
          <p:cNvPr id="14" name="Graphic 13">
            <a:extLst>
              <a:ext uri="{FF2B5EF4-FFF2-40B4-BE49-F238E27FC236}">
                <a16:creationId xmlns:a16="http://schemas.microsoft.com/office/drawing/2014/main" id="{99F4DCD3-D8E4-ACF8-9A03-AB659B11D176}"/>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487835"/>
            <a:ext cx="487717" cy="487717"/>
          </a:xfrm>
          <a:prstGeom prst="rect">
            <a:avLst/>
          </a:prstGeom>
        </p:spPr>
      </p:pic>
    </p:spTree>
    <p:extLst>
      <p:ext uri="{BB962C8B-B14F-4D97-AF65-F5344CB8AC3E}">
        <p14:creationId xmlns:p14="http://schemas.microsoft.com/office/powerpoint/2010/main" val="17124107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ent Photo 1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73963" y="858337"/>
            <a:ext cx="10504000" cy="970463"/>
          </a:xfrm>
        </p:spPr>
        <p:txBody>
          <a:bodyPr anchor="ctr"/>
          <a:lstStyle>
            <a:lvl1pPr>
              <a:lnSpc>
                <a:spcPct val="100000"/>
              </a:lnSpc>
              <a:defRPr sz="3600"/>
            </a:lvl1pPr>
          </a:lstStyle>
          <a:p>
            <a:r>
              <a:rPr lang="en-US"/>
              <a:t>Click to edit Master title style</a:t>
            </a:r>
          </a:p>
        </p:txBody>
      </p:sp>
      <p:sp>
        <p:nvSpPr>
          <p:cNvPr id="3" name="Content Placeholder 7">
            <a:extLst>
              <a:ext uri="{FF2B5EF4-FFF2-40B4-BE49-F238E27FC236}">
                <a16:creationId xmlns:a16="http://schemas.microsoft.com/office/drawing/2014/main" id="{049F0A64-A22A-9199-74B3-0965EDE98037}"/>
              </a:ext>
            </a:extLst>
          </p:cNvPr>
          <p:cNvSpPr>
            <a:spLocks noGrp="1"/>
          </p:cNvSpPr>
          <p:nvPr>
            <p:ph sz="quarter" idx="14"/>
          </p:nvPr>
        </p:nvSpPr>
        <p:spPr>
          <a:xfrm>
            <a:off x="7227944" y="2080429"/>
            <a:ext cx="4114800" cy="3945032"/>
          </a:xfrm>
        </p:spPr>
        <p:txBody>
          <a:bodyPr>
            <a:noAutofit/>
          </a:bodyPr>
          <a:lstStyle>
            <a:lvl1pPr marL="0" indent="0">
              <a:lnSpc>
                <a:spcPct val="120000"/>
              </a:lnSpc>
              <a:buFont typeface="Arial" panose="020B0604020202020204" pitchFamily="34" charset="0"/>
              <a:buNone/>
              <a:defRPr sz="1400"/>
            </a:lvl1pPr>
            <a:lvl2pPr marL="228600" indent="0">
              <a:lnSpc>
                <a:spcPct val="120000"/>
              </a:lnSpc>
              <a:buFont typeface="Arial" panose="020B0604020202020204" pitchFamily="34" charset="0"/>
              <a:buNone/>
              <a:defRPr sz="1200"/>
            </a:lvl2pPr>
            <a:lvl3pPr marL="457200" indent="0">
              <a:lnSpc>
                <a:spcPct val="120000"/>
              </a:lnSpc>
              <a:buFont typeface="Arial" panose="020B0604020202020204" pitchFamily="34" charset="0"/>
              <a:buNone/>
              <a:defRPr sz="1100"/>
            </a:lvl3pPr>
            <a:lvl4pPr marL="685800" indent="0">
              <a:lnSpc>
                <a:spcPct val="120000"/>
              </a:lnSpc>
              <a:buFont typeface="Arial" panose="020B0604020202020204" pitchFamily="34" charset="0"/>
              <a:buNone/>
              <a:defRPr sz="1050"/>
            </a:lvl4pPr>
            <a:lvl5pPr marL="914400" indent="0">
              <a:lnSpc>
                <a:spcPct val="120000"/>
              </a:lnSpc>
              <a:buFont typeface="Arial" panose="020B0604020202020204" pitchFamily="34" charset="0"/>
              <a:buNone/>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r>
              <a:rPr lang="en-US" altLang="zh-CN" dirty="0"/>
              <a:t>03/12/2025</a:t>
            </a:r>
            <a:fld id="{4766791B-F730-470C-BD5E-FFF8D449589F}" type="datetime1">
              <a:rPr lang="en-US" smtClean="0"/>
              <a:t>7/2/2025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
        <p:nvSpPr>
          <p:cNvPr id="11" name="Picture Placeholder 10">
            <a:extLst>
              <a:ext uri="{FF2B5EF4-FFF2-40B4-BE49-F238E27FC236}">
                <a16:creationId xmlns:a16="http://schemas.microsoft.com/office/drawing/2014/main" id="{7F8EA658-2652-6F81-1B04-D50C60A3F171}"/>
              </a:ext>
              <a:ext uri="{C183D7F6-B498-43B3-948B-1728B52AA6E4}">
                <adec:decorative xmlns:adec="http://schemas.microsoft.com/office/drawing/2017/decorative" val="0"/>
              </a:ext>
            </a:extLst>
          </p:cNvPr>
          <p:cNvSpPr>
            <a:spLocks noGrp="1"/>
          </p:cNvSpPr>
          <p:nvPr>
            <p:ph type="pic" sz="quarter" idx="13"/>
          </p:nvPr>
        </p:nvSpPr>
        <p:spPr>
          <a:xfrm>
            <a:off x="873963" y="2081048"/>
            <a:ext cx="6157458" cy="3945032"/>
          </a:xfrm>
        </p:spPr>
        <p:txBody>
          <a:bodyPr/>
          <a:lstStyle/>
          <a:p>
            <a:endParaRPr lang="en-US"/>
          </a:p>
        </p:txBody>
      </p:sp>
      <p:pic>
        <p:nvPicPr>
          <p:cNvPr id="15" name="Graphic 14">
            <a:extLst>
              <a:ext uri="{FF2B5EF4-FFF2-40B4-BE49-F238E27FC236}">
                <a16:creationId xmlns:a16="http://schemas.microsoft.com/office/drawing/2014/main" id="{517389FB-898C-ED35-D905-8A087871BD7F}"/>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16" name="Graphic 15">
            <a:extLst>
              <a:ext uri="{FF2B5EF4-FFF2-40B4-BE49-F238E27FC236}">
                <a16:creationId xmlns:a16="http://schemas.microsoft.com/office/drawing/2014/main" id="{619C64AD-E09A-CC70-49DC-605622C1125F}"/>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7" name="Graphic 16">
            <a:extLst>
              <a:ext uri="{FF2B5EF4-FFF2-40B4-BE49-F238E27FC236}">
                <a16:creationId xmlns:a16="http://schemas.microsoft.com/office/drawing/2014/main" id="{BDB63EDA-C12D-2085-7D24-152F0C7E2A9D}"/>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8" name="Graphic 17">
            <a:extLst>
              <a:ext uri="{FF2B5EF4-FFF2-40B4-BE49-F238E27FC236}">
                <a16:creationId xmlns:a16="http://schemas.microsoft.com/office/drawing/2014/main" id="{3B18EDB2-8247-FA9E-E75F-3AC6B135DF4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26" name="Graphic 25">
            <a:extLst>
              <a:ext uri="{FF2B5EF4-FFF2-40B4-BE49-F238E27FC236}">
                <a16:creationId xmlns:a16="http://schemas.microsoft.com/office/drawing/2014/main" id="{5805ECDF-B724-0A16-9B7D-B88162F68583}"/>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27" name="Graphic 26">
            <a:extLst>
              <a:ext uri="{FF2B5EF4-FFF2-40B4-BE49-F238E27FC236}">
                <a16:creationId xmlns:a16="http://schemas.microsoft.com/office/drawing/2014/main" id="{77361FB2-02C7-BBC5-F352-20C3DDF3EFA6}"/>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28" name="Graphic 27">
            <a:extLst>
              <a:ext uri="{FF2B5EF4-FFF2-40B4-BE49-F238E27FC236}">
                <a16:creationId xmlns:a16="http://schemas.microsoft.com/office/drawing/2014/main" id="{4DB4047E-8912-587E-8C12-4715650F456B}"/>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292463603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Photo 1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44000" y="852884"/>
            <a:ext cx="4672584" cy="1453896"/>
          </a:xfrm>
        </p:spPr>
        <p:txBody>
          <a:bodyPr>
            <a:normAutofit/>
          </a:bodyPr>
          <a:lstStyle>
            <a:lvl1pPr>
              <a:lnSpc>
                <a:spcPct val="100000"/>
              </a:lnSpc>
              <a:defRPr sz="3600"/>
            </a:lvl1pPr>
          </a:lstStyle>
          <a:p>
            <a:r>
              <a:rPr lang="en-US"/>
              <a:t>Click to edit Master title style</a:t>
            </a:r>
          </a:p>
        </p:txBody>
      </p:sp>
      <p:sp>
        <p:nvSpPr>
          <p:cNvPr id="15" name="Content Placeholder 7">
            <a:extLst>
              <a:ext uri="{FF2B5EF4-FFF2-40B4-BE49-F238E27FC236}">
                <a16:creationId xmlns:a16="http://schemas.microsoft.com/office/drawing/2014/main" id="{E83E6B1E-856C-761E-20ED-EC7F64C439BD}"/>
              </a:ext>
            </a:extLst>
          </p:cNvPr>
          <p:cNvSpPr>
            <a:spLocks noGrp="1"/>
          </p:cNvSpPr>
          <p:nvPr>
            <p:ph sz="quarter" idx="14"/>
          </p:nvPr>
        </p:nvSpPr>
        <p:spPr>
          <a:xfrm>
            <a:off x="5754255" y="852884"/>
            <a:ext cx="5588489" cy="5172577"/>
          </a:xfrm>
        </p:spPr>
        <p:txBody>
          <a:bodyPr>
            <a:noAutofit/>
          </a:bodyPr>
          <a:lstStyle>
            <a:lvl1pPr marL="0" indent="0">
              <a:lnSpc>
                <a:spcPct val="120000"/>
              </a:lnSpc>
              <a:buFont typeface="Arial" panose="020B0604020202020204" pitchFamily="34" charset="0"/>
              <a:buNone/>
              <a:defRPr sz="1400"/>
            </a:lvl1pPr>
            <a:lvl2pPr marL="228600" indent="0">
              <a:lnSpc>
                <a:spcPct val="120000"/>
              </a:lnSpc>
              <a:buFont typeface="Arial" panose="020B0604020202020204" pitchFamily="34" charset="0"/>
              <a:buNone/>
              <a:defRPr sz="1200"/>
            </a:lvl2pPr>
            <a:lvl3pPr marL="457200" indent="0">
              <a:lnSpc>
                <a:spcPct val="120000"/>
              </a:lnSpc>
              <a:buFont typeface="Arial" panose="020B0604020202020204" pitchFamily="34" charset="0"/>
              <a:buNone/>
              <a:defRPr sz="1100"/>
            </a:lvl3pPr>
            <a:lvl4pPr marL="685800" indent="0">
              <a:lnSpc>
                <a:spcPct val="120000"/>
              </a:lnSpc>
              <a:buFont typeface="Arial" panose="020B0604020202020204" pitchFamily="34" charset="0"/>
              <a:buNone/>
              <a:defRPr sz="1050"/>
            </a:lvl4pPr>
            <a:lvl5pPr marL="914400" indent="0">
              <a:lnSpc>
                <a:spcPct val="120000"/>
              </a:lnSpc>
              <a:buFont typeface="Arial" panose="020B0604020202020204" pitchFamily="34" charset="0"/>
              <a:buNone/>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r>
              <a:rPr lang="en-US" altLang="zh-CN" dirty="0"/>
              <a:t>03/12/2025</a:t>
            </a:r>
            <a:fld id="{4E73FE0C-303A-49D2-B22C-9FE8AE7D9EF1}" type="datetime1">
              <a:rPr lang="en-US" smtClean="0"/>
              <a:t>7/2/2025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
        <p:nvSpPr>
          <p:cNvPr id="11" name="Picture Placeholder 10">
            <a:extLst>
              <a:ext uri="{FF2B5EF4-FFF2-40B4-BE49-F238E27FC236}">
                <a16:creationId xmlns:a16="http://schemas.microsoft.com/office/drawing/2014/main" id="{7F8EA658-2652-6F81-1B04-D50C60A3F171}"/>
              </a:ext>
              <a:ext uri="{C183D7F6-B498-43B3-948B-1728B52AA6E4}">
                <adec:decorative xmlns:adec="http://schemas.microsoft.com/office/drawing/2017/decorative" val="0"/>
              </a:ext>
            </a:extLst>
          </p:cNvPr>
          <p:cNvSpPr>
            <a:spLocks noGrp="1"/>
          </p:cNvSpPr>
          <p:nvPr>
            <p:ph type="pic" sz="quarter" idx="13"/>
          </p:nvPr>
        </p:nvSpPr>
        <p:spPr>
          <a:xfrm>
            <a:off x="844000" y="2459420"/>
            <a:ext cx="4672584" cy="3545695"/>
          </a:xfrm>
        </p:spPr>
        <p:txBody>
          <a:bodyPr/>
          <a:lstStyle/>
          <a:p>
            <a:endParaRPr lang="en-US"/>
          </a:p>
        </p:txBody>
      </p:sp>
      <p:pic>
        <p:nvPicPr>
          <p:cNvPr id="3" name="Graphic 2">
            <a:extLst>
              <a:ext uri="{FF2B5EF4-FFF2-40B4-BE49-F238E27FC236}">
                <a16:creationId xmlns:a16="http://schemas.microsoft.com/office/drawing/2014/main" id="{3C8DC550-7CD2-9B08-4701-BB488516AB9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4" name="Graphic 3">
            <a:extLst>
              <a:ext uri="{FF2B5EF4-FFF2-40B4-BE49-F238E27FC236}">
                <a16:creationId xmlns:a16="http://schemas.microsoft.com/office/drawing/2014/main" id="{4B3449CD-9FD3-44DF-7BBD-D5E0619F50FB}"/>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9" name="Graphic 8">
            <a:extLst>
              <a:ext uri="{FF2B5EF4-FFF2-40B4-BE49-F238E27FC236}">
                <a16:creationId xmlns:a16="http://schemas.microsoft.com/office/drawing/2014/main" id="{58AF31DA-8753-E622-581C-DB283F899D7D}"/>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0" name="Graphic 9">
            <a:extLst>
              <a:ext uri="{FF2B5EF4-FFF2-40B4-BE49-F238E27FC236}">
                <a16:creationId xmlns:a16="http://schemas.microsoft.com/office/drawing/2014/main" id="{DC5C59C6-A901-602B-BDD4-9BAF10F294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2" name="Graphic 11">
            <a:extLst>
              <a:ext uri="{FF2B5EF4-FFF2-40B4-BE49-F238E27FC236}">
                <a16:creationId xmlns:a16="http://schemas.microsoft.com/office/drawing/2014/main" id="{62BCF387-E72A-077A-82D4-E9ACA43899F0}"/>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3" name="Graphic 12">
            <a:extLst>
              <a:ext uri="{FF2B5EF4-FFF2-40B4-BE49-F238E27FC236}">
                <a16:creationId xmlns:a16="http://schemas.microsoft.com/office/drawing/2014/main" id="{BC2FF69E-808D-3BA7-BA32-03122031C758}"/>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4" name="Graphic 13">
            <a:extLst>
              <a:ext uri="{FF2B5EF4-FFF2-40B4-BE49-F238E27FC236}">
                <a16:creationId xmlns:a16="http://schemas.microsoft.com/office/drawing/2014/main" id="{AC89C1CA-BAB8-EC5C-DD4F-3FFEFC6ABE9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237529315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Photo 1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44000" y="873725"/>
            <a:ext cx="3657603" cy="1453896"/>
          </a:xfrm>
        </p:spPr>
        <p:txBody>
          <a:bodyPr anchor="t">
            <a:normAutofit/>
          </a:bodyPr>
          <a:lstStyle>
            <a:lvl1pPr>
              <a:lnSpc>
                <a:spcPct val="100000"/>
              </a:lnSpc>
              <a:defRPr sz="3600"/>
            </a:lvl1pPr>
          </a:lstStyle>
          <a:p>
            <a:r>
              <a:rPr lang="en-US"/>
              <a:t>Click to edit Master title style</a:t>
            </a:r>
          </a:p>
        </p:txBody>
      </p:sp>
      <p:sp>
        <p:nvSpPr>
          <p:cNvPr id="15" name="Content Placeholder 7">
            <a:extLst>
              <a:ext uri="{FF2B5EF4-FFF2-40B4-BE49-F238E27FC236}">
                <a16:creationId xmlns:a16="http://schemas.microsoft.com/office/drawing/2014/main" id="{6A3A9E47-84C1-0F06-5130-5630D608E1E1}"/>
              </a:ext>
            </a:extLst>
          </p:cNvPr>
          <p:cNvSpPr>
            <a:spLocks noGrp="1"/>
          </p:cNvSpPr>
          <p:nvPr>
            <p:ph sz="quarter" idx="14"/>
          </p:nvPr>
        </p:nvSpPr>
        <p:spPr>
          <a:xfrm>
            <a:off x="4729018" y="873725"/>
            <a:ext cx="6613726" cy="5151736"/>
          </a:xfrm>
        </p:spPr>
        <p:txBody>
          <a:bodyPr>
            <a:noAutofit/>
          </a:bodyPr>
          <a:lstStyle>
            <a:lvl1pPr marL="0" indent="0">
              <a:lnSpc>
                <a:spcPct val="120000"/>
              </a:lnSpc>
              <a:buFont typeface="Arial" panose="020B0604020202020204" pitchFamily="34" charset="0"/>
              <a:buNone/>
              <a:defRPr sz="1400"/>
            </a:lvl1pPr>
            <a:lvl2pPr marL="228600" indent="0">
              <a:lnSpc>
                <a:spcPct val="120000"/>
              </a:lnSpc>
              <a:buFont typeface="Arial" panose="020B0604020202020204" pitchFamily="34" charset="0"/>
              <a:buNone/>
              <a:defRPr sz="1200"/>
            </a:lvl2pPr>
            <a:lvl3pPr marL="457200" indent="0">
              <a:lnSpc>
                <a:spcPct val="120000"/>
              </a:lnSpc>
              <a:buFont typeface="Arial" panose="020B0604020202020204" pitchFamily="34" charset="0"/>
              <a:buNone/>
              <a:defRPr sz="1100"/>
            </a:lvl3pPr>
            <a:lvl4pPr marL="685800" indent="0">
              <a:lnSpc>
                <a:spcPct val="120000"/>
              </a:lnSpc>
              <a:buFont typeface="Arial" panose="020B0604020202020204" pitchFamily="34" charset="0"/>
              <a:buNone/>
              <a:defRPr sz="1050"/>
            </a:lvl4pPr>
            <a:lvl5pPr marL="914400" indent="0">
              <a:lnSpc>
                <a:spcPct val="120000"/>
              </a:lnSpc>
              <a:buFont typeface="Arial" panose="020B0604020202020204" pitchFamily="34" charset="0"/>
              <a:buNone/>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r>
              <a:rPr lang="en-US" altLang="zh-CN" dirty="0"/>
              <a:t>03/12/2025</a:t>
            </a:r>
            <a:fld id="{D73859A7-84EB-4384-87AF-59CC16704CF8}" type="datetime1">
              <a:rPr lang="en-US" smtClean="0"/>
              <a:t>7/2/2025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
        <p:nvSpPr>
          <p:cNvPr id="11" name="Picture Placeholder 10">
            <a:extLst>
              <a:ext uri="{FF2B5EF4-FFF2-40B4-BE49-F238E27FC236}">
                <a16:creationId xmlns:a16="http://schemas.microsoft.com/office/drawing/2014/main" id="{7F8EA658-2652-6F81-1B04-D50C60A3F171}"/>
              </a:ext>
              <a:ext uri="{C183D7F6-B498-43B3-948B-1728B52AA6E4}">
                <adec:decorative xmlns:adec="http://schemas.microsoft.com/office/drawing/2017/decorative" val="0"/>
              </a:ext>
            </a:extLst>
          </p:cNvPr>
          <p:cNvSpPr>
            <a:spLocks noGrp="1"/>
          </p:cNvSpPr>
          <p:nvPr>
            <p:ph type="pic" sz="quarter" idx="13"/>
          </p:nvPr>
        </p:nvSpPr>
        <p:spPr>
          <a:xfrm>
            <a:off x="843999" y="2490951"/>
            <a:ext cx="3657603" cy="3493323"/>
          </a:xfrm>
        </p:spPr>
        <p:txBody>
          <a:bodyPr/>
          <a:lstStyle/>
          <a:p>
            <a:endParaRPr lang="en-US"/>
          </a:p>
        </p:txBody>
      </p:sp>
      <p:pic>
        <p:nvPicPr>
          <p:cNvPr id="3" name="Graphic 2">
            <a:extLst>
              <a:ext uri="{FF2B5EF4-FFF2-40B4-BE49-F238E27FC236}">
                <a16:creationId xmlns:a16="http://schemas.microsoft.com/office/drawing/2014/main" id="{876BBC0C-AE3D-7F33-ECA6-DA325CBEEA8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4" name="Graphic 3">
            <a:extLst>
              <a:ext uri="{FF2B5EF4-FFF2-40B4-BE49-F238E27FC236}">
                <a16:creationId xmlns:a16="http://schemas.microsoft.com/office/drawing/2014/main" id="{1CBB3062-0FE3-311A-DB16-A4AC5BB00FB2}"/>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9" name="Graphic 8">
            <a:extLst>
              <a:ext uri="{FF2B5EF4-FFF2-40B4-BE49-F238E27FC236}">
                <a16:creationId xmlns:a16="http://schemas.microsoft.com/office/drawing/2014/main" id="{868C3C63-C51F-8998-2B78-CF1E84DEA827}"/>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0" name="Graphic 9">
            <a:extLst>
              <a:ext uri="{FF2B5EF4-FFF2-40B4-BE49-F238E27FC236}">
                <a16:creationId xmlns:a16="http://schemas.microsoft.com/office/drawing/2014/main" id="{F2069663-791D-0C41-C23F-704A996BA25F}"/>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2" name="Graphic 11">
            <a:extLst>
              <a:ext uri="{FF2B5EF4-FFF2-40B4-BE49-F238E27FC236}">
                <a16:creationId xmlns:a16="http://schemas.microsoft.com/office/drawing/2014/main" id="{E8A285E8-0074-4C53-0161-32F810F4A29D}"/>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3" name="Graphic 12">
            <a:extLst>
              <a:ext uri="{FF2B5EF4-FFF2-40B4-BE49-F238E27FC236}">
                <a16:creationId xmlns:a16="http://schemas.microsoft.com/office/drawing/2014/main" id="{413B49D8-9D1E-3CBD-0012-9BD5F01DC6A0}"/>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4" name="Graphic 13">
            <a:extLst>
              <a:ext uri="{FF2B5EF4-FFF2-40B4-BE49-F238E27FC236}">
                <a16:creationId xmlns:a16="http://schemas.microsoft.com/office/drawing/2014/main" id="{5F4C0E9D-5E0E-D6B2-A117-C9C028F2CE38}"/>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419048695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Big Number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844000" y="831918"/>
            <a:ext cx="10521992" cy="4069265"/>
          </a:xfrm>
        </p:spPr>
        <p:txBody>
          <a:bodyPr anchor="b">
            <a:normAutofit/>
          </a:bodyPr>
          <a:lstStyle>
            <a:lvl1pPr algn="l">
              <a:defRPr sz="23200">
                <a:solidFill>
                  <a:schemeClr val="tx1"/>
                </a:solidFill>
              </a:defRPr>
            </a:lvl1pPr>
          </a:lstStyle>
          <a:p>
            <a:r>
              <a:rPr lang="en-US"/>
              <a:t>##%</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843999" y="5076496"/>
            <a:ext cx="7559021" cy="949583"/>
          </a:xfrm>
        </p:spPr>
        <p:txBody>
          <a:bodyPr anchor="t">
            <a:normAutofit/>
          </a:bodyPr>
          <a:lstStyle>
            <a:lvl1pPr marL="0" indent="0" algn="l">
              <a:buNone/>
              <a:defRPr sz="2800" cap="none"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r>
              <a:rPr lang="en-US" altLang="zh-CN" dirty="0"/>
              <a:t>03/12/2025</a:t>
            </a:r>
            <a:fld id="{E5AD3D17-73C9-402C-91E7-BA73E6829C50}" type="datetime1">
              <a:rPr lang="en-US" smtClean="0"/>
              <a:t>7/2/2025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pic>
        <p:nvPicPr>
          <p:cNvPr id="7" name="Graphic 6">
            <a:extLst>
              <a:ext uri="{FF2B5EF4-FFF2-40B4-BE49-F238E27FC236}">
                <a16:creationId xmlns:a16="http://schemas.microsoft.com/office/drawing/2014/main" id="{714E59AF-4E56-8433-5ADD-D84B9EBE26FB}"/>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8" name="Graphic 7">
            <a:extLst>
              <a:ext uri="{FF2B5EF4-FFF2-40B4-BE49-F238E27FC236}">
                <a16:creationId xmlns:a16="http://schemas.microsoft.com/office/drawing/2014/main" id="{3C4970F1-1337-47DC-3F54-E7CADC407DBF}"/>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9" name="Graphic 8">
            <a:extLst>
              <a:ext uri="{FF2B5EF4-FFF2-40B4-BE49-F238E27FC236}">
                <a16:creationId xmlns:a16="http://schemas.microsoft.com/office/drawing/2014/main" id="{11720629-9BC4-D50F-2A5A-EC2162E803BB}"/>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0" name="Graphic 9">
            <a:extLst>
              <a:ext uri="{FF2B5EF4-FFF2-40B4-BE49-F238E27FC236}">
                <a16:creationId xmlns:a16="http://schemas.microsoft.com/office/drawing/2014/main" id="{9FEF815C-7451-721C-BE6F-81331A6C321B}"/>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1" name="Graphic 10">
            <a:extLst>
              <a:ext uri="{FF2B5EF4-FFF2-40B4-BE49-F238E27FC236}">
                <a16:creationId xmlns:a16="http://schemas.microsoft.com/office/drawing/2014/main" id="{72E97084-82E8-85B0-1AF8-0B2ABB4A05F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2" name="Graphic 11">
            <a:extLst>
              <a:ext uri="{FF2B5EF4-FFF2-40B4-BE49-F238E27FC236}">
                <a16:creationId xmlns:a16="http://schemas.microsoft.com/office/drawing/2014/main" id="{38D9411E-531E-D8A4-3528-9B9877A322D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3" name="Graphic 12">
            <a:extLst>
              <a:ext uri="{FF2B5EF4-FFF2-40B4-BE49-F238E27FC236}">
                <a16:creationId xmlns:a16="http://schemas.microsoft.com/office/drawing/2014/main" id="{A7354D55-A63D-9FE6-A0BB-729FE047E5E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991435761"/>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Big Number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861992" y="831918"/>
            <a:ext cx="10486008" cy="3977825"/>
          </a:xfrm>
        </p:spPr>
        <p:txBody>
          <a:bodyPr anchor="b">
            <a:normAutofit/>
          </a:bodyPr>
          <a:lstStyle>
            <a:lvl1pPr algn="ctr">
              <a:defRPr sz="23200">
                <a:solidFill>
                  <a:schemeClr val="tx1"/>
                </a:solidFill>
              </a:defRPr>
            </a:lvl1pPr>
          </a:lstStyle>
          <a:p>
            <a:r>
              <a:rPr lang="en-US"/>
              <a:t>##%</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77440" y="4997668"/>
            <a:ext cx="7525512" cy="1028411"/>
          </a:xfrm>
        </p:spPr>
        <p:txBody>
          <a:bodyPr anchor="t">
            <a:normAutofit/>
          </a:bodyPr>
          <a:lstStyle>
            <a:lvl1pPr marL="0" indent="0" algn="ctr">
              <a:buNone/>
              <a:defRPr sz="2800" cap="none"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r>
              <a:rPr lang="en-US" altLang="zh-CN" dirty="0"/>
              <a:t>03/12/2025</a:t>
            </a:r>
            <a:fld id="{C77A7CDD-9512-40CC-9351-FC0DE186CFBD}" type="datetime1">
              <a:rPr lang="en-US" smtClean="0"/>
              <a:t>7/2/2025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pic>
        <p:nvPicPr>
          <p:cNvPr id="7" name="Graphic 6">
            <a:extLst>
              <a:ext uri="{FF2B5EF4-FFF2-40B4-BE49-F238E27FC236}">
                <a16:creationId xmlns:a16="http://schemas.microsoft.com/office/drawing/2014/main" id="{B627B7D5-1010-9284-BB70-6EDAC1DCC2F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8" name="Graphic 7">
            <a:extLst>
              <a:ext uri="{FF2B5EF4-FFF2-40B4-BE49-F238E27FC236}">
                <a16:creationId xmlns:a16="http://schemas.microsoft.com/office/drawing/2014/main" id="{C0FF68D4-D953-A3CC-D0E9-645A0C203D2C}"/>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9" name="Graphic 8">
            <a:extLst>
              <a:ext uri="{FF2B5EF4-FFF2-40B4-BE49-F238E27FC236}">
                <a16:creationId xmlns:a16="http://schemas.microsoft.com/office/drawing/2014/main" id="{27C2DB90-24CA-5BA1-49C9-452D9C1E35B4}"/>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0" name="Graphic 9">
            <a:extLst>
              <a:ext uri="{FF2B5EF4-FFF2-40B4-BE49-F238E27FC236}">
                <a16:creationId xmlns:a16="http://schemas.microsoft.com/office/drawing/2014/main" id="{65D922FD-5439-3303-4828-CD3D4DC50E5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1" name="Graphic 10">
            <a:extLst>
              <a:ext uri="{FF2B5EF4-FFF2-40B4-BE49-F238E27FC236}">
                <a16:creationId xmlns:a16="http://schemas.microsoft.com/office/drawing/2014/main" id="{1CCCFAA4-F50D-2103-1E45-76DF3740B0D3}"/>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2" name="Graphic 11">
            <a:extLst>
              <a:ext uri="{FF2B5EF4-FFF2-40B4-BE49-F238E27FC236}">
                <a16:creationId xmlns:a16="http://schemas.microsoft.com/office/drawing/2014/main" id="{CFD81AB8-788D-3723-878E-E11073F9DD28}"/>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3" name="Graphic 12">
            <a:extLst>
              <a:ext uri="{FF2B5EF4-FFF2-40B4-BE49-F238E27FC236}">
                <a16:creationId xmlns:a16="http://schemas.microsoft.com/office/drawing/2014/main" id="{F810EF05-1BE1-3431-A6A7-C0E36FB90502}"/>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1898934658"/>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ig Number 3">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93814EA-F598-EBFD-83D1-6782D7CBB598}"/>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1F4F8927-891C-4D7A-C2D3-6EB5EF6712FF}"/>
              </a:ext>
            </a:extLst>
          </p:cNvPr>
          <p:cNvSpPr>
            <a:spLocks noGrp="1"/>
          </p:cNvSpPr>
          <p:nvPr>
            <p:ph type="ctrTitle" hasCustomPrompt="1"/>
          </p:nvPr>
        </p:nvSpPr>
        <p:spPr>
          <a:xfrm>
            <a:off x="861992" y="831918"/>
            <a:ext cx="10486008" cy="3977825"/>
          </a:xfrm>
        </p:spPr>
        <p:txBody>
          <a:bodyPr anchor="b">
            <a:normAutofit/>
          </a:bodyPr>
          <a:lstStyle>
            <a:lvl1pPr algn="ctr">
              <a:defRPr sz="23200">
                <a:solidFill>
                  <a:schemeClr val="tx1"/>
                </a:solidFill>
              </a:defRPr>
            </a:lvl1pPr>
          </a:lstStyle>
          <a:p>
            <a:r>
              <a:rPr lang="en-US"/>
              <a:t>##%</a:t>
            </a:r>
          </a:p>
        </p:txBody>
      </p:sp>
      <p:sp>
        <p:nvSpPr>
          <p:cNvPr id="10" name="Subtitle 2">
            <a:extLst>
              <a:ext uri="{FF2B5EF4-FFF2-40B4-BE49-F238E27FC236}">
                <a16:creationId xmlns:a16="http://schemas.microsoft.com/office/drawing/2014/main" id="{0489314B-CDC1-7F7E-C4DD-AAC0E5222B03}"/>
              </a:ext>
            </a:extLst>
          </p:cNvPr>
          <p:cNvSpPr>
            <a:spLocks noGrp="1"/>
          </p:cNvSpPr>
          <p:nvPr>
            <p:ph type="subTitle" idx="1"/>
          </p:nvPr>
        </p:nvSpPr>
        <p:spPr>
          <a:xfrm>
            <a:off x="2377440" y="4997668"/>
            <a:ext cx="7525512" cy="1028411"/>
          </a:xfrm>
        </p:spPr>
        <p:txBody>
          <a:bodyPr anchor="t">
            <a:normAutofit/>
          </a:bodyPr>
          <a:lstStyle>
            <a:lvl1pPr marL="0" indent="0" algn="ctr">
              <a:buNone/>
              <a:defRPr sz="2800" cap="none"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tx1"/>
                </a:solidFill>
              </a:defRPr>
            </a:lvl1pPr>
          </a:lstStyle>
          <a:p>
            <a:r>
              <a:rPr lang="en-US" altLang="zh-CN" dirty="0"/>
              <a:t>03/12/2025</a:t>
            </a:r>
            <a:fld id="{483EFCC7-B7E8-4ABE-BBCB-C75FD27800CD}" type="datetime1">
              <a:rPr lang="en-US" smtClean="0"/>
              <a:t>7/2/2025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tx1"/>
                </a:solidFill>
              </a:defRPr>
            </a:lvl1pPr>
          </a:lstStyle>
          <a:p>
            <a:r>
              <a:rPr lang="en-US"/>
              <a:t>Sample Footer Text</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tx1"/>
                </a:solidFill>
              </a:defRPr>
            </a:lvl1pPr>
          </a:lstStyle>
          <a:p>
            <a:fld id="{CC057153-B650-4DEB-B370-79DDCFDCE934}" type="slidenum">
              <a:rPr lang="en-US" smtClean="0"/>
              <a:pPr/>
              <a:t>‹#›</a:t>
            </a:fld>
            <a:endParaRPr lang="en-US"/>
          </a:p>
        </p:txBody>
      </p:sp>
      <p:pic>
        <p:nvPicPr>
          <p:cNvPr id="2" name="Graphic 1">
            <a:extLst>
              <a:ext uri="{FF2B5EF4-FFF2-40B4-BE49-F238E27FC236}">
                <a16:creationId xmlns:a16="http://schemas.microsoft.com/office/drawing/2014/main" id="{C8E99374-A738-EA53-1892-F88330FFCED4}"/>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3" name="Graphic 2">
            <a:extLst>
              <a:ext uri="{FF2B5EF4-FFF2-40B4-BE49-F238E27FC236}">
                <a16:creationId xmlns:a16="http://schemas.microsoft.com/office/drawing/2014/main" id="{C4514DFC-1CE8-3609-FB4A-A83AF7B1F7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8" name="Graphic 7">
            <a:extLst>
              <a:ext uri="{FF2B5EF4-FFF2-40B4-BE49-F238E27FC236}">
                <a16:creationId xmlns:a16="http://schemas.microsoft.com/office/drawing/2014/main" id="{38DD3A36-7124-39C9-A592-3C13645588ED}"/>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1" name="Graphic 10">
            <a:extLst>
              <a:ext uri="{FF2B5EF4-FFF2-40B4-BE49-F238E27FC236}">
                <a16:creationId xmlns:a16="http://schemas.microsoft.com/office/drawing/2014/main" id="{016BA819-06E0-77DF-3340-448C2C46F834}"/>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2" name="Graphic 11">
            <a:extLst>
              <a:ext uri="{FF2B5EF4-FFF2-40B4-BE49-F238E27FC236}">
                <a16:creationId xmlns:a16="http://schemas.microsoft.com/office/drawing/2014/main" id="{A72637AF-5275-0C2A-7089-F3A5FEB7A718}"/>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3" name="Graphic 12">
            <a:extLst>
              <a:ext uri="{FF2B5EF4-FFF2-40B4-BE49-F238E27FC236}">
                <a16:creationId xmlns:a16="http://schemas.microsoft.com/office/drawing/2014/main" id="{326CFB9C-CB5A-56C0-E486-C9720CD7DB0C}"/>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4" name="Graphic 13">
            <a:extLst>
              <a:ext uri="{FF2B5EF4-FFF2-40B4-BE49-F238E27FC236}">
                <a16:creationId xmlns:a16="http://schemas.microsoft.com/office/drawing/2014/main" id="{C1B51465-11E5-1EC2-AAD8-9DAB841FDA9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155712901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tatem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1133856"/>
          </a:xfrm>
        </p:spPr>
        <p:txBody>
          <a:bodyPr>
            <a:normAutofit/>
          </a:bodyPr>
          <a:lstStyle>
            <a:lvl1pPr>
              <a:lnSpc>
                <a:spcPct val="100000"/>
              </a:lnSpc>
              <a:defRPr sz="3600"/>
            </a:lvl1pPr>
          </a:lstStyle>
          <a:p>
            <a:r>
              <a:rPr lang="en-US"/>
              <a:t>Click to edit Master title style</a:t>
            </a:r>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612648" y="630936"/>
            <a:ext cx="8266176" cy="5605272"/>
          </a:xfrm>
        </p:spPr>
        <p:txBody>
          <a:bodyPr anchor="ctr">
            <a:noAutofit/>
          </a:bodyPr>
          <a:lstStyle>
            <a:lvl1pPr marL="0" indent="0">
              <a:lnSpc>
                <a:spcPct val="100000"/>
              </a:lnSpc>
              <a:buNone/>
              <a:defRPr sz="5400" b="1"/>
            </a:lvl1pPr>
            <a:lvl2pPr marL="228600" indent="0">
              <a:lnSpc>
                <a:spcPct val="100000"/>
              </a:lnSpc>
              <a:buNone/>
              <a:defRPr sz="4800" b="1"/>
            </a:lvl2pPr>
            <a:lvl3pPr marL="457200" indent="0">
              <a:lnSpc>
                <a:spcPct val="100000"/>
              </a:lnSpc>
              <a:buNone/>
              <a:defRPr sz="4400" b="1"/>
            </a:lvl3pPr>
            <a:lvl4pPr marL="685800" indent="0">
              <a:lnSpc>
                <a:spcPct val="100000"/>
              </a:lnSpc>
              <a:buNone/>
              <a:defRPr sz="4000" b="1"/>
            </a:lvl4pPr>
            <a:lvl5pPr marL="914400" indent="0">
              <a:lnSpc>
                <a:spcPct val="100000"/>
              </a:lnSpc>
              <a:buNone/>
              <a:defRPr sz="3600" b="1"/>
            </a:lvl5pPr>
          </a:lstStyle>
          <a:p>
            <a:pPr lvl="0"/>
            <a:r>
              <a:rPr lang="en-US"/>
              <a:t>Click to edit Statement</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p>
            <a:r>
              <a:rPr lang="en-US" altLang="zh-CN" dirty="0"/>
              <a:t>03/12/2025</a:t>
            </a:r>
            <a:fld id="{F140A1F3-DA5D-4F2E-B759-748FF8D0ACA9}" type="datetime1">
              <a:rPr lang="en-US" smtClean="0"/>
              <a:t>7/2/2025</a:t>
            </a:fld>
            <a:endParaRPr lang="en-US"/>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p>
            <a:fld id="{CC057153-B650-4DEB-B370-79DDCFDCE934}" type="slidenum">
              <a:rPr lang="en-US" smtClean="0"/>
              <a:pPr/>
              <a:t>‹#›</a:t>
            </a:fld>
            <a:endParaRPr lang="en-US"/>
          </a:p>
        </p:txBody>
      </p:sp>
      <p:pic>
        <p:nvPicPr>
          <p:cNvPr id="6" name="Graphic 8">
            <a:extLst>
              <a:ext uri="{FF2B5EF4-FFF2-40B4-BE49-F238E27FC236}">
                <a16:creationId xmlns:a16="http://schemas.microsoft.com/office/drawing/2014/main" id="{1684D816-B102-5401-9CCE-23B9623587C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46087" y="1934207"/>
            <a:ext cx="1245913" cy="1245913"/>
          </a:xfrm>
          <a:prstGeom prst="rect">
            <a:avLst/>
          </a:prstGeom>
        </p:spPr>
      </p:pic>
      <p:pic>
        <p:nvPicPr>
          <p:cNvPr id="8" name="Graphic 11">
            <a:extLst>
              <a:ext uri="{FF2B5EF4-FFF2-40B4-BE49-F238E27FC236}">
                <a16:creationId xmlns:a16="http://schemas.microsoft.com/office/drawing/2014/main" id="{E0789251-01AA-D845-3EE4-4F300A2DAEE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0946087" y="3179534"/>
            <a:ext cx="1245913" cy="1245913"/>
          </a:xfrm>
          <a:prstGeom prst="rect">
            <a:avLst/>
          </a:prstGeom>
        </p:spPr>
      </p:pic>
      <p:pic>
        <p:nvPicPr>
          <p:cNvPr id="9" name="Graphic 12">
            <a:extLst>
              <a:ext uri="{FF2B5EF4-FFF2-40B4-BE49-F238E27FC236}">
                <a16:creationId xmlns:a16="http://schemas.microsoft.com/office/drawing/2014/main" id="{1B4F42C8-06E1-E637-8E75-4972C516438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H="1" flipV="1">
            <a:off x="10944739" y="4426951"/>
            <a:ext cx="1245913" cy="1245913"/>
          </a:xfrm>
          <a:prstGeom prst="rect">
            <a:avLst/>
          </a:prstGeom>
        </p:spPr>
      </p:pic>
    </p:spTree>
    <p:extLst>
      <p:ext uri="{BB962C8B-B14F-4D97-AF65-F5344CB8AC3E}">
        <p14:creationId xmlns:p14="http://schemas.microsoft.com/office/powerpoint/2010/main" val="395031302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tatem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1133856"/>
          </a:xfrm>
        </p:spPr>
        <p:txBody>
          <a:bodyPr>
            <a:normAutofit/>
          </a:bodyPr>
          <a:lstStyle>
            <a:lvl1pPr>
              <a:lnSpc>
                <a:spcPct val="100000"/>
              </a:lnSpc>
              <a:defRPr sz="3600"/>
            </a:lvl1pPr>
          </a:lstStyle>
          <a:p>
            <a:r>
              <a:rPr lang="en-US"/>
              <a:t>Click to edit Master title style</a:t>
            </a:r>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612648" y="1929384"/>
            <a:ext cx="8266176" cy="4142232"/>
          </a:xfrm>
        </p:spPr>
        <p:txBody>
          <a:bodyPr anchor="b">
            <a:noAutofit/>
          </a:bodyPr>
          <a:lstStyle>
            <a:lvl1pPr marL="0" indent="0">
              <a:lnSpc>
                <a:spcPct val="100000"/>
              </a:lnSpc>
              <a:buNone/>
              <a:defRPr sz="5000" b="1"/>
            </a:lvl1pPr>
            <a:lvl2pPr marL="228600" indent="0">
              <a:lnSpc>
                <a:spcPct val="100000"/>
              </a:lnSpc>
              <a:buNone/>
              <a:defRPr sz="4400" b="1"/>
            </a:lvl2pPr>
            <a:lvl3pPr marL="457200" indent="0">
              <a:lnSpc>
                <a:spcPct val="100000"/>
              </a:lnSpc>
              <a:buNone/>
              <a:defRPr sz="4000" b="1"/>
            </a:lvl3pPr>
            <a:lvl4pPr marL="685800" indent="0">
              <a:lnSpc>
                <a:spcPct val="100000"/>
              </a:lnSpc>
              <a:buNone/>
              <a:defRPr sz="3600" b="1"/>
            </a:lvl4pPr>
            <a:lvl5pPr marL="914400" indent="0">
              <a:lnSpc>
                <a:spcPct val="100000"/>
              </a:lnSpc>
              <a:buNone/>
              <a:defRPr sz="3200" b="1"/>
            </a:lvl5pPr>
          </a:lstStyle>
          <a:p>
            <a:pPr lvl="0"/>
            <a:r>
              <a:rPr lang="en-US"/>
              <a:t>Click to edit Statement</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p>
            <a:r>
              <a:rPr lang="en-US" altLang="zh-CN" dirty="0"/>
              <a:t>03/12/2025</a:t>
            </a:r>
            <a:fld id="{301B1322-4C31-4D1F-88B1-5F79F56892AE}" type="datetime1">
              <a:rPr lang="en-US" smtClean="0"/>
              <a:t>7/2/2025</a:t>
            </a:fld>
            <a:endParaRPr lang="en-US"/>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p>
            <a:fld id="{CC057153-B650-4DEB-B370-79DDCFDCE934}" type="slidenum">
              <a:rPr lang="en-US" smtClean="0"/>
              <a:pPr/>
              <a:t>‹#›</a:t>
            </a:fld>
            <a:endParaRPr lang="en-US"/>
          </a:p>
        </p:txBody>
      </p:sp>
      <p:pic>
        <p:nvPicPr>
          <p:cNvPr id="6" name="Graphic 8">
            <a:extLst>
              <a:ext uri="{FF2B5EF4-FFF2-40B4-BE49-F238E27FC236}">
                <a16:creationId xmlns:a16="http://schemas.microsoft.com/office/drawing/2014/main" id="{87AB0AED-4C81-E06F-3067-D2D3794F27BF}"/>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46087" y="1934207"/>
            <a:ext cx="1245913" cy="1245913"/>
          </a:xfrm>
          <a:prstGeom prst="rect">
            <a:avLst/>
          </a:prstGeom>
        </p:spPr>
      </p:pic>
      <p:pic>
        <p:nvPicPr>
          <p:cNvPr id="8" name="Graphic 11">
            <a:extLst>
              <a:ext uri="{FF2B5EF4-FFF2-40B4-BE49-F238E27FC236}">
                <a16:creationId xmlns:a16="http://schemas.microsoft.com/office/drawing/2014/main" id="{B84CA5D9-F189-9C22-0449-9C323DBB9C4F}"/>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0946087" y="3179534"/>
            <a:ext cx="1245913" cy="1245913"/>
          </a:xfrm>
          <a:prstGeom prst="rect">
            <a:avLst/>
          </a:prstGeom>
        </p:spPr>
      </p:pic>
      <p:pic>
        <p:nvPicPr>
          <p:cNvPr id="9" name="Graphic 12">
            <a:extLst>
              <a:ext uri="{FF2B5EF4-FFF2-40B4-BE49-F238E27FC236}">
                <a16:creationId xmlns:a16="http://schemas.microsoft.com/office/drawing/2014/main" id="{D9B5731C-992B-4C34-E6F0-8D81C81FB9FA}"/>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H="1" flipV="1">
            <a:off x="10944739" y="4426951"/>
            <a:ext cx="1245913" cy="1245913"/>
          </a:xfrm>
          <a:prstGeom prst="rect">
            <a:avLst/>
          </a:prstGeom>
        </p:spPr>
      </p:pic>
    </p:spTree>
    <p:extLst>
      <p:ext uri="{BB962C8B-B14F-4D97-AF65-F5344CB8AC3E}">
        <p14:creationId xmlns:p14="http://schemas.microsoft.com/office/powerpoint/2010/main" val="114167263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tatem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1133856"/>
          </a:xfrm>
        </p:spPr>
        <p:txBody>
          <a:bodyPr>
            <a:normAutofit/>
          </a:bodyPr>
          <a:lstStyle>
            <a:lvl1pPr>
              <a:lnSpc>
                <a:spcPct val="100000"/>
              </a:lnSpc>
              <a:defRPr sz="3600"/>
            </a:lvl1pPr>
          </a:lstStyle>
          <a:p>
            <a:r>
              <a:rPr lang="en-US"/>
              <a:t>Click to edit Master title style</a:t>
            </a:r>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612648" y="548640"/>
            <a:ext cx="8266176" cy="5605272"/>
          </a:xfrm>
        </p:spPr>
        <p:txBody>
          <a:bodyPr anchor="t">
            <a:noAutofit/>
          </a:bodyPr>
          <a:lstStyle>
            <a:lvl1pPr marL="0" indent="0">
              <a:lnSpc>
                <a:spcPct val="100000"/>
              </a:lnSpc>
              <a:buNone/>
              <a:defRPr sz="5000" b="1"/>
            </a:lvl1pPr>
            <a:lvl2pPr marL="228600" indent="0">
              <a:lnSpc>
                <a:spcPct val="100000"/>
              </a:lnSpc>
              <a:buNone/>
              <a:defRPr sz="4400" b="1"/>
            </a:lvl2pPr>
            <a:lvl3pPr marL="457200" indent="0">
              <a:lnSpc>
                <a:spcPct val="100000"/>
              </a:lnSpc>
              <a:buNone/>
              <a:defRPr sz="4000" b="1"/>
            </a:lvl3pPr>
            <a:lvl4pPr marL="685800" indent="0">
              <a:lnSpc>
                <a:spcPct val="100000"/>
              </a:lnSpc>
              <a:buNone/>
              <a:defRPr sz="3600" b="1"/>
            </a:lvl4pPr>
            <a:lvl5pPr marL="914400" indent="0">
              <a:lnSpc>
                <a:spcPct val="100000"/>
              </a:lnSpc>
              <a:buNone/>
              <a:defRPr sz="3200" b="1"/>
            </a:lvl5pPr>
          </a:lstStyle>
          <a:p>
            <a:pPr lvl="0"/>
            <a:r>
              <a:rPr lang="en-US"/>
              <a:t>Click to edit Statement</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p>
            <a:r>
              <a:rPr lang="en-US" altLang="zh-CN" dirty="0"/>
              <a:t>03/12/2025</a:t>
            </a:r>
            <a:fld id="{507735E4-737B-43D4-B991-92C3D63DE68F}" type="datetime1">
              <a:rPr lang="en-US" smtClean="0"/>
              <a:t>7/2/2025</a:t>
            </a:fld>
            <a:endParaRPr lang="en-US"/>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p>
            <a:fld id="{CC057153-B650-4DEB-B370-79DDCFDCE934}" type="slidenum">
              <a:rPr lang="en-US" smtClean="0"/>
              <a:pPr/>
              <a:t>‹#›</a:t>
            </a:fld>
            <a:endParaRPr lang="en-US"/>
          </a:p>
        </p:txBody>
      </p:sp>
      <p:pic>
        <p:nvPicPr>
          <p:cNvPr id="6" name="Graphic 8">
            <a:extLst>
              <a:ext uri="{FF2B5EF4-FFF2-40B4-BE49-F238E27FC236}">
                <a16:creationId xmlns:a16="http://schemas.microsoft.com/office/drawing/2014/main" id="{3A74964A-91B0-A108-B8C0-1EE35AFC519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46087" y="1308847"/>
            <a:ext cx="1245913" cy="1245913"/>
          </a:xfrm>
          <a:prstGeom prst="rect">
            <a:avLst/>
          </a:prstGeom>
        </p:spPr>
      </p:pic>
      <p:pic>
        <p:nvPicPr>
          <p:cNvPr id="8" name="Graphic 9">
            <a:extLst>
              <a:ext uri="{FF2B5EF4-FFF2-40B4-BE49-F238E27FC236}">
                <a16:creationId xmlns:a16="http://schemas.microsoft.com/office/drawing/2014/main" id="{E989C61D-D7CA-4D72-35AD-A247104E92BC}"/>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700174" y="1308847"/>
            <a:ext cx="1245913" cy="1245913"/>
          </a:xfrm>
          <a:prstGeom prst="rect">
            <a:avLst/>
          </a:prstGeom>
        </p:spPr>
      </p:pic>
      <p:pic>
        <p:nvPicPr>
          <p:cNvPr id="9" name="Graphic 11">
            <a:extLst>
              <a:ext uri="{FF2B5EF4-FFF2-40B4-BE49-F238E27FC236}">
                <a16:creationId xmlns:a16="http://schemas.microsoft.com/office/drawing/2014/main" id="{31535262-ADBD-4BF5-5CBD-E378EE0907D5}"/>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V="1">
            <a:off x="10946087" y="2554174"/>
            <a:ext cx="1245913" cy="1245913"/>
          </a:xfrm>
          <a:prstGeom prst="rect">
            <a:avLst/>
          </a:prstGeom>
        </p:spPr>
      </p:pic>
      <p:pic>
        <p:nvPicPr>
          <p:cNvPr id="10" name="Graphic 12">
            <a:extLst>
              <a:ext uri="{FF2B5EF4-FFF2-40B4-BE49-F238E27FC236}">
                <a16:creationId xmlns:a16="http://schemas.microsoft.com/office/drawing/2014/main" id="{7DED0408-8F9F-1C77-AD64-2A8CD51C26B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H="1" flipV="1">
            <a:off x="10944739" y="3801591"/>
            <a:ext cx="1245913" cy="1245913"/>
          </a:xfrm>
          <a:prstGeom prst="rect">
            <a:avLst/>
          </a:prstGeom>
        </p:spPr>
      </p:pic>
    </p:spTree>
    <p:extLst>
      <p:ext uri="{BB962C8B-B14F-4D97-AF65-F5344CB8AC3E}">
        <p14:creationId xmlns:p14="http://schemas.microsoft.com/office/powerpoint/2010/main" val="1839792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Photo 1">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365760" y="4147451"/>
            <a:ext cx="11460480" cy="786384"/>
          </a:xfrm>
        </p:spPr>
        <p:txBody>
          <a:bodyPr anchor="b">
            <a:noAutofit/>
          </a:bodyPr>
          <a:lstStyle>
            <a:lvl1pPr algn="l">
              <a:lnSpc>
                <a:spcPct val="100000"/>
              </a:lnSpc>
              <a:defRPr sz="5400">
                <a:solidFill>
                  <a:sysClr val="windowText" lastClr="000000"/>
                </a:solidFill>
              </a:defRPr>
            </a:lvl1pPr>
          </a:lstStyle>
          <a:p>
            <a:r>
              <a:rPr lang="en-US"/>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365760" y="5071368"/>
            <a:ext cx="11460480" cy="480373"/>
          </a:xfrm>
        </p:spPr>
        <p:txBody>
          <a:bodyPr anchor="t">
            <a:normAutofit/>
          </a:bodyPr>
          <a:lstStyle>
            <a:lvl1pPr marL="0" indent="0" algn="l">
              <a:lnSpc>
                <a:spcPct val="100000"/>
              </a:lnSpc>
              <a:buNone/>
              <a:defRPr sz="2400">
                <a:solidFill>
                  <a:sysClr val="windowText" lastClr="000000"/>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Text Placeholder 2">
            <a:extLst>
              <a:ext uri="{FF2B5EF4-FFF2-40B4-BE49-F238E27FC236}">
                <a16:creationId xmlns:a16="http://schemas.microsoft.com/office/drawing/2014/main" id="{7870CDA7-9020-C017-6AAB-C500DC82D92A}"/>
              </a:ext>
            </a:extLst>
          </p:cNvPr>
          <p:cNvSpPr>
            <a:spLocks noGrp="1"/>
          </p:cNvSpPr>
          <p:nvPr>
            <p:ph type="body" sz="quarter" idx="11" hasCustomPrompt="1"/>
          </p:nvPr>
        </p:nvSpPr>
        <p:spPr>
          <a:xfrm>
            <a:off x="365760" y="5823597"/>
            <a:ext cx="2398389" cy="239712"/>
          </a:xfrm>
        </p:spPr>
        <p:txBody>
          <a:bodyPr lIns="0" tIns="0" rIns="0" bIns="0" anchor="b">
            <a:noAutofit/>
          </a:bodyPr>
          <a:lstStyle>
            <a:lvl1pPr marL="0" indent="0" algn="l">
              <a:buNone/>
              <a:defRPr sz="1600">
                <a:solidFill>
                  <a:schemeClr val="bg1"/>
                </a:solidFill>
                <a:latin typeface="+mn-lt"/>
              </a:defRPr>
            </a:lvl1pPr>
          </a:lstStyle>
          <a:p>
            <a:pPr lvl="0"/>
            <a:r>
              <a:rPr lang="en-US" altLang="zh-CN"/>
              <a:t>Presenter Name</a:t>
            </a:r>
          </a:p>
        </p:txBody>
      </p:sp>
      <p:sp>
        <p:nvSpPr>
          <p:cNvPr id="7" name="Date Placeholder 6">
            <a:extLst>
              <a:ext uri="{FF2B5EF4-FFF2-40B4-BE49-F238E27FC236}">
                <a16:creationId xmlns:a16="http://schemas.microsoft.com/office/drawing/2014/main" id="{EADCA1AF-F227-AC14-6698-90C029111A13}"/>
              </a:ext>
            </a:extLst>
          </p:cNvPr>
          <p:cNvSpPr>
            <a:spLocks noGrp="1"/>
          </p:cNvSpPr>
          <p:nvPr>
            <p:ph type="dt" sz="half" idx="22"/>
          </p:nvPr>
        </p:nvSpPr>
        <p:spPr/>
        <p:txBody>
          <a:bodyPr/>
          <a:lstStyle>
            <a:lvl1pPr>
              <a:defRPr>
                <a:solidFill>
                  <a:sysClr val="windowText" lastClr="000000"/>
                </a:solidFill>
              </a:defRPr>
            </a:lvl1pPr>
          </a:lstStyle>
          <a:p>
            <a:r>
              <a:rPr lang="en-US" altLang="zh-CN" dirty="0"/>
              <a:t>03/12/2025</a:t>
            </a:r>
            <a:fld id="{C764DE79-268F-4C1A-8933-263129D2AF90}" type="datetimeFigureOut">
              <a:rPr lang="en-US" smtClean="0"/>
              <a:pPr/>
              <a:t>7/2/2025</a:t>
            </a:fld>
            <a:endParaRPr lang="en-US"/>
          </a:p>
        </p:txBody>
      </p:sp>
      <p:sp>
        <p:nvSpPr>
          <p:cNvPr id="8" name="Footer Placeholder 7">
            <a:extLst>
              <a:ext uri="{FF2B5EF4-FFF2-40B4-BE49-F238E27FC236}">
                <a16:creationId xmlns:a16="http://schemas.microsoft.com/office/drawing/2014/main" id="{E057799A-861E-5AAF-8719-828B00E903D8}"/>
              </a:ext>
            </a:extLst>
          </p:cNvPr>
          <p:cNvSpPr>
            <a:spLocks noGrp="1"/>
          </p:cNvSpPr>
          <p:nvPr>
            <p:ph type="ftr" sz="quarter" idx="23"/>
          </p:nvPr>
        </p:nvSpPr>
        <p:spPr/>
        <p:txBody>
          <a:bodyPr/>
          <a:lstStyle>
            <a:lvl1pPr>
              <a:defRPr>
                <a:solidFill>
                  <a:sysClr val="windowText" lastClr="000000"/>
                </a:solidFill>
              </a:defRPr>
            </a:lvl1pPr>
          </a:lstStyle>
          <a:p>
            <a:r>
              <a:rPr lang="en-US" altLang="zh-CN"/>
              <a:t>Sample Footer Text</a:t>
            </a:r>
          </a:p>
        </p:txBody>
      </p:sp>
      <p:sp>
        <p:nvSpPr>
          <p:cNvPr id="9" name="Slide Number Placeholder 8">
            <a:extLst>
              <a:ext uri="{FF2B5EF4-FFF2-40B4-BE49-F238E27FC236}">
                <a16:creationId xmlns:a16="http://schemas.microsoft.com/office/drawing/2014/main" id="{F0D2C34B-95D5-70FB-CC9C-AC52E0E873AD}"/>
              </a:ext>
            </a:extLst>
          </p:cNvPr>
          <p:cNvSpPr>
            <a:spLocks noGrp="1"/>
          </p:cNvSpPr>
          <p:nvPr>
            <p:ph type="sldNum" sz="quarter" idx="24"/>
          </p:nvPr>
        </p:nvSpPr>
        <p:spPr/>
        <p:txBody>
          <a:bodyPr/>
          <a:lstStyle>
            <a:lvl1pPr>
              <a:defRPr>
                <a:solidFill>
                  <a:sysClr val="windowText" lastClr="000000"/>
                </a:solidFill>
              </a:defRPr>
            </a:lvl1pPr>
          </a:lstStyle>
          <a:p>
            <a:fld id="{48F63A3B-78C7-47BE-AE5E-E10140E04643}" type="slidenum">
              <a:rPr lang="en-US" smtClean="0"/>
              <a:pPr/>
              <a:t>‹#›</a:t>
            </a:fld>
            <a:endParaRPr lang="en-US"/>
          </a:p>
        </p:txBody>
      </p:sp>
      <p:sp>
        <p:nvSpPr>
          <p:cNvPr id="28" name="Picture Placeholder 27">
            <a:extLst>
              <a:ext uri="{FF2B5EF4-FFF2-40B4-BE49-F238E27FC236}">
                <a16:creationId xmlns:a16="http://schemas.microsoft.com/office/drawing/2014/main" id="{5FEB1D61-EED3-D8C7-E27E-B3964FC2426C}"/>
              </a:ext>
              <a:ext uri="{C183D7F6-B498-43B3-948B-1728B52AA6E4}">
                <adec:decorative xmlns:adec="http://schemas.microsoft.com/office/drawing/2017/decorative" val="1"/>
              </a:ext>
            </a:extLst>
          </p:cNvPr>
          <p:cNvSpPr>
            <a:spLocks noGrp="1"/>
          </p:cNvSpPr>
          <p:nvPr>
            <p:ph type="pic" sz="quarter" idx="21"/>
          </p:nvPr>
        </p:nvSpPr>
        <p:spPr>
          <a:xfrm>
            <a:off x="0" y="1"/>
            <a:ext cx="12192000" cy="3906175"/>
          </a:xfrm>
          <a:custGeom>
            <a:avLst/>
            <a:gdLst>
              <a:gd name="connsiteX0" fmla="*/ 0 w 12192000"/>
              <a:gd name="connsiteY0" fmla="*/ 0 h 3906175"/>
              <a:gd name="connsiteX1" fmla="*/ 12192000 w 12192000"/>
              <a:gd name="connsiteY1" fmla="*/ 0 h 3906175"/>
              <a:gd name="connsiteX2" fmla="*/ 11361124 w 12192000"/>
              <a:gd name="connsiteY2" fmla="*/ 749797 h 3906175"/>
              <a:gd name="connsiteX3" fmla="*/ 11356832 w 12192000"/>
              <a:gd name="connsiteY3" fmla="*/ 834795 h 3906175"/>
              <a:gd name="connsiteX4" fmla="*/ 11356812 w 12192000"/>
              <a:gd name="connsiteY4" fmla="*/ 834795 h 3906175"/>
              <a:gd name="connsiteX5" fmla="*/ 10521624 w 12192000"/>
              <a:gd name="connsiteY5" fmla="*/ 834795 h 3906175"/>
              <a:gd name="connsiteX6" fmla="*/ 10521624 w 12192000"/>
              <a:gd name="connsiteY6" fmla="*/ 1669983 h 3906175"/>
              <a:gd name="connsiteX7" fmla="*/ 11356812 w 12192000"/>
              <a:gd name="connsiteY7" fmla="*/ 834795 h 3906175"/>
              <a:gd name="connsiteX8" fmla="*/ 11356822 w 12192000"/>
              <a:gd name="connsiteY8" fmla="*/ 834991 h 3906175"/>
              <a:gd name="connsiteX9" fmla="*/ 11356812 w 12192000"/>
              <a:gd name="connsiteY9" fmla="*/ 835188 h 3906175"/>
              <a:gd name="connsiteX10" fmla="*/ 11356832 w 12192000"/>
              <a:gd name="connsiteY10" fmla="*/ 835188 h 3906175"/>
              <a:gd name="connsiteX11" fmla="*/ 11361124 w 12192000"/>
              <a:gd name="connsiteY11" fmla="*/ 920186 h 3906175"/>
              <a:gd name="connsiteX12" fmla="*/ 12192000 w 12192000"/>
              <a:gd name="connsiteY12" fmla="*/ 1669983 h 3906175"/>
              <a:gd name="connsiteX13" fmla="*/ 12192000 w 12192000"/>
              <a:gd name="connsiteY13" fmla="*/ 3906175 h 3906175"/>
              <a:gd name="connsiteX14" fmla="*/ 0 w 12192000"/>
              <a:gd name="connsiteY14" fmla="*/ 3906175 h 3906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3906175">
                <a:moveTo>
                  <a:pt x="0" y="0"/>
                </a:moveTo>
                <a:lnTo>
                  <a:pt x="12192000" y="0"/>
                </a:lnTo>
                <a:cubicBezTo>
                  <a:pt x="11759579" y="0"/>
                  <a:pt x="11403895" y="328657"/>
                  <a:pt x="11361124" y="749797"/>
                </a:cubicBezTo>
                <a:lnTo>
                  <a:pt x="11356832" y="834795"/>
                </a:lnTo>
                <a:lnTo>
                  <a:pt x="11356812" y="834795"/>
                </a:lnTo>
                <a:lnTo>
                  <a:pt x="10521624" y="834795"/>
                </a:lnTo>
                <a:lnTo>
                  <a:pt x="10521624" y="1669983"/>
                </a:lnTo>
                <a:cubicBezTo>
                  <a:pt x="10982873" y="1669983"/>
                  <a:pt x="11356812" y="1296044"/>
                  <a:pt x="11356812" y="834795"/>
                </a:cubicBezTo>
                <a:lnTo>
                  <a:pt x="11356822" y="834991"/>
                </a:lnTo>
                <a:lnTo>
                  <a:pt x="11356812" y="835188"/>
                </a:lnTo>
                <a:lnTo>
                  <a:pt x="11356832" y="835188"/>
                </a:lnTo>
                <a:lnTo>
                  <a:pt x="11361124" y="920186"/>
                </a:lnTo>
                <a:cubicBezTo>
                  <a:pt x="11403895" y="1341326"/>
                  <a:pt x="11759579" y="1669983"/>
                  <a:pt x="12192000" y="1669983"/>
                </a:cubicBezTo>
                <a:lnTo>
                  <a:pt x="12192000" y="3906175"/>
                </a:lnTo>
                <a:lnTo>
                  <a:pt x="0" y="3906175"/>
                </a:lnTo>
                <a:close/>
              </a:path>
            </a:pathLst>
          </a:custGeom>
        </p:spPr>
        <p:txBody>
          <a:bodyPr wrap="square">
            <a:noAutofit/>
          </a:bodyPr>
          <a:lstStyle/>
          <a:p>
            <a:endParaRPr lang="en-US"/>
          </a:p>
        </p:txBody>
      </p:sp>
      <p:sp>
        <p:nvSpPr>
          <p:cNvPr id="4" name="Picture Placeholder 10">
            <a:extLst>
              <a:ext uri="{FF2B5EF4-FFF2-40B4-BE49-F238E27FC236}">
                <a16:creationId xmlns:a16="http://schemas.microsoft.com/office/drawing/2014/main" id="{9DEAA1CF-8B48-4382-2514-5DAC1B32669E}"/>
              </a:ext>
              <a:ext uri="{C183D7F6-B498-43B3-948B-1728B52AA6E4}">
                <adec:decorative xmlns:adec="http://schemas.microsoft.com/office/drawing/2017/decorative" val="0"/>
              </a:ext>
            </a:extLst>
          </p:cNvPr>
          <p:cNvSpPr>
            <a:spLocks noGrp="1"/>
          </p:cNvSpPr>
          <p:nvPr>
            <p:ph type="pic" sz="quarter" idx="17"/>
          </p:nvPr>
        </p:nvSpPr>
        <p:spPr>
          <a:xfrm>
            <a:off x="0" y="0"/>
            <a:ext cx="12191999" cy="3906175"/>
          </a:xfrm>
          <a:noFill/>
        </p:spPr>
        <p:txBody>
          <a:bodyPr/>
          <a:lstStyle/>
          <a:p>
            <a:endParaRPr lang="en-US"/>
          </a:p>
        </p:txBody>
      </p:sp>
      <p:pic>
        <p:nvPicPr>
          <p:cNvPr id="13" name="Graphic 37">
            <a:extLst>
              <a:ext uri="{FF2B5EF4-FFF2-40B4-BE49-F238E27FC236}">
                <a16:creationId xmlns:a16="http://schemas.microsoft.com/office/drawing/2014/main" id="{AE674A48-74F9-C074-B789-7EE3FB2490D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H="1" flipV="1">
            <a:off x="10521624" y="834795"/>
            <a:ext cx="835188" cy="835188"/>
          </a:xfrm>
          <a:prstGeom prst="rect">
            <a:avLst/>
          </a:prstGeom>
        </p:spPr>
      </p:pic>
      <p:pic>
        <p:nvPicPr>
          <p:cNvPr id="14" name="Graphic 38">
            <a:extLst>
              <a:ext uri="{FF2B5EF4-FFF2-40B4-BE49-F238E27FC236}">
                <a16:creationId xmlns:a16="http://schemas.microsoft.com/office/drawing/2014/main" id="{D022952C-9F7F-EAB0-C8D1-5E3FB46D949F}"/>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4"/>
              </a:ext>
            </a:extLst>
          </a:blip>
          <a:stretch>
            <a:fillRect/>
          </a:stretch>
        </p:blipFill>
        <p:spPr>
          <a:xfrm>
            <a:off x="11356812" y="0"/>
            <a:ext cx="835188" cy="835188"/>
          </a:xfrm>
          <a:prstGeom prst="rect">
            <a:avLst/>
          </a:prstGeom>
        </p:spPr>
      </p:pic>
      <p:pic>
        <p:nvPicPr>
          <p:cNvPr id="15" name="Graphic 39">
            <a:extLst>
              <a:ext uri="{FF2B5EF4-FFF2-40B4-BE49-F238E27FC236}">
                <a16:creationId xmlns:a16="http://schemas.microsoft.com/office/drawing/2014/main" id="{07051CAD-9BF7-01DF-F745-973CBAA3112E}"/>
              </a:ext>
              <a:ext uri="{C183D7F6-B498-43B3-948B-1728B52AA6E4}">
                <adec:decorative xmlns:adec="http://schemas.microsoft.com/office/drawing/2017/decorative" val="1"/>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flipV="1">
            <a:off x="11356812" y="834795"/>
            <a:ext cx="835188" cy="835188"/>
          </a:xfrm>
          <a:prstGeom prst="rect">
            <a:avLst/>
          </a:prstGeom>
        </p:spPr>
      </p:pic>
    </p:spTree>
    <p:extLst>
      <p:ext uri="{BB962C8B-B14F-4D97-AF65-F5344CB8AC3E}">
        <p14:creationId xmlns:p14="http://schemas.microsoft.com/office/powerpoint/2010/main" val="884275110"/>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Quote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1499616" y="1188720"/>
            <a:ext cx="9198864" cy="3657600"/>
          </a:xfrm>
        </p:spPr>
        <p:txBody>
          <a:bodyPr anchor="ctr">
            <a:normAutofit/>
          </a:bodyPr>
          <a:lstStyle>
            <a:lvl1pPr algn="l">
              <a:lnSpc>
                <a:spcPct val="100000"/>
              </a:lnSpc>
              <a:defRPr sz="4000" b="0"/>
            </a:lvl1pPr>
          </a:lstStyle>
          <a:p>
            <a:r>
              <a:rPr lang="en-US"/>
              <a:t>Click to edit Quote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hasCustomPrompt="1"/>
          </p:nvPr>
        </p:nvSpPr>
        <p:spPr>
          <a:xfrm>
            <a:off x="1499616" y="5428752"/>
            <a:ext cx="9198864" cy="466344"/>
          </a:xfrm>
        </p:spPr>
        <p:txBody>
          <a:bodyPr anchor="ctr">
            <a:normAutofit/>
          </a:bodyPr>
          <a:lstStyle>
            <a:lvl1pPr marL="0" indent="0" algn="l">
              <a:buNone/>
              <a:defRPr sz="2200" b="1">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Quote Author</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r>
              <a:rPr lang="en-US" altLang="zh-CN" dirty="0"/>
              <a:t>03/12/2025</a:t>
            </a:r>
            <a:fld id="{4D63035D-22A0-4334-A9AE-2457016C8B47}" type="datetime1">
              <a:rPr lang="en-US" smtClean="0"/>
              <a:t>7/2/2025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pic>
        <p:nvPicPr>
          <p:cNvPr id="7" name="Graphic 6">
            <a:extLst>
              <a:ext uri="{FF2B5EF4-FFF2-40B4-BE49-F238E27FC236}">
                <a16:creationId xmlns:a16="http://schemas.microsoft.com/office/drawing/2014/main" id="{7CFE8994-80BE-DFC8-34A5-2AE8DB9CCC7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8" name="Graphic 7">
            <a:extLst>
              <a:ext uri="{FF2B5EF4-FFF2-40B4-BE49-F238E27FC236}">
                <a16:creationId xmlns:a16="http://schemas.microsoft.com/office/drawing/2014/main" id="{B588AB6E-E61E-1026-BE32-1FB81E8F5E8D}"/>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9" name="Graphic 8">
            <a:extLst>
              <a:ext uri="{FF2B5EF4-FFF2-40B4-BE49-F238E27FC236}">
                <a16:creationId xmlns:a16="http://schemas.microsoft.com/office/drawing/2014/main" id="{19663F6B-5067-70C5-95CA-A2A5DE1DF33C}"/>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0" name="Graphic 9">
            <a:extLst>
              <a:ext uri="{FF2B5EF4-FFF2-40B4-BE49-F238E27FC236}">
                <a16:creationId xmlns:a16="http://schemas.microsoft.com/office/drawing/2014/main" id="{F5DC1CA5-EF73-66D1-C46C-7A4E0AD50E9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1" name="Graphic 10">
            <a:extLst>
              <a:ext uri="{FF2B5EF4-FFF2-40B4-BE49-F238E27FC236}">
                <a16:creationId xmlns:a16="http://schemas.microsoft.com/office/drawing/2014/main" id="{33DA6A84-DAF5-3FE5-1928-530F7802462F}"/>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2" name="Graphic 11">
            <a:extLst>
              <a:ext uri="{FF2B5EF4-FFF2-40B4-BE49-F238E27FC236}">
                <a16:creationId xmlns:a16="http://schemas.microsoft.com/office/drawing/2014/main" id="{142561CA-ACE2-EF56-C1CF-CE4A8BD4946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3" name="Graphic 12">
            <a:extLst>
              <a:ext uri="{FF2B5EF4-FFF2-40B4-BE49-F238E27FC236}">
                <a16:creationId xmlns:a16="http://schemas.microsoft.com/office/drawing/2014/main" id="{8217A2F6-037A-4215-74C5-B4D964E0079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76768216"/>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Quote 2">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E66BBE-3119-84C9-214F-FCCB3DF5A6F1}"/>
              </a:ext>
              <a:ext uri="{C183D7F6-B498-43B3-948B-1728B52AA6E4}">
                <adec:decorative xmlns:adec="http://schemas.microsoft.com/office/drawing/2017/decorative" val="1"/>
              </a:ext>
            </a:extLst>
          </p:cNvPr>
          <p:cNvSpPr/>
          <p:nvPr userDrawn="1"/>
        </p:nvSpPr>
        <p:spPr>
          <a:xfrm>
            <a:off x="0" y="1"/>
            <a:ext cx="12192000" cy="685800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1499616" y="1344168"/>
            <a:ext cx="9198864" cy="3291840"/>
          </a:xfrm>
        </p:spPr>
        <p:txBody>
          <a:bodyPr anchor="ctr">
            <a:normAutofit/>
          </a:bodyPr>
          <a:lstStyle>
            <a:lvl1pPr algn="l">
              <a:lnSpc>
                <a:spcPct val="100000"/>
              </a:lnSpc>
              <a:defRPr sz="4000" b="0"/>
            </a:lvl1pPr>
          </a:lstStyle>
          <a:p>
            <a:r>
              <a:rPr lang="en-US"/>
              <a:t>Click to edit Quote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hasCustomPrompt="1"/>
          </p:nvPr>
        </p:nvSpPr>
        <p:spPr>
          <a:xfrm>
            <a:off x="1499616" y="5349240"/>
            <a:ext cx="9198864" cy="466344"/>
          </a:xfrm>
        </p:spPr>
        <p:txBody>
          <a:bodyPr anchor="ctr">
            <a:normAutofit/>
          </a:bodyPr>
          <a:lstStyle>
            <a:lvl1pPr marL="0" indent="0" algn="l">
              <a:buNone/>
              <a:defRPr sz="22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Quote Author</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r>
              <a:rPr lang="en-US" altLang="zh-CN" dirty="0"/>
              <a:t>03/12/2025</a:t>
            </a:r>
            <a:fld id="{29247CA6-BC1D-429A-A289-4E939E49554A}" type="datetime1">
              <a:rPr lang="en-US" smtClean="0"/>
              <a:t>7/2/2025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pic>
        <p:nvPicPr>
          <p:cNvPr id="8" name="Graphic 7">
            <a:extLst>
              <a:ext uri="{FF2B5EF4-FFF2-40B4-BE49-F238E27FC236}">
                <a16:creationId xmlns:a16="http://schemas.microsoft.com/office/drawing/2014/main" id="{27381AD6-F317-CA3F-45B1-FC963008676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9" name="Graphic 8">
            <a:extLst>
              <a:ext uri="{FF2B5EF4-FFF2-40B4-BE49-F238E27FC236}">
                <a16:creationId xmlns:a16="http://schemas.microsoft.com/office/drawing/2014/main" id="{79ADC343-235C-C926-B954-EED3698AF914}"/>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0" name="Graphic 9">
            <a:extLst>
              <a:ext uri="{FF2B5EF4-FFF2-40B4-BE49-F238E27FC236}">
                <a16:creationId xmlns:a16="http://schemas.microsoft.com/office/drawing/2014/main" id="{AF8D5126-805B-211E-AFC5-039ADAAFAB04}"/>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1" name="Graphic 10">
            <a:extLst>
              <a:ext uri="{FF2B5EF4-FFF2-40B4-BE49-F238E27FC236}">
                <a16:creationId xmlns:a16="http://schemas.microsoft.com/office/drawing/2014/main" id="{BCE22C3F-3E65-0248-52FB-89AF760DAC0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2" name="Graphic 11">
            <a:extLst>
              <a:ext uri="{FF2B5EF4-FFF2-40B4-BE49-F238E27FC236}">
                <a16:creationId xmlns:a16="http://schemas.microsoft.com/office/drawing/2014/main" id="{6D2E9179-DA9C-6FA5-B335-D81F71D601D8}"/>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3" name="Graphic 12">
            <a:extLst>
              <a:ext uri="{FF2B5EF4-FFF2-40B4-BE49-F238E27FC236}">
                <a16:creationId xmlns:a16="http://schemas.microsoft.com/office/drawing/2014/main" id="{D5465714-9323-8917-F38B-F6BAC69978A3}"/>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4" name="Graphic 13">
            <a:extLst>
              <a:ext uri="{FF2B5EF4-FFF2-40B4-BE49-F238E27FC236}">
                <a16:creationId xmlns:a16="http://schemas.microsoft.com/office/drawing/2014/main" id="{AAB70DA3-14D0-B7DB-0156-9BC54EE79B4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355051757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type="title" preserve="1">
  <p:cSld name="Quot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844000" y="1234440"/>
            <a:ext cx="8961120" cy="3169920"/>
          </a:xfrm>
        </p:spPr>
        <p:txBody>
          <a:bodyPr anchor="ctr">
            <a:normAutofit/>
          </a:bodyPr>
          <a:lstStyle>
            <a:lvl1pPr algn="l">
              <a:lnSpc>
                <a:spcPct val="100000"/>
              </a:lnSpc>
              <a:defRPr sz="4400" b="0"/>
            </a:lvl1pPr>
          </a:lstStyle>
          <a:p>
            <a:r>
              <a:rPr lang="en-US"/>
              <a:t>Click to edit Quote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hasCustomPrompt="1"/>
          </p:nvPr>
        </p:nvSpPr>
        <p:spPr>
          <a:xfrm>
            <a:off x="841793" y="5540026"/>
            <a:ext cx="8961120" cy="466344"/>
          </a:xfrm>
        </p:spPr>
        <p:txBody>
          <a:bodyPr anchor="ctr">
            <a:normAutofit/>
          </a:bodyPr>
          <a:lstStyle>
            <a:lvl1pPr marL="0" indent="0" algn="l">
              <a:buNone/>
              <a:defRPr sz="2200" b="1">
                <a:solidFill>
                  <a:schemeClr val="accent1">
                    <a:lumMod val="20000"/>
                    <a:lumOff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Quote Author</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r>
              <a:rPr lang="en-US" altLang="zh-CN" dirty="0"/>
              <a:t>03/12/2025</a:t>
            </a:r>
            <a:fld id="{DF8418BD-2BA9-41CB-AB89-625779A7563D}" type="datetime1">
              <a:rPr lang="en-US" smtClean="0"/>
              <a:t>7/2/2025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pic>
        <p:nvPicPr>
          <p:cNvPr id="14" name="Graphic 13">
            <a:extLst>
              <a:ext uri="{FF2B5EF4-FFF2-40B4-BE49-F238E27FC236}">
                <a16:creationId xmlns:a16="http://schemas.microsoft.com/office/drawing/2014/main" id="{7465D28C-A715-BFE2-8573-A9ED3B5FFCB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H="1">
            <a:off x="0" y="5928084"/>
            <a:ext cx="465067" cy="465067"/>
          </a:xfrm>
          <a:prstGeom prst="rect">
            <a:avLst/>
          </a:prstGeom>
        </p:spPr>
      </p:pic>
      <p:pic>
        <p:nvPicPr>
          <p:cNvPr id="15" name="Graphic 14">
            <a:extLst>
              <a:ext uri="{FF2B5EF4-FFF2-40B4-BE49-F238E27FC236}">
                <a16:creationId xmlns:a16="http://schemas.microsoft.com/office/drawing/2014/main" id="{3A656C4D-89A6-9A95-6CA0-241D2C17ABCD}"/>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6392932"/>
            <a:ext cx="465067" cy="465067"/>
          </a:xfrm>
          <a:prstGeom prst="rect">
            <a:avLst/>
          </a:prstGeom>
        </p:spPr>
      </p:pic>
      <p:pic>
        <p:nvPicPr>
          <p:cNvPr id="16" name="Graphic 15">
            <a:extLst>
              <a:ext uri="{FF2B5EF4-FFF2-40B4-BE49-F238E27FC236}">
                <a16:creationId xmlns:a16="http://schemas.microsoft.com/office/drawing/2014/main" id="{54266E04-985B-0222-95A1-B7FD6D177D32}"/>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11216564" y="1"/>
            <a:ext cx="487717" cy="487717"/>
          </a:xfrm>
          <a:prstGeom prst="rect">
            <a:avLst/>
          </a:prstGeom>
        </p:spPr>
      </p:pic>
      <p:pic>
        <p:nvPicPr>
          <p:cNvPr id="17" name="Graphic 16">
            <a:extLst>
              <a:ext uri="{FF2B5EF4-FFF2-40B4-BE49-F238E27FC236}">
                <a16:creationId xmlns:a16="http://schemas.microsoft.com/office/drawing/2014/main" id="{0F74ACD7-D908-904B-745C-6E7404554258}"/>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H="1" flipV="1">
            <a:off x="11704281" y="487489"/>
            <a:ext cx="487717" cy="487717"/>
          </a:xfrm>
          <a:prstGeom prst="rect">
            <a:avLst/>
          </a:prstGeom>
        </p:spPr>
      </p:pic>
      <p:pic>
        <p:nvPicPr>
          <p:cNvPr id="18" name="Graphic 17">
            <a:extLst>
              <a:ext uri="{FF2B5EF4-FFF2-40B4-BE49-F238E27FC236}">
                <a16:creationId xmlns:a16="http://schemas.microsoft.com/office/drawing/2014/main" id="{CEA4D691-FEFC-FC58-4F42-EEE8EE5B4918}"/>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704281" y="1"/>
            <a:ext cx="487717" cy="487717"/>
          </a:xfrm>
          <a:prstGeom prst="rect">
            <a:avLst/>
          </a:prstGeom>
        </p:spPr>
      </p:pic>
      <p:pic>
        <p:nvPicPr>
          <p:cNvPr id="26" name="Graphic 25">
            <a:extLst>
              <a:ext uri="{FF2B5EF4-FFF2-40B4-BE49-F238E27FC236}">
                <a16:creationId xmlns:a16="http://schemas.microsoft.com/office/drawing/2014/main" id="{DE422EC8-670F-4DF0-04EA-DB669878088C}"/>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04282" y="975324"/>
            <a:ext cx="487717" cy="487717"/>
          </a:xfrm>
          <a:prstGeom prst="rect">
            <a:avLst/>
          </a:prstGeom>
        </p:spPr>
      </p:pic>
      <p:pic>
        <p:nvPicPr>
          <p:cNvPr id="27" name="Graphic 26">
            <a:extLst>
              <a:ext uri="{FF2B5EF4-FFF2-40B4-BE49-F238E27FC236}">
                <a16:creationId xmlns:a16="http://schemas.microsoft.com/office/drawing/2014/main" id="{660DF12D-338B-3E41-EAF5-BCC80225B93A}"/>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H="1">
            <a:off x="10728847" y="1"/>
            <a:ext cx="487717" cy="487717"/>
          </a:xfrm>
          <a:prstGeom prst="rect">
            <a:avLst/>
          </a:prstGeom>
        </p:spPr>
      </p:pic>
    </p:spTree>
    <p:extLst>
      <p:ext uri="{BB962C8B-B14F-4D97-AF65-F5344CB8AC3E}">
        <p14:creationId xmlns:p14="http://schemas.microsoft.com/office/powerpoint/2010/main" val="2027760932"/>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38200" y="831919"/>
            <a:ext cx="10515600" cy="1132258"/>
          </a:xfrm>
        </p:spPr>
        <p:txBody>
          <a:bodyPr>
            <a:normAutofit/>
          </a:bodyPr>
          <a:lstStyle>
            <a:lvl1pPr>
              <a:lnSpc>
                <a:spcPct val="100000"/>
              </a:lnSpc>
              <a:defRPr sz="3600"/>
            </a:lvl1pPr>
          </a:lstStyle>
          <a:p>
            <a:r>
              <a:rPr lang="en-US"/>
              <a:t>Click to edit Master title style</a:t>
            </a:r>
          </a:p>
        </p:txBody>
      </p:sp>
      <p:sp>
        <p:nvSpPr>
          <p:cNvPr id="9" name="Text Placeholder 8">
            <a:extLst>
              <a:ext uri="{FF2B5EF4-FFF2-40B4-BE49-F238E27FC236}">
                <a16:creationId xmlns:a16="http://schemas.microsoft.com/office/drawing/2014/main" id="{84DC103C-4E45-07FA-2734-5BAE2624DC48}"/>
              </a:ext>
            </a:extLst>
          </p:cNvPr>
          <p:cNvSpPr>
            <a:spLocks noGrp="1"/>
          </p:cNvSpPr>
          <p:nvPr>
            <p:ph type="body" sz="quarter" idx="13"/>
          </p:nvPr>
        </p:nvSpPr>
        <p:spPr>
          <a:xfrm>
            <a:off x="838200" y="2147455"/>
            <a:ext cx="5181600" cy="3878625"/>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0">
            <a:extLst>
              <a:ext uri="{FF2B5EF4-FFF2-40B4-BE49-F238E27FC236}">
                <a16:creationId xmlns:a16="http://schemas.microsoft.com/office/drawing/2014/main" id="{288F1ED9-CE64-0191-F909-FDC002A7456F}"/>
              </a:ext>
            </a:extLst>
          </p:cNvPr>
          <p:cNvSpPr>
            <a:spLocks noGrp="1"/>
          </p:cNvSpPr>
          <p:nvPr>
            <p:ph type="body" sz="quarter" idx="14"/>
          </p:nvPr>
        </p:nvSpPr>
        <p:spPr>
          <a:xfrm>
            <a:off x="6172200" y="2147455"/>
            <a:ext cx="5181600" cy="3878625"/>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r>
              <a:rPr lang="en-US" altLang="zh-CN" dirty="0"/>
              <a:t>03/12/2025</a:t>
            </a:r>
            <a:fld id="{9E765B10-D26A-480A-9509-A9831C5E60D8}" type="datetime1">
              <a:rPr lang="en-US" smtClean="0"/>
              <a:t>7/2/2025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pic>
        <p:nvPicPr>
          <p:cNvPr id="3" name="Graphic 2">
            <a:extLst>
              <a:ext uri="{FF2B5EF4-FFF2-40B4-BE49-F238E27FC236}">
                <a16:creationId xmlns:a16="http://schemas.microsoft.com/office/drawing/2014/main" id="{1E901B02-32C1-6EAF-B1D5-CE2E61E4280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4" name="Graphic 3">
            <a:extLst>
              <a:ext uri="{FF2B5EF4-FFF2-40B4-BE49-F238E27FC236}">
                <a16:creationId xmlns:a16="http://schemas.microsoft.com/office/drawing/2014/main" id="{A776D115-AFF2-5D78-E188-8F879F0DFFF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8" name="Graphic 7">
            <a:extLst>
              <a:ext uri="{FF2B5EF4-FFF2-40B4-BE49-F238E27FC236}">
                <a16:creationId xmlns:a16="http://schemas.microsoft.com/office/drawing/2014/main" id="{D6B1A637-EB28-3282-C754-36C1C52BA41A}"/>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0" name="Graphic 9">
            <a:extLst>
              <a:ext uri="{FF2B5EF4-FFF2-40B4-BE49-F238E27FC236}">
                <a16:creationId xmlns:a16="http://schemas.microsoft.com/office/drawing/2014/main" id="{4D121987-C323-50F2-DF08-9FEA5CFACCB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2" name="Graphic 11">
            <a:extLst>
              <a:ext uri="{FF2B5EF4-FFF2-40B4-BE49-F238E27FC236}">
                <a16:creationId xmlns:a16="http://schemas.microsoft.com/office/drawing/2014/main" id="{8DC9F9FF-2248-995C-A64C-DE9E5F87C21A}"/>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3" name="Graphic 12">
            <a:extLst>
              <a:ext uri="{FF2B5EF4-FFF2-40B4-BE49-F238E27FC236}">
                <a16:creationId xmlns:a16="http://schemas.microsoft.com/office/drawing/2014/main" id="{AF32927E-C66D-C6A6-2327-8385FE035235}"/>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4" name="Graphic 13">
            <a:extLst>
              <a:ext uri="{FF2B5EF4-FFF2-40B4-BE49-F238E27FC236}">
                <a16:creationId xmlns:a16="http://schemas.microsoft.com/office/drawing/2014/main" id="{9D8222AC-D8DB-FEC9-4B0B-102A18B550F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44444247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886374" y="838988"/>
            <a:ext cx="10461626" cy="1143292"/>
          </a:xfrm>
        </p:spPr>
        <p:txBody>
          <a:bodyPr>
            <a:normAutofit/>
          </a:bodyPr>
          <a:lstStyle>
            <a:lvl1pPr>
              <a:lnSpc>
                <a:spcPct val="100000"/>
              </a:lnSpc>
              <a:defRPr sz="3600"/>
            </a:lvl1pPr>
          </a:lstStyle>
          <a:p>
            <a:r>
              <a:rPr lang="en-US"/>
              <a:t>Click to edit Master title style</a:t>
            </a:r>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844000" y="21429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10">
            <a:extLst>
              <a:ext uri="{FF2B5EF4-FFF2-40B4-BE49-F238E27FC236}">
                <a16:creationId xmlns:a16="http://schemas.microsoft.com/office/drawing/2014/main" id="{F86E5640-DE07-46FE-2EFB-FCD8C5238DC9}"/>
              </a:ext>
            </a:extLst>
          </p:cNvPr>
          <p:cNvSpPr>
            <a:spLocks noGrp="1"/>
          </p:cNvSpPr>
          <p:nvPr>
            <p:ph type="body" sz="quarter" idx="13"/>
          </p:nvPr>
        </p:nvSpPr>
        <p:spPr>
          <a:xfrm>
            <a:off x="844000" y="2844801"/>
            <a:ext cx="5157788" cy="3174212"/>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64812" y="21429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Text Placeholder 12">
            <a:extLst>
              <a:ext uri="{FF2B5EF4-FFF2-40B4-BE49-F238E27FC236}">
                <a16:creationId xmlns:a16="http://schemas.microsoft.com/office/drawing/2014/main" id="{20D5795C-6228-AA6F-1CF7-AD7010686BC6}"/>
              </a:ext>
            </a:extLst>
          </p:cNvPr>
          <p:cNvSpPr>
            <a:spLocks noGrp="1"/>
          </p:cNvSpPr>
          <p:nvPr>
            <p:ph type="body" sz="quarter" idx="14"/>
          </p:nvPr>
        </p:nvSpPr>
        <p:spPr>
          <a:xfrm>
            <a:off x="6164812" y="2844801"/>
            <a:ext cx="5183188" cy="3174212"/>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Date Placeholder 4">
            <a:extLst>
              <a:ext uri="{FF2B5EF4-FFF2-40B4-BE49-F238E27FC236}">
                <a16:creationId xmlns:a16="http://schemas.microsoft.com/office/drawing/2014/main" id="{150CB3CF-C807-87B4-FD22-2943BADE12C9}"/>
              </a:ext>
            </a:extLst>
          </p:cNvPr>
          <p:cNvSpPr>
            <a:spLocks noGrp="1"/>
          </p:cNvSpPr>
          <p:nvPr>
            <p:ph type="dt" sz="half" idx="10"/>
          </p:nvPr>
        </p:nvSpPr>
        <p:spPr>
          <a:xfrm>
            <a:off x="838200" y="6356350"/>
            <a:ext cx="2743200" cy="365125"/>
          </a:xfrm>
        </p:spPr>
        <p:txBody>
          <a:bodyPr/>
          <a:lstStyle/>
          <a:p>
            <a:r>
              <a:rPr lang="en-US" altLang="zh-CN" dirty="0"/>
              <a:t>03/12/2025</a:t>
            </a:r>
            <a:fld id="{9E765B10-D26A-480A-9509-A9831C5E60D8}" type="datetime1">
              <a:rPr lang="en-US" smtClean="0"/>
              <a:t>7/2/2025</a:t>
            </a:fld>
            <a:endParaRPr lang="en-US"/>
          </a:p>
        </p:txBody>
      </p:sp>
      <p:sp>
        <p:nvSpPr>
          <p:cNvPr id="29" name="Footer Placeholder 5">
            <a:extLst>
              <a:ext uri="{FF2B5EF4-FFF2-40B4-BE49-F238E27FC236}">
                <a16:creationId xmlns:a16="http://schemas.microsoft.com/office/drawing/2014/main" id="{F815F8B4-3228-AEE1-65FF-49B839035EAA}"/>
              </a:ext>
            </a:extLst>
          </p:cNvPr>
          <p:cNvSpPr>
            <a:spLocks noGrp="1"/>
          </p:cNvSpPr>
          <p:nvPr>
            <p:ph type="ftr" sz="quarter" idx="11"/>
          </p:nvPr>
        </p:nvSpPr>
        <p:spPr>
          <a:xfrm>
            <a:off x="4038600" y="6356350"/>
            <a:ext cx="4114800" cy="365125"/>
          </a:xfrm>
        </p:spPr>
        <p:txBody>
          <a:bodyPr/>
          <a:lstStyle/>
          <a:p>
            <a:r>
              <a:rPr lang="en-US"/>
              <a:t>Sample Footer Text</a:t>
            </a:r>
          </a:p>
        </p:txBody>
      </p:sp>
      <p:sp>
        <p:nvSpPr>
          <p:cNvPr id="30" name="Slide Number Placeholder 6">
            <a:extLst>
              <a:ext uri="{FF2B5EF4-FFF2-40B4-BE49-F238E27FC236}">
                <a16:creationId xmlns:a16="http://schemas.microsoft.com/office/drawing/2014/main" id="{3210DB70-CFB0-93CF-30A9-FF06FFA7627C}"/>
              </a:ext>
            </a:extLst>
          </p:cNvPr>
          <p:cNvSpPr>
            <a:spLocks noGrp="1"/>
          </p:cNvSpPr>
          <p:nvPr>
            <p:ph type="sldNum" sz="quarter" idx="12"/>
          </p:nvPr>
        </p:nvSpPr>
        <p:spPr>
          <a:xfrm>
            <a:off x="8610600" y="6356350"/>
            <a:ext cx="2743200" cy="365125"/>
          </a:xfrm>
        </p:spPr>
        <p:txBody>
          <a:bodyPr/>
          <a:lstStyle/>
          <a:p>
            <a:fld id="{CC057153-B650-4DEB-B370-79DDCFDCE934}" type="slidenum">
              <a:rPr lang="en-US" smtClean="0"/>
              <a:t>‹#›</a:t>
            </a:fld>
            <a:endParaRPr lang="en-US"/>
          </a:p>
        </p:txBody>
      </p:sp>
      <p:pic>
        <p:nvPicPr>
          <p:cNvPr id="4" name="Graphic 3">
            <a:extLst>
              <a:ext uri="{FF2B5EF4-FFF2-40B4-BE49-F238E27FC236}">
                <a16:creationId xmlns:a16="http://schemas.microsoft.com/office/drawing/2014/main" id="{FA8B292C-78EE-3F3A-1824-BA23FD3ACB4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6" name="Graphic 5">
            <a:extLst>
              <a:ext uri="{FF2B5EF4-FFF2-40B4-BE49-F238E27FC236}">
                <a16:creationId xmlns:a16="http://schemas.microsoft.com/office/drawing/2014/main" id="{4AF94155-1E62-D8F2-D985-479A809DF603}"/>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7" name="Graphic 6">
            <a:extLst>
              <a:ext uri="{FF2B5EF4-FFF2-40B4-BE49-F238E27FC236}">
                <a16:creationId xmlns:a16="http://schemas.microsoft.com/office/drawing/2014/main" id="{19881DA4-226B-58EF-0C10-A6284D7A1C10}"/>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8" name="Graphic 7">
            <a:extLst>
              <a:ext uri="{FF2B5EF4-FFF2-40B4-BE49-F238E27FC236}">
                <a16:creationId xmlns:a16="http://schemas.microsoft.com/office/drawing/2014/main" id="{53E5DF6D-D95D-74BC-584D-F117AC064FF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9" name="Graphic 8">
            <a:extLst>
              <a:ext uri="{FF2B5EF4-FFF2-40B4-BE49-F238E27FC236}">
                <a16:creationId xmlns:a16="http://schemas.microsoft.com/office/drawing/2014/main" id="{01AA33A2-21CD-D149-412C-A9C84BAD10D8}"/>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0" name="Graphic 9">
            <a:extLst>
              <a:ext uri="{FF2B5EF4-FFF2-40B4-BE49-F238E27FC236}">
                <a16:creationId xmlns:a16="http://schemas.microsoft.com/office/drawing/2014/main" id="{7FC076E3-7993-4915-413F-1DC366BFE6D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2" name="Graphic 11">
            <a:extLst>
              <a:ext uri="{FF2B5EF4-FFF2-40B4-BE49-F238E27FC236}">
                <a16:creationId xmlns:a16="http://schemas.microsoft.com/office/drawing/2014/main" id="{324917FE-3BB3-F1A2-3202-1189FD0CBF4A}"/>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362917318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6EE18BD7-769F-0BB3-850B-EBE7D69E765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14" name="Graphic 13">
            <a:extLst>
              <a:ext uri="{FF2B5EF4-FFF2-40B4-BE49-F238E27FC236}">
                <a16:creationId xmlns:a16="http://schemas.microsoft.com/office/drawing/2014/main" id="{77A5430C-4BDE-80B7-ABA6-A02B3F5CE940}"/>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5" name="Graphic 14">
            <a:extLst>
              <a:ext uri="{FF2B5EF4-FFF2-40B4-BE49-F238E27FC236}">
                <a16:creationId xmlns:a16="http://schemas.microsoft.com/office/drawing/2014/main" id="{864091E6-49B4-2A0B-C6B7-6CC46B68B160}"/>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6" name="Graphic 15">
            <a:extLst>
              <a:ext uri="{FF2B5EF4-FFF2-40B4-BE49-F238E27FC236}">
                <a16:creationId xmlns:a16="http://schemas.microsoft.com/office/drawing/2014/main" id="{56770745-D090-ADEE-CD92-E988A3FC5FE6}"/>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7" name="Graphic 16">
            <a:extLst>
              <a:ext uri="{FF2B5EF4-FFF2-40B4-BE49-F238E27FC236}">
                <a16:creationId xmlns:a16="http://schemas.microsoft.com/office/drawing/2014/main" id="{E4CF0899-CB0D-7779-C4A8-B65BCA91CC18}"/>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8" name="Graphic 17">
            <a:extLst>
              <a:ext uri="{FF2B5EF4-FFF2-40B4-BE49-F238E27FC236}">
                <a16:creationId xmlns:a16="http://schemas.microsoft.com/office/drawing/2014/main" id="{B676EC6E-099C-E5CE-4E22-F8B0844FE7A2}"/>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9" name="Graphic 18">
            <a:extLst>
              <a:ext uri="{FF2B5EF4-FFF2-40B4-BE49-F238E27FC236}">
                <a16:creationId xmlns:a16="http://schemas.microsoft.com/office/drawing/2014/main" id="{DE00C827-4B9B-D125-BA74-FE3BA01CA4F6}"/>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
        <p:nvSpPr>
          <p:cNvPr id="7" name="Freeform: Shape 10">
            <a:extLst>
              <a:ext uri="{FF2B5EF4-FFF2-40B4-BE49-F238E27FC236}">
                <a16:creationId xmlns:a16="http://schemas.microsoft.com/office/drawing/2014/main" id="{F81EB496-2EA2-EF7A-70F7-A84E46106259}"/>
              </a:ext>
              <a:ext uri="{C183D7F6-B498-43B3-948B-1728B52AA6E4}">
                <adec:decorative xmlns:adec="http://schemas.microsoft.com/office/drawing/2017/decorative" val="1"/>
              </a:ext>
            </a:extLst>
          </p:cNvPr>
          <p:cNvSpPr/>
          <p:nvPr userDrawn="1"/>
        </p:nvSpPr>
        <p:spPr>
          <a:xfrm flipH="1">
            <a:off x="4956259" y="2726303"/>
            <a:ext cx="1025765" cy="1025764"/>
          </a:xfrm>
          <a:custGeom>
            <a:avLst/>
            <a:gdLst>
              <a:gd name="connsiteX0" fmla="*/ 622005 w 1244009"/>
              <a:gd name="connsiteY0" fmla="*/ 0 h 1244009"/>
              <a:gd name="connsiteX1" fmla="*/ 1244009 w 1244009"/>
              <a:gd name="connsiteY1" fmla="*/ 0 h 1244009"/>
              <a:gd name="connsiteX2" fmla="*/ 1244009 w 1244009"/>
              <a:gd name="connsiteY2" fmla="*/ 621995 h 1244009"/>
              <a:gd name="connsiteX3" fmla="*/ 1244009 w 1244009"/>
              <a:gd name="connsiteY3" fmla="*/ 622015 h 1244009"/>
              <a:gd name="connsiteX4" fmla="*/ 1231373 w 1244009"/>
              <a:gd name="connsiteY4" fmla="*/ 747361 h 1244009"/>
              <a:gd name="connsiteX5" fmla="*/ 747361 w 1244009"/>
              <a:gd name="connsiteY5" fmla="*/ 1231373 h 1244009"/>
              <a:gd name="connsiteX6" fmla="*/ 622015 w 1244009"/>
              <a:gd name="connsiteY6" fmla="*/ 1244009 h 1244009"/>
              <a:gd name="connsiteX7" fmla="*/ 621995 w 1244009"/>
              <a:gd name="connsiteY7" fmla="*/ 1244009 h 1244009"/>
              <a:gd name="connsiteX8" fmla="*/ 0 w 1244009"/>
              <a:gd name="connsiteY8" fmla="*/ 1244009 h 1244009"/>
              <a:gd name="connsiteX9" fmla="*/ 0 w 1244009"/>
              <a:gd name="connsiteY9" fmla="*/ 622005 h 1244009"/>
              <a:gd name="connsiteX10" fmla="*/ 622005 w 1244009"/>
              <a:gd name="connsiteY10" fmla="*/ 0 h 1244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4009" h="1244009">
                <a:moveTo>
                  <a:pt x="622005" y="0"/>
                </a:moveTo>
                <a:lnTo>
                  <a:pt x="1244009" y="0"/>
                </a:lnTo>
                <a:lnTo>
                  <a:pt x="1244009" y="621995"/>
                </a:lnTo>
                <a:lnTo>
                  <a:pt x="1244009" y="622015"/>
                </a:lnTo>
                <a:lnTo>
                  <a:pt x="1231373" y="747361"/>
                </a:lnTo>
                <a:cubicBezTo>
                  <a:pt x="1181659" y="990307"/>
                  <a:pt x="990307" y="1181659"/>
                  <a:pt x="747361" y="1231373"/>
                </a:cubicBezTo>
                <a:lnTo>
                  <a:pt x="622015" y="1244009"/>
                </a:lnTo>
                <a:lnTo>
                  <a:pt x="621995" y="1244009"/>
                </a:lnTo>
                <a:lnTo>
                  <a:pt x="0" y="1244009"/>
                </a:lnTo>
                <a:lnTo>
                  <a:pt x="0" y="622005"/>
                </a:lnTo>
                <a:cubicBezTo>
                  <a:pt x="0" y="278481"/>
                  <a:pt x="278481" y="0"/>
                  <a:pt x="622005" y="0"/>
                </a:cubicBezTo>
                <a:close/>
              </a:path>
            </a:pathLst>
          </a:custGeom>
          <a:solidFill>
            <a:schemeClr val="bg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600">
              <a:solidFill>
                <a:schemeClr val="tx1"/>
              </a:solidFill>
            </a:endParaRPr>
          </a:p>
        </p:txBody>
      </p:sp>
      <p:sp>
        <p:nvSpPr>
          <p:cNvPr id="8" name="Freeform: Shape35">
            <a:extLst>
              <a:ext uri="{FF2B5EF4-FFF2-40B4-BE49-F238E27FC236}">
                <a16:creationId xmlns:a16="http://schemas.microsoft.com/office/drawing/2014/main" id="{0F0E22CA-54FC-EF40-45E1-FAA389BF8403}"/>
              </a:ext>
              <a:ext uri="{C183D7F6-B498-43B3-948B-1728B52AA6E4}">
                <adec:decorative xmlns:adec="http://schemas.microsoft.com/office/drawing/2017/decorative" val="1"/>
              </a:ext>
            </a:extLst>
          </p:cNvPr>
          <p:cNvSpPr/>
          <p:nvPr userDrawn="1"/>
        </p:nvSpPr>
        <p:spPr>
          <a:xfrm>
            <a:off x="4956260" y="3984399"/>
            <a:ext cx="1025766" cy="1025767"/>
          </a:xfrm>
          <a:custGeom>
            <a:avLst/>
            <a:gdLst>
              <a:gd name="connsiteX0" fmla="*/ 404303 w 808607"/>
              <a:gd name="connsiteY0" fmla="*/ 0 h 808608"/>
              <a:gd name="connsiteX1" fmla="*/ 404313 w 808607"/>
              <a:gd name="connsiteY1" fmla="*/ 1 h 808608"/>
              <a:gd name="connsiteX2" fmla="*/ 525608 w 808607"/>
              <a:gd name="connsiteY2" fmla="*/ 1 h 808608"/>
              <a:gd name="connsiteX3" fmla="*/ 525619 w 808607"/>
              <a:gd name="connsiteY3" fmla="*/ 0 h 808608"/>
              <a:gd name="connsiteX4" fmla="*/ 525630 w 808607"/>
              <a:gd name="connsiteY4" fmla="*/ 1 h 808608"/>
              <a:gd name="connsiteX5" fmla="*/ 808607 w 808607"/>
              <a:gd name="connsiteY5" fmla="*/ 1 h 808608"/>
              <a:gd name="connsiteX6" fmla="*/ 808607 w 808607"/>
              <a:gd name="connsiteY6" fmla="*/ 249843 h 808608"/>
              <a:gd name="connsiteX7" fmla="*/ 808607 w 808607"/>
              <a:gd name="connsiteY7" fmla="*/ 404304 h 808608"/>
              <a:gd name="connsiteX8" fmla="*/ 808604 w 808607"/>
              <a:gd name="connsiteY8" fmla="*/ 404267 h 808608"/>
              <a:gd name="connsiteX9" fmla="*/ 803948 w 808607"/>
              <a:gd name="connsiteY9" fmla="*/ 342732 h 808608"/>
              <a:gd name="connsiteX10" fmla="*/ 801197 w 808607"/>
              <a:gd name="connsiteY10" fmla="*/ 330797 h 808608"/>
              <a:gd name="connsiteX11" fmla="*/ 800393 w 808607"/>
              <a:gd name="connsiteY11" fmla="*/ 322823 h 808608"/>
              <a:gd name="connsiteX12" fmla="*/ 797874 w 808607"/>
              <a:gd name="connsiteY12" fmla="*/ 314706 h 808608"/>
              <a:gd name="connsiteX13" fmla="*/ 797654 w 808607"/>
              <a:gd name="connsiteY13" fmla="*/ 315423 h 808608"/>
              <a:gd name="connsiteX14" fmla="*/ 801197 w 808607"/>
              <a:gd name="connsiteY14" fmla="*/ 330797 h 808608"/>
              <a:gd name="connsiteX15" fmla="*/ 808604 w 808607"/>
              <a:gd name="connsiteY15" fmla="*/ 404267 h 808608"/>
              <a:gd name="connsiteX16" fmla="*/ 808606 w 808607"/>
              <a:gd name="connsiteY16" fmla="*/ 404303 h 808608"/>
              <a:gd name="connsiteX17" fmla="*/ 404303 w 808607"/>
              <a:gd name="connsiteY17" fmla="*/ 808606 h 808608"/>
              <a:gd name="connsiteX18" fmla="*/ 404267 w 808607"/>
              <a:gd name="connsiteY18" fmla="*/ 808604 h 808608"/>
              <a:gd name="connsiteX19" fmla="*/ 342601 w 808607"/>
              <a:gd name="connsiteY19" fmla="*/ 802387 h 808608"/>
              <a:gd name="connsiteX20" fmla="*/ 340020 w 808607"/>
              <a:gd name="connsiteY20" fmla="*/ 803148 h 808608"/>
              <a:gd name="connsiteX21" fmla="*/ 339484 w 808607"/>
              <a:gd name="connsiteY21" fmla="*/ 803199 h 808608"/>
              <a:gd name="connsiteX22" fmla="*/ 342732 w 808607"/>
              <a:gd name="connsiteY22" fmla="*/ 803948 h 808608"/>
              <a:gd name="connsiteX23" fmla="*/ 404267 w 808607"/>
              <a:gd name="connsiteY23" fmla="*/ 808604 h 808608"/>
              <a:gd name="connsiteX24" fmla="*/ 404304 w 808607"/>
              <a:gd name="connsiteY24" fmla="*/ 808607 h 808608"/>
              <a:gd name="connsiteX25" fmla="*/ 282999 w 808607"/>
              <a:gd name="connsiteY25" fmla="*/ 808607 h 808608"/>
              <a:gd name="connsiteX26" fmla="*/ 282988 w 808607"/>
              <a:gd name="connsiteY26" fmla="*/ 808608 h 808608"/>
              <a:gd name="connsiteX27" fmla="*/ 282978 w 808607"/>
              <a:gd name="connsiteY27" fmla="*/ 808607 h 808608"/>
              <a:gd name="connsiteX28" fmla="*/ 1 w 808607"/>
              <a:gd name="connsiteY28" fmla="*/ 808607 h 808608"/>
              <a:gd name="connsiteX29" fmla="*/ 1 w 808607"/>
              <a:gd name="connsiteY29" fmla="*/ 539845 h 808608"/>
              <a:gd name="connsiteX30" fmla="*/ 0 w 808607"/>
              <a:gd name="connsiteY30" fmla="*/ 539835 h 808608"/>
              <a:gd name="connsiteX31" fmla="*/ 1 w 808607"/>
              <a:gd name="connsiteY31" fmla="*/ 539824 h 808608"/>
              <a:gd name="connsiteX32" fmla="*/ 1 w 808607"/>
              <a:gd name="connsiteY32" fmla="*/ 404313 h 808608"/>
              <a:gd name="connsiteX33" fmla="*/ 0 w 808607"/>
              <a:gd name="connsiteY33" fmla="*/ 404303 h 808608"/>
              <a:gd name="connsiteX34" fmla="*/ 404303 w 808607"/>
              <a:gd name="connsiteY34" fmla="*/ 0 h 808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808607" h="808608">
                <a:moveTo>
                  <a:pt x="404303" y="0"/>
                </a:moveTo>
                <a:lnTo>
                  <a:pt x="404313" y="1"/>
                </a:lnTo>
                <a:lnTo>
                  <a:pt x="525608" y="1"/>
                </a:lnTo>
                <a:lnTo>
                  <a:pt x="525619" y="0"/>
                </a:lnTo>
                <a:lnTo>
                  <a:pt x="525630" y="1"/>
                </a:lnTo>
                <a:lnTo>
                  <a:pt x="808607" y="1"/>
                </a:lnTo>
                <a:lnTo>
                  <a:pt x="808607" y="249843"/>
                </a:lnTo>
                <a:lnTo>
                  <a:pt x="808607" y="404304"/>
                </a:lnTo>
                <a:lnTo>
                  <a:pt x="808604" y="404267"/>
                </a:lnTo>
                <a:lnTo>
                  <a:pt x="803948" y="342732"/>
                </a:lnTo>
                <a:lnTo>
                  <a:pt x="801197" y="330797"/>
                </a:lnTo>
                <a:lnTo>
                  <a:pt x="800393" y="322823"/>
                </a:lnTo>
                <a:lnTo>
                  <a:pt x="797874" y="314706"/>
                </a:lnTo>
                <a:lnTo>
                  <a:pt x="797654" y="315423"/>
                </a:lnTo>
                <a:lnTo>
                  <a:pt x="801197" y="330797"/>
                </a:lnTo>
                <a:lnTo>
                  <a:pt x="808604" y="404267"/>
                </a:lnTo>
                <a:lnTo>
                  <a:pt x="808606" y="404303"/>
                </a:lnTo>
                <a:cubicBezTo>
                  <a:pt x="808606" y="627593"/>
                  <a:pt x="627593" y="808606"/>
                  <a:pt x="404303" y="808606"/>
                </a:cubicBezTo>
                <a:lnTo>
                  <a:pt x="404267" y="808604"/>
                </a:lnTo>
                <a:lnTo>
                  <a:pt x="342601" y="802387"/>
                </a:lnTo>
                <a:lnTo>
                  <a:pt x="340020" y="803148"/>
                </a:lnTo>
                <a:lnTo>
                  <a:pt x="339484" y="803199"/>
                </a:lnTo>
                <a:lnTo>
                  <a:pt x="342732" y="803948"/>
                </a:lnTo>
                <a:lnTo>
                  <a:pt x="404267" y="808604"/>
                </a:lnTo>
                <a:lnTo>
                  <a:pt x="404304" y="808607"/>
                </a:lnTo>
                <a:lnTo>
                  <a:pt x="282999" y="808607"/>
                </a:lnTo>
                <a:lnTo>
                  <a:pt x="282988" y="808608"/>
                </a:lnTo>
                <a:lnTo>
                  <a:pt x="282978" y="808607"/>
                </a:lnTo>
                <a:lnTo>
                  <a:pt x="1" y="808607"/>
                </a:lnTo>
                <a:lnTo>
                  <a:pt x="1" y="539845"/>
                </a:lnTo>
                <a:lnTo>
                  <a:pt x="0" y="539835"/>
                </a:lnTo>
                <a:lnTo>
                  <a:pt x="1" y="539824"/>
                </a:lnTo>
                <a:lnTo>
                  <a:pt x="1" y="404313"/>
                </a:lnTo>
                <a:lnTo>
                  <a:pt x="0" y="404303"/>
                </a:lnTo>
                <a:cubicBezTo>
                  <a:pt x="0" y="181013"/>
                  <a:pt x="181013" y="0"/>
                  <a:pt x="404303" y="0"/>
                </a:cubicBezTo>
                <a:close/>
              </a:path>
            </a:pathLst>
          </a:custGeom>
          <a:solidFill>
            <a:schemeClr val="bg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600">
              <a:solidFill>
                <a:schemeClr val="tx1"/>
              </a:solidFill>
            </a:endParaRPr>
          </a:p>
        </p:txBody>
      </p:sp>
      <p:sp>
        <p:nvSpPr>
          <p:cNvPr id="9" name="Freeform: Shape 8">
            <a:extLst>
              <a:ext uri="{FF2B5EF4-FFF2-40B4-BE49-F238E27FC236}">
                <a16:creationId xmlns:a16="http://schemas.microsoft.com/office/drawing/2014/main" id="{12F96F64-8285-9161-00B5-71022EC0D7ED}"/>
              </a:ext>
              <a:ext uri="{C183D7F6-B498-43B3-948B-1728B52AA6E4}">
                <adec:decorative xmlns:adec="http://schemas.microsoft.com/office/drawing/2017/decorative" val="1"/>
              </a:ext>
            </a:extLst>
          </p:cNvPr>
          <p:cNvSpPr/>
          <p:nvPr userDrawn="1"/>
        </p:nvSpPr>
        <p:spPr>
          <a:xfrm>
            <a:off x="6209973" y="2726303"/>
            <a:ext cx="1025765" cy="1025764"/>
          </a:xfrm>
          <a:custGeom>
            <a:avLst/>
            <a:gdLst>
              <a:gd name="connsiteX0" fmla="*/ 622005 w 1244009"/>
              <a:gd name="connsiteY0" fmla="*/ 0 h 1244009"/>
              <a:gd name="connsiteX1" fmla="*/ 1244009 w 1244009"/>
              <a:gd name="connsiteY1" fmla="*/ 0 h 1244009"/>
              <a:gd name="connsiteX2" fmla="*/ 1244009 w 1244009"/>
              <a:gd name="connsiteY2" fmla="*/ 621995 h 1244009"/>
              <a:gd name="connsiteX3" fmla="*/ 1244009 w 1244009"/>
              <a:gd name="connsiteY3" fmla="*/ 622015 h 1244009"/>
              <a:gd name="connsiteX4" fmla="*/ 1231373 w 1244009"/>
              <a:gd name="connsiteY4" fmla="*/ 747361 h 1244009"/>
              <a:gd name="connsiteX5" fmla="*/ 747361 w 1244009"/>
              <a:gd name="connsiteY5" fmla="*/ 1231373 h 1244009"/>
              <a:gd name="connsiteX6" fmla="*/ 622015 w 1244009"/>
              <a:gd name="connsiteY6" fmla="*/ 1244009 h 1244009"/>
              <a:gd name="connsiteX7" fmla="*/ 621995 w 1244009"/>
              <a:gd name="connsiteY7" fmla="*/ 1244009 h 1244009"/>
              <a:gd name="connsiteX8" fmla="*/ 0 w 1244009"/>
              <a:gd name="connsiteY8" fmla="*/ 1244009 h 1244009"/>
              <a:gd name="connsiteX9" fmla="*/ 0 w 1244009"/>
              <a:gd name="connsiteY9" fmla="*/ 622005 h 1244009"/>
              <a:gd name="connsiteX10" fmla="*/ 622005 w 1244009"/>
              <a:gd name="connsiteY10" fmla="*/ 0 h 1244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44009" h="1244009">
                <a:moveTo>
                  <a:pt x="622005" y="0"/>
                </a:moveTo>
                <a:lnTo>
                  <a:pt x="1244009" y="0"/>
                </a:lnTo>
                <a:lnTo>
                  <a:pt x="1244009" y="621995"/>
                </a:lnTo>
                <a:lnTo>
                  <a:pt x="1244009" y="622015"/>
                </a:lnTo>
                <a:lnTo>
                  <a:pt x="1231373" y="747361"/>
                </a:lnTo>
                <a:cubicBezTo>
                  <a:pt x="1181659" y="990307"/>
                  <a:pt x="990307" y="1181659"/>
                  <a:pt x="747361" y="1231373"/>
                </a:cubicBezTo>
                <a:lnTo>
                  <a:pt x="622015" y="1244009"/>
                </a:lnTo>
                <a:lnTo>
                  <a:pt x="621995" y="1244009"/>
                </a:lnTo>
                <a:lnTo>
                  <a:pt x="0" y="1244009"/>
                </a:lnTo>
                <a:lnTo>
                  <a:pt x="0" y="622005"/>
                </a:lnTo>
                <a:cubicBezTo>
                  <a:pt x="0" y="278481"/>
                  <a:pt x="278481" y="0"/>
                  <a:pt x="622005" y="0"/>
                </a:cubicBezTo>
                <a:close/>
              </a:path>
            </a:pathLst>
          </a:custGeom>
          <a:solidFill>
            <a:schemeClr val="bg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600">
              <a:solidFill>
                <a:schemeClr val="tx1"/>
              </a:solidFill>
            </a:endParaRPr>
          </a:p>
        </p:txBody>
      </p:sp>
      <p:sp>
        <p:nvSpPr>
          <p:cNvPr id="10" name="Freeform: Shape 31">
            <a:extLst>
              <a:ext uri="{FF2B5EF4-FFF2-40B4-BE49-F238E27FC236}">
                <a16:creationId xmlns:a16="http://schemas.microsoft.com/office/drawing/2014/main" id="{4BD23242-BBFF-40CA-0A21-F1D49DB2E6E9}"/>
              </a:ext>
              <a:ext uri="{C183D7F6-B498-43B3-948B-1728B52AA6E4}">
                <adec:decorative xmlns:adec="http://schemas.microsoft.com/office/drawing/2017/decorative" val="1"/>
              </a:ext>
            </a:extLst>
          </p:cNvPr>
          <p:cNvSpPr/>
          <p:nvPr userDrawn="1"/>
        </p:nvSpPr>
        <p:spPr>
          <a:xfrm>
            <a:off x="6209974" y="3984400"/>
            <a:ext cx="1025766" cy="1025766"/>
          </a:xfrm>
          <a:custGeom>
            <a:avLst/>
            <a:gdLst>
              <a:gd name="connsiteX0" fmla="*/ 808607 w 808607"/>
              <a:gd name="connsiteY0" fmla="*/ 404304 h 808607"/>
              <a:gd name="connsiteX1" fmla="*/ 808607 w 808607"/>
              <a:gd name="connsiteY1" fmla="*/ 808607 h 808607"/>
              <a:gd name="connsiteX2" fmla="*/ 404304 w 808607"/>
              <a:gd name="connsiteY2" fmla="*/ 808607 h 808607"/>
              <a:gd name="connsiteX3" fmla="*/ 808607 w 808607"/>
              <a:gd name="connsiteY3" fmla="*/ 404304 h 808607"/>
              <a:gd name="connsiteX4" fmla="*/ 404303 w 808607"/>
              <a:gd name="connsiteY4" fmla="*/ 0 h 808607"/>
              <a:gd name="connsiteX5" fmla="*/ 808606 w 808607"/>
              <a:gd name="connsiteY5" fmla="*/ 404303 h 808607"/>
              <a:gd name="connsiteX6" fmla="*/ 404303 w 808607"/>
              <a:gd name="connsiteY6" fmla="*/ 808606 h 808607"/>
              <a:gd name="connsiteX7" fmla="*/ 0 w 808607"/>
              <a:gd name="connsiteY7" fmla="*/ 404303 h 808607"/>
              <a:gd name="connsiteX8" fmla="*/ 1 w 808607"/>
              <a:gd name="connsiteY8" fmla="*/ 404293 h 808607"/>
              <a:gd name="connsiteX9" fmla="*/ 1 w 808607"/>
              <a:gd name="connsiteY9" fmla="*/ 1 h 808607"/>
              <a:gd name="connsiteX10" fmla="*/ 404293 w 808607"/>
              <a:gd name="connsiteY10" fmla="*/ 1 h 808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08607" h="808607">
                <a:moveTo>
                  <a:pt x="808607" y="404304"/>
                </a:moveTo>
                <a:lnTo>
                  <a:pt x="808607" y="808607"/>
                </a:lnTo>
                <a:lnTo>
                  <a:pt x="404304" y="808607"/>
                </a:lnTo>
                <a:cubicBezTo>
                  <a:pt x="627594" y="808607"/>
                  <a:pt x="808607" y="627594"/>
                  <a:pt x="808607" y="404304"/>
                </a:cubicBezTo>
                <a:close/>
                <a:moveTo>
                  <a:pt x="404303" y="0"/>
                </a:moveTo>
                <a:cubicBezTo>
                  <a:pt x="627593" y="0"/>
                  <a:pt x="808606" y="181013"/>
                  <a:pt x="808606" y="404303"/>
                </a:cubicBezTo>
                <a:cubicBezTo>
                  <a:pt x="808606" y="627593"/>
                  <a:pt x="627593" y="808606"/>
                  <a:pt x="404303" y="808606"/>
                </a:cubicBezTo>
                <a:cubicBezTo>
                  <a:pt x="181013" y="808606"/>
                  <a:pt x="0" y="627593"/>
                  <a:pt x="0" y="404303"/>
                </a:cubicBezTo>
                <a:lnTo>
                  <a:pt x="1" y="404293"/>
                </a:lnTo>
                <a:lnTo>
                  <a:pt x="1" y="1"/>
                </a:lnTo>
                <a:lnTo>
                  <a:pt x="404293" y="1"/>
                </a:lnTo>
                <a:close/>
              </a:path>
            </a:pathLst>
          </a:custGeom>
          <a:solidFill>
            <a:schemeClr val="bg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600">
              <a:solidFill>
                <a:schemeClr val="tx1"/>
              </a:solidFill>
            </a:endParaRPr>
          </a:p>
        </p:txBody>
      </p:sp>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a:xfrm>
            <a:off x="358198" y="500240"/>
            <a:ext cx="11475604" cy="1073476"/>
          </a:xfrm>
        </p:spPr>
        <p:txBody>
          <a:bodyPr lIns="0" tIns="0" rIns="0" bIns="0" anchor="ctr" anchorCtr="0">
            <a:noAutofit/>
          </a:bodyPr>
          <a:lstStyle>
            <a:lvl1pPr algn="ctr">
              <a:lnSpc>
                <a:spcPct val="100000"/>
              </a:lnSpc>
              <a:defRPr sz="3600"/>
            </a:lvl1pPr>
          </a:lstStyle>
          <a:p>
            <a:r>
              <a:rPr lang="en-US"/>
              <a:t>Click to edit Master title style</a:t>
            </a:r>
          </a:p>
        </p:txBody>
      </p:sp>
      <p:sp>
        <p:nvSpPr>
          <p:cNvPr id="27" name="Text Placeholder 56">
            <a:extLst>
              <a:ext uri="{FF2B5EF4-FFF2-40B4-BE49-F238E27FC236}">
                <a16:creationId xmlns:a16="http://schemas.microsoft.com/office/drawing/2014/main" id="{9830F67E-FBE0-2088-6BE4-9BCC1B1FFBD7}"/>
              </a:ext>
            </a:extLst>
          </p:cNvPr>
          <p:cNvSpPr>
            <a:spLocks noGrp="1"/>
          </p:cNvSpPr>
          <p:nvPr>
            <p:ph type="body" sz="quarter" idx="28" hasCustomPrompt="1"/>
          </p:nvPr>
        </p:nvSpPr>
        <p:spPr>
          <a:xfrm>
            <a:off x="5218024" y="3057469"/>
            <a:ext cx="502234" cy="363433"/>
          </a:xfrm>
        </p:spPr>
        <p:txBody>
          <a:bodyPr anchor="ctr" anchorCtr="0">
            <a:noAutofit/>
          </a:bodyPr>
          <a:lstStyle>
            <a:lvl1pPr marL="0" indent="0" algn="ctr">
              <a:buNone/>
              <a:defRPr sz="2600">
                <a:solidFill>
                  <a:schemeClr val="tx1"/>
                </a:solidFill>
                <a:latin typeface="+mn-lt"/>
              </a:defRPr>
            </a:lvl1pPr>
            <a:lvl2pPr>
              <a:defRPr sz="1800"/>
            </a:lvl2pPr>
            <a:lvl3pPr>
              <a:defRPr sz="1800"/>
            </a:lvl3pPr>
            <a:lvl4pPr>
              <a:defRPr sz="1800"/>
            </a:lvl4pPr>
            <a:lvl5pPr>
              <a:defRPr sz="1800"/>
            </a:lvl5pPr>
          </a:lstStyle>
          <a:p>
            <a:pPr lvl="0"/>
            <a:r>
              <a:rPr lang="en-US"/>
              <a:t>01</a:t>
            </a:r>
          </a:p>
        </p:txBody>
      </p:sp>
      <p:sp>
        <p:nvSpPr>
          <p:cNvPr id="36" name="Text Placeholder 56">
            <a:extLst>
              <a:ext uri="{FF2B5EF4-FFF2-40B4-BE49-F238E27FC236}">
                <a16:creationId xmlns:a16="http://schemas.microsoft.com/office/drawing/2014/main" id="{D2854140-D200-5594-7E7D-D0866E144D8C}"/>
              </a:ext>
            </a:extLst>
          </p:cNvPr>
          <p:cNvSpPr>
            <a:spLocks noGrp="1"/>
          </p:cNvSpPr>
          <p:nvPr>
            <p:ph type="body" sz="quarter" idx="13"/>
          </p:nvPr>
        </p:nvSpPr>
        <p:spPr>
          <a:xfrm>
            <a:off x="735198" y="2350267"/>
            <a:ext cx="3827474" cy="619136"/>
          </a:xfrm>
        </p:spPr>
        <p:txBody>
          <a:bodyPr anchor="b">
            <a:noAutofit/>
          </a:bodyPr>
          <a:lstStyle>
            <a:lvl1pPr marL="0" indent="0" algn="r">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38" name="Text Placeholder 14">
            <a:extLst>
              <a:ext uri="{FF2B5EF4-FFF2-40B4-BE49-F238E27FC236}">
                <a16:creationId xmlns:a16="http://schemas.microsoft.com/office/drawing/2014/main" id="{9675388B-54EE-44AA-F643-0FC008522E3E}"/>
              </a:ext>
            </a:extLst>
          </p:cNvPr>
          <p:cNvSpPr>
            <a:spLocks noGrp="1"/>
          </p:cNvSpPr>
          <p:nvPr>
            <p:ph type="body" sz="quarter" idx="14"/>
          </p:nvPr>
        </p:nvSpPr>
        <p:spPr>
          <a:xfrm>
            <a:off x="735196" y="3167183"/>
            <a:ext cx="3827474" cy="537150"/>
          </a:xfrm>
        </p:spPr>
        <p:txBody>
          <a:bodyPr>
            <a:noAutofit/>
          </a:bodyPr>
          <a:lstStyle>
            <a:lvl1pPr marL="0" indent="0" algn="r">
              <a:lnSpc>
                <a:spcPct val="120000"/>
              </a:lnSpc>
              <a:spcBef>
                <a:spcPts val="0"/>
              </a:spcBef>
              <a:buFontTx/>
              <a:buNone/>
              <a:defRPr sz="1400"/>
            </a:lvl1pPr>
            <a:lvl2pPr marL="457200" indent="0" algn="r">
              <a:lnSpc>
                <a:spcPct val="120000"/>
              </a:lnSpc>
              <a:buFontTx/>
              <a:buNone/>
              <a:defRPr sz="1400"/>
            </a:lvl2pPr>
            <a:lvl3pPr marL="914400" indent="0" algn="r">
              <a:lnSpc>
                <a:spcPct val="120000"/>
              </a:lnSpc>
              <a:buFontTx/>
              <a:buNone/>
              <a:defRPr sz="1400"/>
            </a:lvl3pPr>
            <a:lvl4pPr marL="1371600" indent="0" algn="r">
              <a:lnSpc>
                <a:spcPct val="120000"/>
              </a:lnSpc>
              <a:buFontTx/>
              <a:buNone/>
              <a:defRPr sz="1400"/>
            </a:lvl4pPr>
            <a:lvl5pPr marL="1828800" indent="0" algn="r">
              <a:lnSpc>
                <a:spcPct val="120000"/>
              </a:lnSpc>
              <a:buFontTx/>
              <a:buNone/>
              <a:defRPr sz="1400"/>
            </a:lvl5pPr>
          </a:lstStyle>
          <a:p>
            <a:pPr lvl="0"/>
            <a:r>
              <a:rPr lang="en-US" altLang="zh-CN"/>
              <a:t>Click to edit Master text styles</a:t>
            </a:r>
          </a:p>
        </p:txBody>
      </p:sp>
      <p:sp>
        <p:nvSpPr>
          <p:cNvPr id="28" name="Text Placeholder 56">
            <a:extLst>
              <a:ext uri="{FF2B5EF4-FFF2-40B4-BE49-F238E27FC236}">
                <a16:creationId xmlns:a16="http://schemas.microsoft.com/office/drawing/2014/main" id="{63CAAAA2-D3A6-BD24-86E3-C2AA90158BA2}"/>
              </a:ext>
            </a:extLst>
          </p:cNvPr>
          <p:cNvSpPr>
            <a:spLocks noGrp="1"/>
          </p:cNvSpPr>
          <p:nvPr>
            <p:ph type="body" sz="quarter" idx="29" hasCustomPrompt="1"/>
          </p:nvPr>
        </p:nvSpPr>
        <p:spPr>
          <a:xfrm>
            <a:off x="6471738" y="3057469"/>
            <a:ext cx="502234" cy="363433"/>
          </a:xfrm>
        </p:spPr>
        <p:txBody>
          <a:bodyPr anchor="ctr" anchorCtr="0">
            <a:noAutofit/>
          </a:bodyPr>
          <a:lstStyle>
            <a:lvl1pPr marL="0" indent="0" algn="ctr">
              <a:buNone/>
              <a:defRPr sz="2600">
                <a:solidFill>
                  <a:schemeClr val="tx1"/>
                </a:solidFill>
                <a:latin typeface="+mn-lt"/>
              </a:defRPr>
            </a:lvl1pPr>
            <a:lvl2pPr>
              <a:defRPr sz="1800"/>
            </a:lvl2pPr>
            <a:lvl3pPr>
              <a:defRPr sz="1800"/>
            </a:lvl3pPr>
            <a:lvl4pPr>
              <a:defRPr sz="1800"/>
            </a:lvl4pPr>
            <a:lvl5pPr>
              <a:defRPr sz="1800"/>
            </a:lvl5pPr>
          </a:lstStyle>
          <a:p>
            <a:pPr lvl="0"/>
            <a:r>
              <a:rPr lang="en-US"/>
              <a:t>02</a:t>
            </a:r>
          </a:p>
        </p:txBody>
      </p:sp>
      <p:sp>
        <p:nvSpPr>
          <p:cNvPr id="39" name="Text Placeholder 56">
            <a:extLst>
              <a:ext uri="{FF2B5EF4-FFF2-40B4-BE49-F238E27FC236}">
                <a16:creationId xmlns:a16="http://schemas.microsoft.com/office/drawing/2014/main" id="{82F99F76-96AA-8979-0D78-AAFA309D066C}"/>
              </a:ext>
            </a:extLst>
          </p:cNvPr>
          <p:cNvSpPr>
            <a:spLocks noGrp="1"/>
          </p:cNvSpPr>
          <p:nvPr>
            <p:ph type="body" sz="quarter" idx="32"/>
          </p:nvPr>
        </p:nvSpPr>
        <p:spPr>
          <a:xfrm>
            <a:off x="7629328" y="2350267"/>
            <a:ext cx="3827474" cy="619136"/>
          </a:xfrm>
        </p:spPr>
        <p:txBody>
          <a:bodyPr anchor="b">
            <a:noAutofit/>
          </a:bodyPr>
          <a:lstStyle>
            <a:lvl1pPr marL="0" indent="0" algn="l">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40" name="Text Placeholder 14">
            <a:extLst>
              <a:ext uri="{FF2B5EF4-FFF2-40B4-BE49-F238E27FC236}">
                <a16:creationId xmlns:a16="http://schemas.microsoft.com/office/drawing/2014/main" id="{13050A68-5A24-213A-2560-9C40938745A1}"/>
              </a:ext>
            </a:extLst>
          </p:cNvPr>
          <p:cNvSpPr>
            <a:spLocks noGrp="1"/>
          </p:cNvSpPr>
          <p:nvPr>
            <p:ph type="body" sz="quarter" idx="33"/>
          </p:nvPr>
        </p:nvSpPr>
        <p:spPr>
          <a:xfrm>
            <a:off x="7629326" y="3167183"/>
            <a:ext cx="3827474" cy="537150"/>
          </a:xfrm>
        </p:spPr>
        <p:txBody>
          <a:bodyPr>
            <a:noAutofit/>
          </a:bodyPr>
          <a:lstStyle>
            <a:lvl1pPr marL="0" indent="0" algn="l">
              <a:lnSpc>
                <a:spcPct val="120000"/>
              </a:lnSpc>
              <a:spcBef>
                <a:spcPts val="0"/>
              </a:spcBef>
              <a:buFontTx/>
              <a:buNone/>
              <a:defRPr sz="1400"/>
            </a:lvl1pPr>
            <a:lvl2pPr marL="457200" indent="0" algn="l">
              <a:lnSpc>
                <a:spcPct val="120000"/>
              </a:lnSpc>
              <a:buFontTx/>
              <a:buNone/>
              <a:defRPr sz="1400"/>
            </a:lvl2pPr>
            <a:lvl3pPr marL="914400" indent="0" algn="l">
              <a:lnSpc>
                <a:spcPct val="120000"/>
              </a:lnSpc>
              <a:buFontTx/>
              <a:buNone/>
              <a:defRPr sz="1400"/>
            </a:lvl3pPr>
            <a:lvl4pPr marL="1371600" indent="0" algn="l">
              <a:lnSpc>
                <a:spcPct val="120000"/>
              </a:lnSpc>
              <a:buFontTx/>
              <a:buNone/>
              <a:defRPr sz="1400"/>
            </a:lvl4pPr>
            <a:lvl5pPr marL="1828800" indent="0" algn="l">
              <a:lnSpc>
                <a:spcPct val="120000"/>
              </a:lnSpc>
              <a:buFontTx/>
              <a:buNone/>
              <a:defRPr sz="1400"/>
            </a:lvl5pPr>
          </a:lstStyle>
          <a:p>
            <a:pPr lvl="0"/>
            <a:r>
              <a:rPr lang="en-US" altLang="zh-CN"/>
              <a:t>Click to edit Master text styles</a:t>
            </a:r>
          </a:p>
        </p:txBody>
      </p:sp>
      <p:sp>
        <p:nvSpPr>
          <p:cNvPr id="34" name="Text Placeholder 56">
            <a:extLst>
              <a:ext uri="{FF2B5EF4-FFF2-40B4-BE49-F238E27FC236}">
                <a16:creationId xmlns:a16="http://schemas.microsoft.com/office/drawing/2014/main" id="{9EBB1E39-D058-D5ED-C5DE-D867284FCA3F}"/>
              </a:ext>
            </a:extLst>
          </p:cNvPr>
          <p:cNvSpPr>
            <a:spLocks noGrp="1"/>
          </p:cNvSpPr>
          <p:nvPr>
            <p:ph type="body" sz="quarter" idx="30" hasCustomPrompt="1"/>
          </p:nvPr>
        </p:nvSpPr>
        <p:spPr>
          <a:xfrm>
            <a:off x="5218026" y="4315566"/>
            <a:ext cx="502234" cy="363433"/>
          </a:xfrm>
        </p:spPr>
        <p:txBody>
          <a:bodyPr anchor="ctr" anchorCtr="0">
            <a:noAutofit/>
          </a:bodyPr>
          <a:lstStyle>
            <a:lvl1pPr marL="0" indent="0" algn="ctr">
              <a:buNone/>
              <a:defRPr sz="2600">
                <a:solidFill>
                  <a:schemeClr val="tx1"/>
                </a:solidFill>
                <a:latin typeface="+mn-lt"/>
              </a:defRPr>
            </a:lvl1pPr>
            <a:lvl2pPr>
              <a:defRPr sz="1800"/>
            </a:lvl2pPr>
            <a:lvl3pPr>
              <a:defRPr sz="1800"/>
            </a:lvl3pPr>
            <a:lvl4pPr>
              <a:defRPr sz="1800"/>
            </a:lvl4pPr>
            <a:lvl5pPr>
              <a:defRPr sz="1800"/>
            </a:lvl5pPr>
          </a:lstStyle>
          <a:p>
            <a:pPr lvl="0"/>
            <a:r>
              <a:rPr lang="en-US"/>
              <a:t>03</a:t>
            </a:r>
          </a:p>
        </p:txBody>
      </p:sp>
      <p:sp>
        <p:nvSpPr>
          <p:cNvPr id="41" name="Text Placeholder 56">
            <a:extLst>
              <a:ext uri="{FF2B5EF4-FFF2-40B4-BE49-F238E27FC236}">
                <a16:creationId xmlns:a16="http://schemas.microsoft.com/office/drawing/2014/main" id="{6EF81DFC-5978-C1D3-B24C-BB377FEFCF26}"/>
              </a:ext>
            </a:extLst>
          </p:cNvPr>
          <p:cNvSpPr>
            <a:spLocks noGrp="1"/>
          </p:cNvSpPr>
          <p:nvPr>
            <p:ph type="body" sz="quarter" idx="34"/>
          </p:nvPr>
        </p:nvSpPr>
        <p:spPr>
          <a:xfrm>
            <a:off x="735198" y="4087738"/>
            <a:ext cx="3827474" cy="619136"/>
          </a:xfrm>
        </p:spPr>
        <p:txBody>
          <a:bodyPr anchor="b">
            <a:noAutofit/>
          </a:bodyPr>
          <a:lstStyle>
            <a:lvl1pPr marL="0" indent="0" algn="r">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43" name="Text Placeholder 14">
            <a:extLst>
              <a:ext uri="{FF2B5EF4-FFF2-40B4-BE49-F238E27FC236}">
                <a16:creationId xmlns:a16="http://schemas.microsoft.com/office/drawing/2014/main" id="{96124C39-C4A7-207F-E21D-CF5FEDE9F9D8}"/>
              </a:ext>
            </a:extLst>
          </p:cNvPr>
          <p:cNvSpPr>
            <a:spLocks noGrp="1"/>
          </p:cNvSpPr>
          <p:nvPr>
            <p:ph type="body" sz="quarter" idx="35"/>
          </p:nvPr>
        </p:nvSpPr>
        <p:spPr>
          <a:xfrm>
            <a:off x="735196" y="4904654"/>
            <a:ext cx="3827474" cy="537150"/>
          </a:xfrm>
        </p:spPr>
        <p:txBody>
          <a:bodyPr>
            <a:noAutofit/>
          </a:bodyPr>
          <a:lstStyle>
            <a:lvl1pPr marL="0" indent="0" algn="r">
              <a:lnSpc>
                <a:spcPct val="120000"/>
              </a:lnSpc>
              <a:spcBef>
                <a:spcPts val="0"/>
              </a:spcBef>
              <a:buFontTx/>
              <a:buNone/>
              <a:defRPr sz="1400"/>
            </a:lvl1pPr>
            <a:lvl2pPr marL="457200" indent="0" algn="r">
              <a:lnSpc>
                <a:spcPct val="120000"/>
              </a:lnSpc>
              <a:buFontTx/>
              <a:buNone/>
              <a:defRPr sz="1400"/>
            </a:lvl2pPr>
            <a:lvl3pPr marL="914400" indent="0" algn="r">
              <a:lnSpc>
                <a:spcPct val="120000"/>
              </a:lnSpc>
              <a:buFontTx/>
              <a:buNone/>
              <a:defRPr sz="1400"/>
            </a:lvl3pPr>
            <a:lvl4pPr marL="1371600" indent="0" algn="r">
              <a:lnSpc>
                <a:spcPct val="120000"/>
              </a:lnSpc>
              <a:buFontTx/>
              <a:buNone/>
              <a:defRPr sz="1400"/>
            </a:lvl4pPr>
            <a:lvl5pPr marL="1828800" indent="0" algn="r">
              <a:lnSpc>
                <a:spcPct val="120000"/>
              </a:lnSpc>
              <a:buFontTx/>
              <a:buNone/>
              <a:defRPr sz="1400"/>
            </a:lvl5pPr>
          </a:lstStyle>
          <a:p>
            <a:pPr lvl="0"/>
            <a:r>
              <a:rPr lang="en-US" altLang="zh-CN"/>
              <a:t>Click to edit Master text styles</a:t>
            </a:r>
          </a:p>
        </p:txBody>
      </p:sp>
      <p:sp>
        <p:nvSpPr>
          <p:cNvPr id="35" name="Text Placeholder 56">
            <a:extLst>
              <a:ext uri="{FF2B5EF4-FFF2-40B4-BE49-F238E27FC236}">
                <a16:creationId xmlns:a16="http://schemas.microsoft.com/office/drawing/2014/main" id="{1FA606A2-8DE1-91B7-B631-E439D9C29C1D}"/>
              </a:ext>
            </a:extLst>
          </p:cNvPr>
          <p:cNvSpPr>
            <a:spLocks noGrp="1"/>
          </p:cNvSpPr>
          <p:nvPr>
            <p:ph type="body" sz="quarter" idx="31" hasCustomPrompt="1"/>
          </p:nvPr>
        </p:nvSpPr>
        <p:spPr>
          <a:xfrm>
            <a:off x="6471738" y="4315566"/>
            <a:ext cx="502234" cy="363433"/>
          </a:xfrm>
        </p:spPr>
        <p:txBody>
          <a:bodyPr anchor="ctr" anchorCtr="0">
            <a:noAutofit/>
          </a:bodyPr>
          <a:lstStyle>
            <a:lvl1pPr marL="0" indent="0" algn="ctr">
              <a:buNone/>
              <a:defRPr sz="2600">
                <a:solidFill>
                  <a:schemeClr val="tx1"/>
                </a:solidFill>
                <a:latin typeface="+mn-lt"/>
              </a:defRPr>
            </a:lvl1pPr>
            <a:lvl2pPr>
              <a:defRPr sz="1800"/>
            </a:lvl2pPr>
            <a:lvl3pPr>
              <a:defRPr sz="1800"/>
            </a:lvl3pPr>
            <a:lvl4pPr>
              <a:defRPr sz="1800"/>
            </a:lvl4pPr>
            <a:lvl5pPr>
              <a:defRPr sz="1800"/>
            </a:lvl5pPr>
          </a:lstStyle>
          <a:p>
            <a:pPr lvl="0"/>
            <a:r>
              <a:rPr lang="en-US"/>
              <a:t>04</a:t>
            </a:r>
          </a:p>
        </p:txBody>
      </p:sp>
      <p:sp>
        <p:nvSpPr>
          <p:cNvPr id="44" name="Text Placeholder 56">
            <a:extLst>
              <a:ext uri="{FF2B5EF4-FFF2-40B4-BE49-F238E27FC236}">
                <a16:creationId xmlns:a16="http://schemas.microsoft.com/office/drawing/2014/main" id="{C2CA0B91-A23E-596B-D61A-F33389EE2155}"/>
              </a:ext>
            </a:extLst>
          </p:cNvPr>
          <p:cNvSpPr>
            <a:spLocks noGrp="1"/>
          </p:cNvSpPr>
          <p:nvPr>
            <p:ph type="body" sz="quarter" idx="36"/>
          </p:nvPr>
        </p:nvSpPr>
        <p:spPr>
          <a:xfrm>
            <a:off x="7629328" y="4087738"/>
            <a:ext cx="3827474" cy="619136"/>
          </a:xfrm>
        </p:spPr>
        <p:txBody>
          <a:bodyPr anchor="b">
            <a:noAutofit/>
          </a:bodyPr>
          <a:lstStyle>
            <a:lvl1pPr marL="0" indent="0" algn="l">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45" name="Text Placeholder 14">
            <a:extLst>
              <a:ext uri="{FF2B5EF4-FFF2-40B4-BE49-F238E27FC236}">
                <a16:creationId xmlns:a16="http://schemas.microsoft.com/office/drawing/2014/main" id="{3442AF88-CA78-9B12-4411-573D83383047}"/>
              </a:ext>
            </a:extLst>
          </p:cNvPr>
          <p:cNvSpPr>
            <a:spLocks noGrp="1"/>
          </p:cNvSpPr>
          <p:nvPr>
            <p:ph type="body" sz="quarter" idx="37"/>
          </p:nvPr>
        </p:nvSpPr>
        <p:spPr>
          <a:xfrm>
            <a:off x="7629326" y="4904654"/>
            <a:ext cx="3827474" cy="537150"/>
          </a:xfrm>
        </p:spPr>
        <p:txBody>
          <a:bodyPr>
            <a:noAutofit/>
          </a:bodyPr>
          <a:lstStyle>
            <a:lvl1pPr marL="0" indent="0" algn="l">
              <a:lnSpc>
                <a:spcPct val="120000"/>
              </a:lnSpc>
              <a:spcBef>
                <a:spcPts val="0"/>
              </a:spcBef>
              <a:buFontTx/>
              <a:buNone/>
              <a:defRPr sz="1400"/>
            </a:lvl1pPr>
            <a:lvl2pPr marL="457200" indent="0" algn="l">
              <a:lnSpc>
                <a:spcPct val="120000"/>
              </a:lnSpc>
              <a:buFontTx/>
              <a:buNone/>
              <a:defRPr sz="1400"/>
            </a:lvl2pPr>
            <a:lvl3pPr marL="914400" indent="0" algn="l">
              <a:lnSpc>
                <a:spcPct val="120000"/>
              </a:lnSpc>
              <a:buFontTx/>
              <a:buNone/>
              <a:defRPr sz="1400"/>
            </a:lvl3pPr>
            <a:lvl4pPr marL="1371600" indent="0" algn="l">
              <a:lnSpc>
                <a:spcPct val="120000"/>
              </a:lnSpc>
              <a:buFontTx/>
              <a:buNone/>
              <a:defRPr sz="1400"/>
            </a:lvl4pPr>
            <a:lvl5pPr marL="1828800" indent="0" algn="l">
              <a:lnSpc>
                <a:spcPct val="120000"/>
              </a:lnSpc>
              <a:buFontTx/>
              <a:buNone/>
              <a:defRPr sz="1400"/>
            </a:lvl5pPr>
          </a:lstStyle>
          <a:p>
            <a:pPr lvl="0"/>
            <a:r>
              <a:rPr lang="en-US" altLang="zh-CN"/>
              <a:t>Click to edit Master text styles</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r>
              <a:rPr lang="en-US" altLang="zh-CN" dirty="0"/>
              <a:t>03/12/2025</a:t>
            </a:r>
            <a:fld id="{EF9E5040-F7E0-40EC-B8E9-CED28200FAA3}" type="datetime1">
              <a:rPr lang="en-US" smtClean="0"/>
              <a:t>7/2/2025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35161065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ycle 1">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A38F1413-1914-1DAF-704B-622CBE35628B}"/>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14" name="Graphic 13">
            <a:extLst>
              <a:ext uri="{FF2B5EF4-FFF2-40B4-BE49-F238E27FC236}">
                <a16:creationId xmlns:a16="http://schemas.microsoft.com/office/drawing/2014/main" id="{A0FC189A-A5DA-69DC-D7EA-710DEBCCC59E}"/>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5" name="Graphic 14">
            <a:extLst>
              <a:ext uri="{FF2B5EF4-FFF2-40B4-BE49-F238E27FC236}">
                <a16:creationId xmlns:a16="http://schemas.microsoft.com/office/drawing/2014/main" id="{0DDFAF1A-32E8-A2EE-3C98-31C49C18136C}"/>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6" name="Graphic 15">
            <a:extLst>
              <a:ext uri="{FF2B5EF4-FFF2-40B4-BE49-F238E27FC236}">
                <a16:creationId xmlns:a16="http://schemas.microsoft.com/office/drawing/2014/main" id="{58DE0956-630D-34A9-B249-0DC3FF3C7EF6}"/>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7" name="Graphic 16">
            <a:extLst>
              <a:ext uri="{FF2B5EF4-FFF2-40B4-BE49-F238E27FC236}">
                <a16:creationId xmlns:a16="http://schemas.microsoft.com/office/drawing/2014/main" id="{19939741-075D-E9C6-ACCE-504949404D3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8" name="Graphic 17">
            <a:extLst>
              <a:ext uri="{FF2B5EF4-FFF2-40B4-BE49-F238E27FC236}">
                <a16:creationId xmlns:a16="http://schemas.microsoft.com/office/drawing/2014/main" id="{A858C0D6-1CC5-8D30-301E-1F63E35CA05B}"/>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9" name="Graphic 18">
            <a:extLst>
              <a:ext uri="{FF2B5EF4-FFF2-40B4-BE49-F238E27FC236}">
                <a16:creationId xmlns:a16="http://schemas.microsoft.com/office/drawing/2014/main" id="{3C76C8CB-3FA5-0E40-D39B-042CE18E215A}"/>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
        <p:nvSpPr>
          <p:cNvPr id="6" name="Freeform: Shape12">
            <a:extLst>
              <a:ext uri="{FF2B5EF4-FFF2-40B4-BE49-F238E27FC236}">
                <a16:creationId xmlns:a16="http://schemas.microsoft.com/office/drawing/2014/main" id="{4B59B264-68B3-D820-23D1-220451307F5F}"/>
              </a:ext>
              <a:ext uri="{C183D7F6-B498-43B3-948B-1728B52AA6E4}">
                <adec:decorative xmlns:adec="http://schemas.microsoft.com/office/drawing/2017/decorative" val="1"/>
              </a:ext>
            </a:extLst>
          </p:cNvPr>
          <p:cNvSpPr/>
          <p:nvPr userDrawn="1"/>
        </p:nvSpPr>
        <p:spPr>
          <a:xfrm>
            <a:off x="4452255" y="1785256"/>
            <a:ext cx="2091183" cy="2465804"/>
          </a:xfrm>
          <a:custGeom>
            <a:avLst/>
            <a:gdLst>
              <a:gd name="connsiteX0" fmla="*/ 2114550 w 2114550"/>
              <a:gd name="connsiteY0" fmla="*/ 452438 h 2493359"/>
              <a:gd name="connsiteX1" fmla="*/ 1662113 w 2114550"/>
              <a:gd name="connsiteY1" fmla="*/ 904875 h 2493359"/>
              <a:gd name="connsiteX2" fmla="*/ 904875 w 2114550"/>
              <a:gd name="connsiteY2" fmla="*/ 1662113 h 2493359"/>
              <a:gd name="connsiteX3" fmla="*/ 1004507 w 2114550"/>
              <a:gd name="connsiteY3" fmla="*/ 2037779 h 2493359"/>
              <a:gd name="connsiteX4" fmla="*/ 388144 w 2114550"/>
              <a:gd name="connsiteY4" fmla="*/ 1875282 h 2493359"/>
              <a:gd name="connsiteX5" fmla="*/ 222504 w 2114550"/>
              <a:gd name="connsiteY5" fmla="*/ 2493359 h 2493359"/>
              <a:gd name="connsiteX6" fmla="*/ 0 w 2114550"/>
              <a:gd name="connsiteY6" fmla="*/ 1662113 h 2493359"/>
              <a:gd name="connsiteX7" fmla="*/ 1662113 w 2114550"/>
              <a:gd name="connsiteY7" fmla="*/ 0 h 2493359"/>
              <a:gd name="connsiteX8" fmla="*/ 2114550 w 2114550"/>
              <a:gd name="connsiteY8" fmla="*/ 452438 h 2493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4550" h="2493359">
                <a:moveTo>
                  <a:pt x="2114550" y="452438"/>
                </a:moveTo>
                <a:cubicBezTo>
                  <a:pt x="2114550" y="702278"/>
                  <a:pt x="1911953" y="904875"/>
                  <a:pt x="1662113" y="904875"/>
                </a:cubicBezTo>
                <a:cubicBezTo>
                  <a:pt x="1243870" y="904875"/>
                  <a:pt x="904875" y="1243870"/>
                  <a:pt x="904875" y="1662113"/>
                </a:cubicBezTo>
                <a:cubicBezTo>
                  <a:pt x="904875" y="1798796"/>
                  <a:pt x="941070" y="1927098"/>
                  <a:pt x="1004507" y="2037779"/>
                </a:cubicBezTo>
                <a:cubicBezTo>
                  <a:pt x="878681" y="1823752"/>
                  <a:pt x="603504" y="1750886"/>
                  <a:pt x="388144" y="1875282"/>
                </a:cubicBezTo>
                <a:cubicBezTo>
                  <a:pt x="171736" y="2000250"/>
                  <a:pt x="97536" y="2276951"/>
                  <a:pt x="222504" y="2493359"/>
                </a:cubicBezTo>
                <a:cubicBezTo>
                  <a:pt x="80963" y="2248853"/>
                  <a:pt x="0" y="1964912"/>
                  <a:pt x="0" y="1662113"/>
                </a:cubicBezTo>
                <a:cubicBezTo>
                  <a:pt x="0" y="744093"/>
                  <a:pt x="744188" y="0"/>
                  <a:pt x="1662113" y="0"/>
                </a:cubicBezTo>
                <a:cubicBezTo>
                  <a:pt x="1911953" y="0"/>
                  <a:pt x="2114550" y="202502"/>
                  <a:pt x="2114550" y="452438"/>
                </a:cubicBezTo>
                <a:close/>
              </a:path>
            </a:pathLst>
          </a:custGeom>
          <a:solidFill>
            <a:schemeClr val="accent1">
              <a:lumMod val="60000"/>
              <a:lumOff val="40000"/>
            </a:schemeClr>
          </a:solidFill>
          <a:ln w="9525" cap="flat">
            <a:noFill/>
            <a:prstDash val="solid"/>
            <a:miter/>
          </a:ln>
        </p:spPr>
        <p:txBody>
          <a:bodyPr rtlCol="0" anchor="ctr"/>
          <a:lstStyle/>
          <a:p>
            <a:endParaRPr lang="zh-CN" altLang="en-US"/>
          </a:p>
        </p:txBody>
      </p:sp>
      <p:sp>
        <p:nvSpPr>
          <p:cNvPr id="7" name="Freeform: Shape 6">
            <a:extLst>
              <a:ext uri="{FF2B5EF4-FFF2-40B4-BE49-F238E27FC236}">
                <a16:creationId xmlns:a16="http://schemas.microsoft.com/office/drawing/2014/main" id="{C4534FFA-6ED0-1F8D-00DD-E7E72B3CF9C4}"/>
              </a:ext>
              <a:ext uri="{C183D7F6-B498-43B3-948B-1728B52AA6E4}">
                <adec:decorative xmlns:adec="http://schemas.microsoft.com/office/drawing/2017/decorative" val="1"/>
              </a:ext>
            </a:extLst>
          </p:cNvPr>
          <p:cNvSpPr/>
          <p:nvPr userDrawn="1"/>
        </p:nvSpPr>
        <p:spPr>
          <a:xfrm>
            <a:off x="6096000" y="1785256"/>
            <a:ext cx="1643745" cy="2689429"/>
          </a:xfrm>
          <a:custGeom>
            <a:avLst/>
            <a:gdLst>
              <a:gd name="connsiteX0" fmla="*/ 1662113 w 1662112"/>
              <a:gd name="connsiteY0" fmla="*/ 1662113 h 2719483"/>
              <a:gd name="connsiteX1" fmla="*/ 1439609 w 1662112"/>
              <a:gd name="connsiteY1" fmla="*/ 2493359 h 2719483"/>
              <a:gd name="connsiteX2" fmla="*/ 821436 w 1662112"/>
              <a:gd name="connsiteY2" fmla="*/ 2658713 h 2719483"/>
              <a:gd name="connsiteX3" fmla="*/ 654082 w 1662112"/>
              <a:gd name="connsiteY3" fmla="*/ 2043779 h 2719483"/>
              <a:gd name="connsiteX4" fmla="*/ 658368 w 1662112"/>
              <a:gd name="connsiteY4" fmla="*/ 2036445 h 2719483"/>
              <a:gd name="connsiteX5" fmla="*/ 757238 w 1662112"/>
              <a:gd name="connsiteY5" fmla="*/ 1662113 h 2719483"/>
              <a:gd name="connsiteX6" fmla="*/ 0 w 1662112"/>
              <a:gd name="connsiteY6" fmla="*/ 904875 h 2719483"/>
              <a:gd name="connsiteX7" fmla="*/ 452438 w 1662112"/>
              <a:gd name="connsiteY7" fmla="*/ 452438 h 2719483"/>
              <a:gd name="connsiteX8" fmla="*/ 0 w 1662112"/>
              <a:gd name="connsiteY8" fmla="*/ 0 h 2719483"/>
              <a:gd name="connsiteX9" fmla="*/ 1662113 w 1662112"/>
              <a:gd name="connsiteY9" fmla="*/ 1662113 h 2719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62112" h="2719483">
                <a:moveTo>
                  <a:pt x="1662113" y="1662113"/>
                </a:moveTo>
                <a:cubicBezTo>
                  <a:pt x="1662113" y="1964912"/>
                  <a:pt x="1581150" y="2248853"/>
                  <a:pt x="1439609" y="2493359"/>
                </a:cubicBezTo>
                <a:cubicBezTo>
                  <a:pt x="1314640" y="2709767"/>
                  <a:pt x="1037749" y="2783681"/>
                  <a:pt x="821436" y="2658713"/>
                </a:cubicBezTo>
                <a:cubicBezTo>
                  <a:pt x="606076" y="2534412"/>
                  <a:pt x="531495" y="2259616"/>
                  <a:pt x="654082" y="2043779"/>
                </a:cubicBezTo>
                <a:cubicBezTo>
                  <a:pt x="655606" y="2041398"/>
                  <a:pt x="656939" y="2038922"/>
                  <a:pt x="658368" y="2036445"/>
                </a:cubicBezTo>
                <a:cubicBezTo>
                  <a:pt x="721328" y="1926050"/>
                  <a:pt x="757238" y="1798225"/>
                  <a:pt x="757238" y="1662113"/>
                </a:cubicBezTo>
                <a:cubicBezTo>
                  <a:pt x="757238" y="1243870"/>
                  <a:pt x="418243" y="904875"/>
                  <a:pt x="0" y="904875"/>
                </a:cubicBezTo>
                <a:cubicBezTo>
                  <a:pt x="249841" y="904875"/>
                  <a:pt x="452438" y="702278"/>
                  <a:pt x="452438" y="452438"/>
                </a:cubicBezTo>
                <a:cubicBezTo>
                  <a:pt x="452438" y="202597"/>
                  <a:pt x="249841" y="0"/>
                  <a:pt x="0" y="0"/>
                </a:cubicBezTo>
                <a:cubicBezTo>
                  <a:pt x="917924" y="0"/>
                  <a:pt x="1662113" y="744093"/>
                  <a:pt x="1662113" y="1662113"/>
                </a:cubicBezTo>
                <a:close/>
              </a:path>
            </a:pathLst>
          </a:custGeom>
          <a:solidFill>
            <a:schemeClr val="tx2">
              <a:lumMod val="75000"/>
            </a:schemeClr>
          </a:solidFill>
          <a:ln w="9525" cap="flat">
            <a:noFill/>
            <a:prstDash val="solid"/>
            <a:miter/>
          </a:ln>
        </p:spPr>
        <p:txBody>
          <a:bodyPr rtlCol="0" anchor="ctr"/>
          <a:lstStyle/>
          <a:p>
            <a:endParaRPr lang="zh-CN" altLang="en-US"/>
          </a:p>
        </p:txBody>
      </p:sp>
      <p:sp>
        <p:nvSpPr>
          <p:cNvPr id="9" name="Freeform: Shape 8">
            <a:extLst>
              <a:ext uri="{FF2B5EF4-FFF2-40B4-BE49-F238E27FC236}">
                <a16:creationId xmlns:a16="http://schemas.microsoft.com/office/drawing/2014/main" id="{384342F9-76A1-B3C6-BDE3-7A98BDC61BBD}"/>
              </a:ext>
              <a:ext uri="{C183D7F6-B498-43B3-948B-1728B52AA6E4}">
                <adec:decorative xmlns:adec="http://schemas.microsoft.com/office/drawing/2017/decorative" val="1"/>
              </a:ext>
            </a:extLst>
          </p:cNvPr>
          <p:cNvSpPr/>
          <p:nvPr userDrawn="1"/>
        </p:nvSpPr>
        <p:spPr>
          <a:xfrm>
            <a:off x="4612274" y="3579762"/>
            <a:ext cx="2907426" cy="1492982"/>
          </a:xfrm>
          <a:custGeom>
            <a:avLst/>
            <a:gdLst>
              <a:gd name="connsiteX0" fmla="*/ 2939915 w 2939914"/>
              <a:gd name="connsiteY0" fmla="*/ 678800 h 1509666"/>
              <a:gd name="connsiteX1" fmla="*/ 1500306 w 2939914"/>
              <a:gd name="connsiteY1" fmla="*/ 1509666 h 1509666"/>
              <a:gd name="connsiteX2" fmla="*/ 60698 w 2939914"/>
              <a:gd name="connsiteY2" fmla="*/ 678800 h 1509666"/>
              <a:gd name="connsiteX3" fmla="*/ 226337 w 2939914"/>
              <a:gd name="connsiteY3" fmla="*/ 60723 h 1509666"/>
              <a:gd name="connsiteX4" fmla="*/ 842700 w 2939914"/>
              <a:gd name="connsiteY4" fmla="*/ 223220 h 1509666"/>
              <a:gd name="connsiteX5" fmla="*/ 844510 w 2939914"/>
              <a:gd name="connsiteY5" fmla="*/ 226268 h 1509666"/>
              <a:gd name="connsiteX6" fmla="*/ 845462 w 2939914"/>
              <a:gd name="connsiteY6" fmla="*/ 227982 h 1509666"/>
              <a:gd name="connsiteX7" fmla="*/ 1500306 w 2939914"/>
              <a:gd name="connsiteY7" fmla="*/ 604791 h 1509666"/>
              <a:gd name="connsiteX8" fmla="*/ 2154388 w 2939914"/>
              <a:gd name="connsiteY8" fmla="*/ 229221 h 1509666"/>
              <a:gd name="connsiteX9" fmla="*/ 2321742 w 2939914"/>
              <a:gd name="connsiteY9" fmla="*/ 844155 h 1509666"/>
              <a:gd name="connsiteX10" fmla="*/ 2939915 w 2939914"/>
              <a:gd name="connsiteY10" fmla="*/ 678800 h 1509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39914" h="1509666">
                <a:moveTo>
                  <a:pt x="2939915" y="678800"/>
                </a:moveTo>
                <a:cubicBezTo>
                  <a:pt x="2652545" y="1175529"/>
                  <a:pt x="2115431" y="1509666"/>
                  <a:pt x="1500306" y="1509666"/>
                </a:cubicBezTo>
                <a:cubicBezTo>
                  <a:pt x="885182" y="1509666"/>
                  <a:pt x="348067" y="1175529"/>
                  <a:pt x="60698" y="678800"/>
                </a:cubicBezTo>
                <a:cubicBezTo>
                  <a:pt x="-64271" y="462393"/>
                  <a:pt x="9929" y="185691"/>
                  <a:pt x="226337" y="60723"/>
                </a:cubicBezTo>
                <a:cubicBezTo>
                  <a:pt x="441698" y="-63673"/>
                  <a:pt x="716875" y="9193"/>
                  <a:pt x="842700" y="223220"/>
                </a:cubicBezTo>
                <a:cubicBezTo>
                  <a:pt x="843271" y="224172"/>
                  <a:pt x="843938" y="225220"/>
                  <a:pt x="844510" y="226268"/>
                </a:cubicBezTo>
                <a:cubicBezTo>
                  <a:pt x="844796" y="226839"/>
                  <a:pt x="845177" y="227411"/>
                  <a:pt x="845462" y="227982"/>
                </a:cubicBezTo>
                <a:cubicBezTo>
                  <a:pt x="976621" y="453344"/>
                  <a:pt x="1220747" y="604791"/>
                  <a:pt x="1500306" y="604791"/>
                </a:cubicBezTo>
                <a:cubicBezTo>
                  <a:pt x="1779865" y="604791"/>
                  <a:pt x="2023133" y="453915"/>
                  <a:pt x="2154388" y="229221"/>
                </a:cubicBezTo>
                <a:cubicBezTo>
                  <a:pt x="2031801" y="445057"/>
                  <a:pt x="2106382" y="719853"/>
                  <a:pt x="2321742" y="844155"/>
                </a:cubicBezTo>
                <a:cubicBezTo>
                  <a:pt x="2538055" y="969123"/>
                  <a:pt x="2814947" y="895208"/>
                  <a:pt x="2939915" y="678800"/>
                </a:cubicBezTo>
                <a:close/>
              </a:path>
            </a:pathLst>
          </a:custGeom>
          <a:solidFill>
            <a:schemeClr val="bg2">
              <a:lumMod val="75000"/>
            </a:schemeClr>
          </a:solidFill>
          <a:ln w="9525" cap="flat">
            <a:noFill/>
            <a:prstDash val="solid"/>
            <a:miter/>
          </a:ln>
        </p:spPr>
        <p:txBody>
          <a:bodyPr rtlCol="0" anchor="ctr"/>
          <a:lstStyle/>
          <a:p>
            <a:endParaRPr lang="zh-CN" altLang="en-US"/>
          </a:p>
        </p:txBody>
      </p:sp>
      <p:sp>
        <p:nvSpPr>
          <p:cNvPr id="13" name="Title 1">
            <a:extLst>
              <a:ext uri="{FF2B5EF4-FFF2-40B4-BE49-F238E27FC236}">
                <a16:creationId xmlns:a16="http://schemas.microsoft.com/office/drawing/2014/main" id="{57626020-046B-A3EB-27BC-29491A64D485}"/>
              </a:ext>
            </a:extLst>
          </p:cNvPr>
          <p:cNvSpPr>
            <a:spLocks noGrp="1"/>
          </p:cNvSpPr>
          <p:nvPr>
            <p:ph type="title"/>
          </p:nvPr>
        </p:nvSpPr>
        <p:spPr>
          <a:xfrm>
            <a:off x="358198" y="500240"/>
            <a:ext cx="11475604" cy="1073476"/>
          </a:xfrm>
        </p:spPr>
        <p:txBody>
          <a:bodyPr lIns="0" tIns="0" rIns="0" bIns="0" anchor="ctr" anchorCtr="0">
            <a:noAutofit/>
          </a:bodyPr>
          <a:lstStyle>
            <a:lvl1pPr algn="ctr">
              <a:lnSpc>
                <a:spcPct val="100000"/>
              </a:lnSpc>
              <a:defRPr sz="3600"/>
            </a:lvl1pPr>
          </a:lstStyle>
          <a:p>
            <a:r>
              <a:rPr lang="en-US"/>
              <a:t>Click to edit Master title style</a:t>
            </a:r>
          </a:p>
        </p:txBody>
      </p:sp>
      <p:sp>
        <p:nvSpPr>
          <p:cNvPr id="26" name="Text Placeholder 56">
            <a:extLst>
              <a:ext uri="{FF2B5EF4-FFF2-40B4-BE49-F238E27FC236}">
                <a16:creationId xmlns:a16="http://schemas.microsoft.com/office/drawing/2014/main" id="{6FEADD58-3887-5721-4A92-1D861581B33F}"/>
              </a:ext>
            </a:extLst>
          </p:cNvPr>
          <p:cNvSpPr>
            <a:spLocks noGrp="1"/>
          </p:cNvSpPr>
          <p:nvPr>
            <p:ph type="body" sz="quarter" idx="28" hasCustomPrompt="1"/>
          </p:nvPr>
        </p:nvSpPr>
        <p:spPr>
          <a:xfrm>
            <a:off x="5844883" y="2081211"/>
            <a:ext cx="502234" cy="363433"/>
          </a:xfrm>
        </p:spPr>
        <p:txBody>
          <a:bodyPr anchor="ctr" anchorCtr="0">
            <a:noAutofit/>
          </a:bodyPr>
          <a:lstStyle>
            <a:lvl1pPr marL="0" indent="0" algn="ctr">
              <a:buNone/>
              <a:defRPr sz="1600">
                <a:solidFill>
                  <a:schemeClr val="tx1"/>
                </a:solidFill>
                <a:latin typeface="+mj-lt"/>
              </a:defRPr>
            </a:lvl1pPr>
            <a:lvl2pPr>
              <a:defRPr sz="1800"/>
            </a:lvl2pPr>
            <a:lvl3pPr>
              <a:defRPr sz="1800"/>
            </a:lvl3pPr>
            <a:lvl4pPr>
              <a:defRPr sz="1800"/>
            </a:lvl4pPr>
            <a:lvl5pPr>
              <a:defRPr sz="1800"/>
            </a:lvl5pPr>
          </a:lstStyle>
          <a:p>
            <a:pPr lvl="0"/>
            <a:r>
              <a:rPr lang="en-US"/>
              <a:t>01</a:t>
            </a:r>
          </a:p>
        </p:txBody>
      </p:sp>
      <p:sp>
        <p:nvSpPr>
          <p:cNvPr id="11" name="Text Placeholder 56">
            <a:extLst>
              <a:ext uri="{FF2B5EF4-FFF2-40B4-BE49-F238E27FC236}">
                <a16:creationId xmlns:a16="http://schemas.microsoft.com/office/drawing/2014/main" id="{D4078BDE-BF3C-D539-9159-7DA2A4E5200E}"/>
              </a:ext>
            </a:extLst>
          </p:cNvPr>
          <p:cNvSpPr>
            <a:spLocks noGrp="1"/>
          </p:cNvSpPr>
          <p:nvPr>
            <p:ph type="body" sz="quarter" idx="37" hasCustomPrompt="1"/>
          </p:nvPr>
        </p:nvSpPr>
        <p:spPr>
          <a:xfrm>
            <a:off x="688964" y="2571409"/>
            <a:ext cx="3732219" cy="605232"/>
          </a:xfrm>
        </p:spPr>
        <p:txBody>
          <a:bodyPr anchor="b">
            <a:noAutofit/>
          </a:bodyPr>
          <a:lstStyle>
            <a:lvl1pPr marL="0" indent="0" algn="ctr">
              <a:buFontTx/>
              <a:buNone/>
              <a:defRPr sz="1800">
                <a:solidFill>
                  <a:schemeClr val="accent2"/>
                </a:solidFill>
                <a:latin typeface="+mj-lt"/>
              </a:defRPr>
            </a:lvl1pPr>
            <a:lvl2pPr marL="457200" indent="0">
              <a:buFontTx/>
              <a:buNone/>
              <a:defRPr sz="1800"/>
            </a:lvl2pPr>
            <a:lvl3pPr marL="914400" indent="0">
              <a:buFontTx/>
              <a:buNone/>
              <a:defRPr sz="1800"/>
            </a:lvl3pPr>
            <a:lvl4pPr marL="1371600" indent="0">
              <a:buFontTx/>
              <a:buNone/>
              <a:defRPr sz="1800"/>
            </a:lvl4pPr>
            <a:lvl5pPr marL="1828800" indent="0">
              <a:buFontTx/>
              <a:buNone/>
              <a:defRPr sz="1800"/>
            </a:lvl5pPr>
          </a:lstStyle>
          <a:p>
            <a:pPr lvl="0"/>
            <a:r>
              <a:rPr lang="en-US"/>
              <a:t>Click to edit Master title style</a:t>
            </a:r>
          </a:p>
        </p:txBody>
      </p:sp>
      <p:sp>
        <p:nvSpPr>
          <p:cNvPr id="12" name="Text Placeholder 14">
            <a:extLst>
              <a:ext uri="{FF2B5EF4-FFF2-40B4-BE49-F238E27FC236}">
                <a16:creationId xmlns:a16="http://schemas.microsoft.com/office/drawing/2014/main" id="{25C94184-75B4-9DBA-B4AA-6F6CB98AC9FD}"/>
              </a:ext>
            </a:extLst>
          </p:cNvPr>
          <p:cNvSpPr>
            <a:spLocks noGrp="1"/>
          </p:cNvSpPr>
          <p:nvPr>
            <p:ph type="body" sz="quarter" idx="38"/>
          </p:nvPr>
        </p:nvSpPr>
        <p:spPr>
          <a:xfrm>
            <a:off x="688964" y="3354800"/>
            <a:ext cx="3732219" cy="365126"/>
          </a:xfrm>
        </p:spPr>
        <p:txBody>
          <a:bodyPr>
            <a:noAutofit/>
          </a:bodyPr>
          <a:lstStyle>
            <a:lvl1pPr marL="0" indent="0" algn="ctr">
              <a:lnSpc>
                <a:spcPct val="120000"/>
              </a:lnSpc>
              <a:spcBef>
                <a:spcPts val="0"/>
              </a:spcBef>
              <a:buFontTx/>
              <a:buNone/>
              <a:defRPr sz="1400"/>
            </a:lvl1pPr>
            <a:lvl2pPr marL="457200" indent="0" algn="ctr">
              <a:lnSpc>
                <a:spcPct val="120000"/>
              </a:lnSpc>
              <a:buFontTx/>
              <a:buNone/>
              <a:defRPr sz="1400"/>
            </a:lvl2pPr>
            <a:lvl3pPr marL="914400" indent="0" algn="ctr">
              <a:lnSpc>
                <a:spcPct val="120000"/>
              </a:lnSpc>
              <a:buFontTx/>
              <a:buNone/>
              <a:defRPr sz="1400"/>
            </a:lvl3pPr>
            <a:lvl4pPr marL="1371600" indent="0" algn="ctr">
              <a:lnSpc>
                <a:spcPct val="120000"/>
              </a:lnSpc>
              <a:buFontTx/>
              <a:buNone/>
              <a:defRPr sz="1400"/>
            </a:lvl4pPr>
            <a:lvl5pPr marL="1828800" indent="0" algn="ctr">
              <a:lnSpc>
                <a:spcPct val="120000"/>
              </a:lnSpc>
              <a:buFontTx/>
              <a:buNone/>
              <a:defRPr sz="1400"/>
            </a:lvl5pPr>
          </a:lstStyle>
          <a:p>
            <a:pPr lvl="0"/>
            <a:r>
              <a:rPr lang="en-US"/>
              <a:t>Click to edit Master text styles</a:t>
            </a:r>
          </a:p>
        </p:txBody>
      </p:sp>
      <p:sp>
        <p:nvSpPr>
          <p:cNvPr id="27" name="Text Placeholder 56">
            <a:extLst>
              <a:ext uri="{FF2B5EF4-FFF2-40B4-BE49-F238E27FC236}">
                <a16:creationId xmlns:a16="http://schemas.microsoft.com/office/drawing/2014/main" id="{93EECD27-3C5B-D308-D4D3-964BA4B4A9E8}"/>
              </a:ext>
            </a:extLst>
          </p:cNvPr>
          <p:cNvSpPr>
            <a:spLocks noGrp="1"/>
          </p:cNvSpPr>
          <p:nvPr>
            <p:ph type="body" sz="quarter" idx="29" hasCustomPrompt="1"/>
          </p:nvPr>
        </p:nvSpPr>
        <p:spPr>
          <a:xfrm>
            <a:off x="6897507" y="3876694"/>
            <a:ext cx="502234" cy="363433"/>
          </a:xfrm>
        </p:spPr>
        <p:txBody>
          <a:bodyPr anchor="ctr" anchorCtr="0">
            <a:noAutofit/>
          </a:bodyPr>
          <a:lstStyle>
            <a:lvl1pPr marL="0" indent="0" algn="ctr">
              <a:buNone/>
              <a:defRPr sz="1600">
                <a:solidFill>
                  <a:schemeClr val="tx1"/>
                </a:solidFill>
                <a:latin typeface="+mj-lt"/>
              </a:defRPr>
            </a:lvl1pPr>
            <a:lvl2pPr>
              <a:defRPr sz="1800"/>
            </a:lvl2pPr>
            <a:lvl3pPr>
              <a:defRPr sz="1800"/>
            </a:lvl3pPr>
            <a:lvl4pPr>
              <a:defRPr sz="1800"/>
            </a:lvl4pPr>
            <a:lvl5pPr>
              <a:defRPr sz="1800"/>
            </a:lvl5pPr>
          </a:lstStyle>
          <a:p>
            <a:pPr lvl="0"/>
            <a:r>
              <a:rPr lang="en-US"/>
              <a:t>02</a:t>
            </a:r>
          </a:p>
        </p:txBody>
      </p:sp>
      <p:sp>
        <p:nvSpPr>
          <p:cNvPr id="8" name="Text Placeholder 56">
            <a:extLst>
              <a:ext uri="{FF2B5EF4-FFF2-40B4-BE49-F238E27FC236}">
                <a16:creationId xmlns:a16="http://schemas.microsoft.com/office/drawing/2014/main" id="{A7B98F47-E77B-E097-3553-AF7A1D300856}"/>
              </a:ext>
            </a:extLst>
          </p:cNvPr>
          <p:cNvSpPr>
            <a:spLocks noGrp="1"/>
          </p:cNvSpPr>
          <p:nvPr>
            <p:ph type="body" sz="quarter" idx="35" hasCustomPrompt="1"/>
          </p:nvPr>
        </p:nvSpPr>
        <p:spPr>
          <a:xfrm>
            <a:off x="7770817" y="2571409"/>
            <a:ext cx="3732219" cy="605232"/>
          </a:xfrm>
        </p:spPr>
        <p:txBody>
          <a:bodyPr anchor="b">
            <a:noAutofit/>
          </a:bodyPr>
          <a:lstStyle>
            <a:lvl1pPr marL="0" indent="0" algn="ctr">
              <a:buFontTx/>
              <a:buNone/>
              <a:defRPr sz="1800">
                <a:solidFill>
                  <a:schemeClr val="accent2"/>
                </a:solidFill>
                <a:latin typeface="+mj-lt"/>
              </a:defRPr>
            </a:lvl1pPr>
            <a:lvl2pPr marL="457200" indent="0">
              <a:buFontTx/>
              <a:buNone/>
              <a:defRPr sz="1800"/>
            </a:lvl2pPr>
            <a:lvl3pPr marL="914400" indent="0">
              <a:buFontTx/>
              <a:buNone/>
              <a:defRPr sz="1800"/>
            </a:lvl3pPr>
            <a:lvl4pPr marL="1371600" indent="0">
              <a:buFontTx/>
              <a:buNone/>
              <a:defRPr sz="1800"/>
            </a:lvl4pPr>
            <a:lvl5pPr marL="1828800" indent="0">
              <a:buFontTx/>
              <a:buNone/>
              <a:defRPr sz="1800"/>
            </a:lvl5pPr>
          </a:lstStyle>
          <a:p>
            <a:pPr lvl="0"/>
            <a:r>
              <a:rPr lang="en-US"/>
              <a:t>Click to edit Master title style</a:t>
            </a:r>
          </a:p>
        </p:txBody>
      </p:sp>
      <p:sp>
        <p:nvSpPr>
          <p:cNvPr id="10" name="Text Placeholder 14">
            <a:extLst>
              <a:ext uri="{FF2B5EF4-FFF2-40B4-BE49-F238E27FC236}">
                <a16:creationId xmlns:a16="http://schemas.microsoft.com/office/drawing/2014/main" id="{576FFED0-3B2F-1995-266F-CBC83BA8B8BB}"/>
              </a:ext>
            </a:extLst>
          </p:cNvPr>
          <p:cNvSpPr>
            <a:spLocks noGrp="1"/>
          </p:cNvSpPr>
          <p:nvPr>
            <p:ph type="body" sz="quarter" idx="36"/>
          </p:nvPr>
        </p:nvSpPr>
        <p:spPr>
          <a:xfrm>
            <a:off x="7770817" y="3354800"/>
            <a:ext cx="3732219" cy="365126"/>
          </a:xfrm>
        </p:spPr>
        <p:txBody>
          <a:bodyPr>
            <a:noAutofit/>
          </a:bodyPr>
          <a:lstStyle>
            <a:lvl1pPr marL="0" indent="0" algn="ctr">
              <a:lnSpc>
                <a:spcPct val="120000"/>
              </a:lnSpc>
              <a:spcBef>
                <a:spcPts val="0"/>
              </a:spcBef>
              <a:buFontTx/>
              <a:buNone/>
              <a:defRPr sz="1400"/>
            </a:lvl1pPr>
            <a:lvl2pPr marL="457200" indent="0" algn="ctr">
              <a:lnSpc>
                <a:spcPct val="120000"/>
              </a:lnSpc>
              <a:buFontTx/>
              <a:buNone/>
              <a:defRPr sz="1400"/>
            </a:lvl2pPr>
            <a:lvl3pPr marL="914400" indent="0" algn="ctr">
              <a:lnSpc>
                <a:spcPct val="120000"/>
              </a:lnSpc>
              <a:buFontTx/>
              <a:buNone/>
              <a:defRPr sz="1400"/>
            </a:lvl3pPr>
            <a:lvl4pPr marL="1371600" indent="0" algn="ctr">
              <a:lnSpc>
                <a:spcPct val="120000"/>
              </a:lnSpc>
              <a:buFontTx/>
              <a:buNone/>
              <a:defRPr sz="1400"/>
            </a:lvl4pPr>
            <a:lvl5pPr marL="1828800" indent="0" algn="ctr">
              <a:lnSpc>
                <a:spcPct val="120000"/>
              </a:lnSpc>
              <a:buFontTx/>
              <a:buNone/>
              <a:defRPr sz="1400"/>
            </a:lvl5pPr>
          </a:lstStyle>
          <a:p>
            <a:pPr lvl="0"/>
            <a:r>
              <a:rPr lang="en-US"/>
              <a:t>Click to edit Master text styles</a:t>
            </a:r>
          </a:p>
        </p:txBody>
      </p:sp>
      <p:sp>
        <p:nvSpPr>
          <p:cNvPr id="28" name="Text Placeholder 56">
            <a:extLst>
              <a:ext uri="{FF2B5EF4-FFF2-40B4-BE49-F238E27FC236}">
                <a16:creationId xmlns:a16="http://schemas.microsoft.com/office/drawing/2014/main" id="{6E1B8C31-F6CF-B8B9-F37D-A384F4D3A614}"/>
              </a:ext>
            </a:extLst>
          </p:cNvPr>
          <p:cNvSpPr>
            <a:spLocks noGrp="1"/>
          </p:cNvSpPr>
          <p:nvPr>
            <p:ph type="body" sz="quarter" idx="30" hasCustomPrompt="1"/>
          </p:nvPr>
        </p:nvSpPr>
        <p:spPr>
          <a:xfrm>
            <a:off x="4792259" y="3876693"/>
            <a:ext cx="502234" cy="363433"/>
          </a:xfrm>
        </p:spPr>
        <p:txBody>
          <a:bodyPr anchor="ctr" anchorCtr="0">
            <a:noAutofit/>
          </a:bodyPr>
          <a:lstStyle>
            <a:lvl1pPr marL="0" indent="0" algn="ctr">
              <a:buNone/>
              <a:defRPr sz="1600">
                <a:solidFill>
                  <a:schemeClr val="tx1"/>
                </a:solidFill>
                <a:latin typeface="+mj-lt"/>
              </a:defRPr>
            </a:lvl1pPr>
            <a:lvl2pPr>
              <a:defRPr sz="1800"/>
            </a:lvl2pPr>
            <a:lvl3pPr>
              <a:defRPr sz="1800"/>
            </a:lvl3pPr>
            <a:lvl4pPr>
              <a:defRPr sz="1800"/>
            </a:lvl4pPr>
            <a:lvl5pPr>
              <a:defRPr sz="1800"/>
            </a:lvl5pPr>
          </a:lstStyle>
          <a:p>
            <a:pPr lvl="0"/>
            <a:r>
              <a:rPr lang="en-US"/>
              <a:t>03</a:t>
            </a:r>
          </a:p>
        </p:txBody>
      </p:sp>
      <p:sp>
        <p:nvSpPr>
          <p:cNvPr id="36" name="Text Placeholder 56">
            <a:extLst>
              <a:ext uri="{FF2B5EF4-FFF2-40B4-BE49-F238E27FC236}">
                <a16:creationId xmlns:a16="http://schemas.microsoft.com/office/drawing/2014/main" id="{B4945A5E-D527-144E-AEB9-6F3D2CD82F58}"/>
              </a:ext>
            </a:extLst>
          </p:cNvPr>
          <p:cNvSpPr>
            <a:spLocks noGrp="1"/>
          </p:cNvSpPr>
          <p:nvPr>
            <p:ph type="body" sz="quarter" idx="33" hasCustomPrompt="1"/>
          </p:nvPr>
        </p:nvSpPr>
        <p:spPr>
          <a:xfrm>
            <a:off x="4229891" y="5144316"/>
            <a:ext cx="3732219" cy="605232"/>
          </a:xfrm>
        </p:spPr>
        <p:txBody>
          <a:bodyPr anchor="b">
            <a:noAutofit/>
          </a:bodyPr>
          <a:lstStyle>
            <a:lvl1pPr marL="0" indent="0" algn="ctr">
              <a:buFontTx/>
              <a:buNone/>
              <a:defRPr sz="1800">
                <a:solidFill>
                  <a:schemeClr val="accent2"/>
                </a:solidFill>
                <a:latin typeface="+mj-lt"/>
              </a:defRPr>
            </a:lvl1pPr>
            <a:lvl2pPr marL="457200" indent="0">
              <a:buFontTx/>
              <a:buNone/>
              <a:defRPr sz="1800"/>
            </a:lvl2pPr>
            <a:lvl3pPr marL="914400" indent="0">
              <a:buFontTx/>
              <a:buNone/>
              <a:defRPr sz="1800"/>
            </a:lvl3pPr>
            <a:lvl4pPr marL="1371600" indent="0">
              <a:buFontTx/>
              <a:buNone/>
              <a:defRPr sz="1800"/>
            </a:lvl4pPr>
            <a:lvl5pPr marL="1828800" indent="0">
              <a:buFontTx/>
              <a:buNone/>
              <a:defRPr sz="1800"/>
            </a:lvl5pPr>
          </a:lstStyle>
          <a:p>
            <a:pPr lvl="0"/>
            <a:r>
              <a:rPr lang="en-US"/>
              <a:t>Click to edit Master title style</a:t>
            </a:r>
          </a:p>
        </p:txBody>
      </p:sp>
      <p:sp>
        <p:nvSpPr>
          <p:cNvPr id="37" name="Text Placeholder 14">
            <a:extLst>
              <a:ext uri="{FF2B5EF4-FFF2-40B4-BE49-F238E27FC236}">
                <a16:creationId xmlns:a16="http://schemas.microsoft.com/office/drawing/2014/main" id="{7B1C5DE6-A59A-1753-A727-914C14B038FC}"/>
              </a:ext>
            </a:extLst>
          </p:cNvPr>
          <p:cNvSpPr>
            <a:spLocks noGrp="1"/>
          </p:cNvSpPr>
          <p:nvPr>
            <p:ph type="body" sz="quarter" idx="34"/>
          </p:nvPr>
        </p:nvSpPr>
        <p:spPr>
          <a:xfrm>
            <a:off x="4229891" y="5927707"/>
            <a:ext cx="3732219" cy="365126"/>
          </a:xfrm>
        </p:spPr>
        <p:txBody>
          <a:bodyPr>
            <a:noAutofit/>
          </a:bodyPr>
          <a:lstStyle>
            <a:lvl1pPr marL="0" indent="0" algn="ctr">
              <a:lnSpc>
                <a:spcPct val="120000"/>
              </a:lnSpc>
              <a:spcBef>
                <a:spcPts val="0"/>
              </a:spcBef>
              <a:buFontTx/>
              <a:buNone/>
              <a:defRPr sz="1400"/>
            </a:lvl1pPr>
            <a:lvl2pPr marL="457200" indent="0" algn="ctr">
              <a:lnSpc>
                <a:spcPct val="120000"/>
              </a:lnSpc>
              <a:buFontTx/>
              <a:buNone/>
              <a:defRPr sz="1400"/>
            </a:lvl2pPr>
            <a:lvl3pPr marL="914400" indent="0" algn="ctr">
              <a:lnSpc>
                <a:spcPct val="120000"/>
              </a:lnSpc>
              <a:buFontTx/>
              <a:buNone/>
              <a:defRPr sz="1400"/>
            </a:lvl3pPr>
            <a:lvl4pPr marL="1371600" indent="0" algn="ctr">
              <a:lnSpc>
                <a:spcPct val="120000"/>
              </a:lnSpc>
              <a:buFontTx/>
              <a:buNone/>
              <a:defRPr sz="1400"/>
            </a:lvl4pPr>
            <a:lvl5pPr marL="1828800" indent="0" algn="ctr">
              <a:lnSpc>
                <a:spcPct val="120000"/>
              </a:lnSpc>
              <a:buFontTx/>
              <a:buNone/>
              <a:defRPr sz="1400"/>
            </a:lvl5pPr>
          </a:lstStyle>
          <a:p>
            <a:pPr lvl="0"/>
            <a:r>
              <a:rPr lang="en-US"/>
              <a:t>Click to edit Master text styles</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r>
              <a:rPr lang="en-US" altLang="zh-CN" dirty="0"/>
              <a:t>03/12/2025</a:t>
            </a:r>
            <a:fld id="{EF9E5040-F7E0-40EC-B8E9-CED28200FAA3}" type="datetime1">
              <a:rPr lang="en-US" smtClean="0"/>
              <a:t>7/2/2025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92708237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ycle 2">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F3639D9E-6663-D0F6-6534-571B7C2A4CE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14" name="Graphic 13">
            <a:extLst>
              <a:ext uri="{FF2B5EF4-FFF2-40B4-BE49-F238E27FC236}">
                <a16:creationId xmlns:a16="http://schemas.microsoft.com/office/drawing/2014/main" id="{0E83A5B2-0FC0-6625-0636-4FFF309FCF9D}"/>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5" name="Graphic 14">
            <a:extLst>
              <a:ext uri="{FF2B5EF4-FFF2-40B4-BE49-F238E27FC236}">
                <a16:creationId xmlns:a16="http://schemas.microsoft.com/office/drawing/2014/main" id="{1E8DDF82-749C-D590-5300-CC7754E05DBE}"/>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6" name="Graphic 15">
            <a:extLst>
              <a:ext uri="{FF2B5EF4-FFF2-40B4-BE49-F238E27FC236}">
                <a16:creationId xmlns:a16="http://schemas.microsoft.com/office/drawing/2014/main" id="{C9F1E32F-D51E-7723-DAA5-858557F4C40F}"/>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7" name="Graphic 16">
            <a:extLst>
              <a:ext uri="{FF2B5EF4-FFF2-40B4-BE49-F238E27FC236}">
                <a16:creationId xmlns:a16="http://schemas.microsoft.com/office/drawing/2014/main" id="{7F896BA6-6E65-CDD1-A9E9-660DAD7AB1F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8" name="Graphic 17">
            <a:extLst>
              <a:ext uri="{FF2B5EF4-FFF2-40B4-BE49-F238E27FC236}">
                <a16:creationId xmlns:a16="http://schemas.microsoft.com/office/drawing/2014/main" id="{F8E2BBC7-DBCA-454D-22A9-CCDD9DCB502D}"/>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9" name="Graphic 18">
            <a:extLst>
              <a:ext uri="{FF2B5EF4-FFF2-40B4-BE49-F238E27FC236}">
                <a16:creationId xmlns:a16="http://schemas.microsoft.com/office/drawing/2014/main" id="{1E994020-D8A4-B942-1EE5-3D04689CF20B}"/>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
        <p:nvSpPr>
          <p:cNvPr id="7" name="Rectangle: Rounded Corners 24">
            <a:extLst>
              <a:ext uri="{FF2B5EF4-FFF2-40B4-BE49-F238E27FC236}">
                <a16:creationId xmlns:a16="http://schemas.microsoft.com/office/drawing/2014/main" id="{58B3E3DD-EC7A-1734-6BE3-B9A55736210F}"/>
              </a:ext>
              <a:ext uri="{C183D7F6-B498-43B3-948B-1728B52AA6E4}">
                <adec:decorative xmlns:adec="http://schemas.microsoft.com/office/drawing/2017/decorative" val="1"/>
              </a:ext>
            </a:extLst>
          </p:cNvPr>
          <p:cNvSpPr/>
          <p:nvPr userDrawn="1"/>
        </p:nvSpPr>
        <p:spPr>
          <a:xfrm>
            <a:off x="2288608" y="2673484"/>
            <a:ext cx="7614784" cy="1510446"/>
          </a:xfrm>
          <a:prstGeom prst="roundRect">
            <a:avLst>
              <a:gd name="adj" fmla="val 50000"/>
            </a:avLst>
          </a:prstGeom>
          <a:noFill/>
          <a:ln w="19050">
            <a:solidFill>
              <a:schemeClr val="tx2"/>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Flowchart: Extract 15">
            <a:extLst>
              <a:ext uri="{FF2B5EF4-FFF2-40B4-BE49-F238E27FC236}">
                <a16:creationId xmlns:a16="http://schemas.microsoft.com/office/drawing/2014/main" id="{D00B02A9-8CA7-EE84-96F8-12ACA18DB955}"/>
              </a:ext>
              <a:ext uri="{C183D7F6-B498-43B3-948B-1728B52AA6E4}">
                <adec:decorative xmlns:adec="http://schemas.microsoft.com/office/drawing/2017/decorative" val="1"/>
              </a:ext>
            </a:extLst>
          </p:cNvPr>
          <p:cNvSpPr/>
          <p:nvPr userDrawn="1"/>
        </p:nvSpPr>
        <p:spPr>
          <a:xfrm rot="10800000">
            <a:off x="9832456" y="3352454"/>
            <a:ext cx="144401" cy="144401"/>
          </a:xfrm>
          <a:prstGeom prst="flowChartExtract">
            <a:avLst/>
          </a:prstGeom>
          <a:solidFill>
            <a:schemeClr val="accent2"/>
          </a:solidFill>
        </p:spPr>
        <p:txBody>
          <a:bodyPr/>
          <a:lstStyle/>
          <a:p>
            <a:endParaRPr lang="zh-CN" altLang="en-US">
              <a:solidFill>
                <a:schemeClr val="tx1"/>
              </a:solidFill>
            </a:endParaRPr>
          </a:p>
        </p:txBody>
      </p:sp>
      <p:sp>
        <p:nvSpPr>
          <p:cNvPr id="9" name="Flowchart: Extract 32">
            <a:extLst>
              <a:ext uri="{FF2B5EF4-FFF2-40B4-BE49-F238E27FC236}">
                <a16:creationId xmlns:a16="http://schemas.microsoft.com/office/drawing/2014/main" id="{9CF26526-BB89-9382-57BF-79AA302A3868}"/>
              </a:ext>
              <a:ext uri="{C183D7F6-B498-43B3-948B-1728B52AA6E4}">
                <adec:decorative xmlns:adec="http://schemas.microsoft.com/office/drawing/2017/decorative" val="1"/>
              </a:ext>
            </a:extLst>
          </p:cNvPr>
          <p:cNvSpPr/>
          <p:nvPr userDrawn="1"/>
        </p:nvSpPr>
        <p:spPr>
          <a:xfrm>
            <a:off x="2216407" y="3352453"/>
            <a:ext cx="144401" cy="144401"/>
          </a:xfrm>
          <a:prstGeom prst="flowChartExtract">
            <a:avLst/>
          </a:prstGeom>
          <a:solidFill>
            <a:schemeClr val="accent2"/>
          </a:solidFill>
        </p:spPr>
        <p:txBody>
          <a:bodyPr/>
          <a:lstStyle/>
          <a:p>
            <a:endParaRPr lang="zh-CN" altLang="en-US">
              <a:solidFill>
                <a:schemeClr val="tx1"/>
              </a:solidFill>
            </a:endParaRPr>
          </a:p>
        </p:txBody>
      </p:sp>
      <p:sp>
        <p:nvSpPr>
          <p:cNvPr id="10" name="Oval 9">
            <a:extLst>
              <a:ext uri="{FF2B5EF4-FFF2-40B4-BE49-F238E27FC236}">
                <a16:creationId xmlns:a16="http://schemas.microsoft.com/office/drawing/2014/main" id="{669E7E66-3166-36EF-BBCE-F20C8F0CD9D7}"/>
              </a:ext>
              <a:ext uri="{C183D7F6-B498-43B3-948B-1728B52AA6E4}">
                <adec:decorative xmlns:adec="http://schemas.microsoft.com/office/drawing/2017/decorative" val="1"/>
              </a:ext>
            </a:extLst>
          </p:cNvPr>
          <p:cNvSpPr/>
          <p:nvPr userDrawn="1"/>
        </p:nvSpPr>
        <p:spPr>
          <a:xfrm>
            <a:off x="3444677" y="2429915"/>
            <a:ext cx="537150" cy="537150"/>
          </a:xfrm>
          <a:prstGeom prst="ellipse">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100">
              <a:solidFill>
                <a:schemeClr val="bg2"/>
              </a:solidFill>
              <a:latin typeface="+mj-lt"/>
            </a:endParaRPr>
          </a:p>
        </p:txBody>
      </p:sp>
      <p:sp>
        <p:nvSpPr>
          <p:cNvPr id="11" name="Oval 10">
            <a:extLst>
              <a:ext uri="{FF2B5EF4-FFF2-40B4-BE49-F238E27FC236}">
                <a16:creationId xmlns:a16="http://schemas.microsoft.com/office/drawing/2014/main" id="{C232F65E-6C39-FDA0-E4CE-F2D86CFAA211}"/>
              </a:ext>
              <a:ext uri="{C183D7F6-B498-43B3-948B-1728B52AA6E4}">
                <adec:decorative xmlns:adec="http://schemas.microsoft.com/office/drawing/2017/decorative" val="1"/>
              </a:ext>
            </a:extLst>
          </p:cNvPr>
          <p:cNvSpPr/>
          <p:nvPr userDrawn="1"/>
        </p:nvSpPr>
        <p:spPr>
          <a:xfrm>
            <a:off x="3444677" y="3908579"/>
            <a:ext cx="537150" cy="537150"/>
          </a:xfrm>
          <a:prstGeom prst="ellipse">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100">
              <a:solidFill>
                <a:schemeClr val="bg2"/>
              </a:solidFill>
              <a:latin typeface="+mj-lt"/>
            </a:endParaRPr>
          </a:p>
        </p:txBody>
      </p:sp>
      <p:sp>
        <p:nvSpPr>
          <p:cNvPr id="12" name="Oval 11">
            <a:extLst>
              <a:ext uri="{FF2B5EF4-FFF2-40B4-BE49-F238E27FC236}">
                <a16:creationId xmlns:a16="http://schemas.microsoft.com/office/drawing/2014/main" id="{83345556-375B-BD54-F129-A1EE8285EFA4}"/>
              </a:ext>
              <a:ext uri="{C183D7F6-B498-43B3-948B-1728B52AA6E4}">
                <adec:decorative xmlns:adec="http://schemas.microsoft.com/office/drawing/2017/decorative" val="1"/>
              </a:ext>
            </a:extLst>
          </p:cNvPr>
          <p:cNvSpPr/>
          <p:nvPr userDrawn="1"/>
        </p:nvSpPr>
        <p:spPr>
          <a:xfrm>
            <a:off x="5825183" y="2429915"/>
            <a:ext cx="537150" cy="537150"/>
          </a:xfrm>
          <a:prstGeom prst="ellipse">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100">
              <a:solidFill>
                <a:schemeClr val="bg2"/>
              </a:solidFill>
              <a:latin typeface="+mj-lt"/>
            </a:endParaRPr>
          </a:p>
        </p:txBody>
      </p:sp>
      <p:sp>
        <p:nvSpPr>
          <p:cNvPr id="13" name="Oval 12">
            <a:extLst>
              <a:ext uri="{FF2B5EF4-FFF2-40B4-BE49-F238E27FC236}">
                <a16:creationId xmlns:a16="http://schemas.microsoft.com/office/drawing/2014/main" id="{328937D3-9EDE-6C9F-802E-1B5BFFC6198C}"/>
              </a:ext>
              <a:ext uri="{C183D7F6-B498-43B3-948B-1728B52AA6E4}">
                <adec:decorative xmlns:adec="http://schemas.microsoft.com/office/drawing/2017/decorative" val="1"/>
              </a:ext>
            </a:extLst>
          </p:cNvPr>
          <p:cNvSpPr/>
          <p:nvPr userDrawn="1"/>
        </p:nvSpPr>
        <p:spPr>
          <a:xfrm>
            <a:off x="5825183" y="3915355"/>
            <a:ext cx="537150" cy="537150"/>
          </a:xfrm>
          <a:prstGeom prst="ellipse">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100">
              <a:solidFill>
                <a:schemeClr val="bg2"/>
              </a:solidFill>
              <a:latin typeface="+mj-lt"/>
            </a:endParaRPr>
          </a:p>
        </p:txBody>
      </p:sp>
      <p:sp>
        <p:nvSpPr>
          <p:cNvPr id="20" name="Oval 19">
            <a:extLst>
              <a:ext uri="{FF2B5EF4-FFF2-40B4-BE49-F238E27FC236}">
                <a16:creationId xmlns:a16="http://schemas.microsoft.com/office/drawing/2014/main" id="{8F055F07-D6BE-35E5-80F4-F4A5C3078E85}"/>
              </a:ext>
              <a:ext uri="{C183D7F6-B498-43B3-948B-1728B52AA6E4}">
                <adec:decorative xmlns:adec="http://schemas.microsoft.com/office/drawing/2017/decorative" val="1"/>
              </a:ext>
            </a:extLst>
          </p:cNvPr>
          <p:cNvSpPr/>
          <p:nvPr userDrawn="1"/>
        </p:nvSpPr>
        <p:spPr>
          <a:xfrm>
            <a:off x="8205689" y="2429915"/>
            <a:ext cx="537150" cy="537150"/>
          </a:xfrm>
          <a:prstGeom prst="ellipse">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100">
              <a:solidFill>
                <a:schemeClr val="bg2"/>
              </a:solidFill>
              <a:latin typeface="+mj-lt"/>
            </a:endParaRPr>
          </a:p>
        </p:txBody>
      </p:sp>
      <p:sp>
        <p:nvSpPr>
          <p:cNvPr id="21" name="Oval 20">
            <a:extLst>
              <a:ext uri="{FF2B5EF4-FFF2-40B4-BE49-F238E27FC236}">
                <a16:creationId xmlns:a16="http://schemas.microsoft.com/office/drawing/2014/main" id="{EC3F07E7-7AA9-1792-F821-8F70B08B2F52}"/>
              </a:ext>
              <a:ext uri="{C183D7F6-B498-43B3-948B-1728B52AA6E4}">
                <adec:decorative xmlns:adec="http://schemas.microsoft.com/office/drawing/2017/decorative" val="1"/>
              </a:ext>
            </a:extLst>
          </p:cNvPr>
          <p:cNvSpPr/>
          <p:nvPr userDrawn="1"/>
        </p:nvSpPr>
        <p:spPr>
          <a:xfrm>
            <a:off x="8205689" y="3924514"/>
            <a:ext cx="537150" cy="537150"/>
          </a:xfrm>
          <a:prstGeom prst="ellipse">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100">
              <a:solidFill>
                <a:schemeClr val="bg2"/>
              </a:solidFill>
              <a:latin typeface="+mj-lt"/>
            </a:endParaRPr>
          </a:p>
        </p:txBody>
      </p:sp>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a:xfrm>
            <a:off x="2240400" y="2855363"/>
            <a:ext cx="7711200" cy="1144800"/>
          </a:xfrm>
        </p:spPr>
        <p:txBody>
          <a:bodyPr lIns="0" tIns="0" rIns="0" bIns="0">
            <a:normAutofit/>
          </a:bodyPr>
          <a:lstStyle>
            <a:lvl1pPr algn="ctr">
              <a:lnSpc>
                <a:spcPct val="100000"/>
              </a:lnSpc>
              <a:defRPr sz="3600"/>
            </a:lvl1pPr>
          </a:lstStyle>
          <a:p>
            <a:r>
              <a:rPr lang="en-US"/>
              <a:t>Click to edit Master title style</a:t>
            </a:r>
          </a:p>
        </p:txBody>
      </p:sp>
      <p:sp>
        <p:nvSpPr>
          <p:cNvPr id="47" name="Text Placeholder 56">
            <a:extLst>
              <a:ext uri="{FF2B5EF4-FFF2-40B4-BE49-F238E27FC236}">
                <a16:creationId xmlns:a16="http://schemas.microsoft.com/office/drawing/2014/main" id="{2813FD31-F73E-2A79-FAE7-D908BCC32E3D}"/>
              </a:ext>
            </a:extLst>
          </p:cNvPr>
          <p:cNvSpPr>
            <a:spLocks noGrp="1"/>
          </p:cNvSpPr>
          <p:nvPr>
            <p:ph type="body" sz="quarter" idx="25" hasCustomPrompt="1"/>
          </p:nvPr>
        </p:nvSpPr>
        <p:spPr>
          <a:xfrm>
            <a:off x="3462135" y="2561917"/>
            <a:ext cx="502234" cy="273146"/>
          </a:xfrm>
        </p:spPr>
        <p:txBody>
          <a:bodyPr anchor="ctr" anchorCtr="0">
            <a:noAutofit/>
          </a:bodyPr>
          <a:lstStyle>
            <a:lvl1pPr marL="0" indent="0" algn="ctr">
              <a:buNone/>
              <a:defRPr sz="1100">
                <a:solidFill>
                  <a:schemeClr val="bg2"/>
                </a:solidFill>
                <a:latin typeface="+mj-lt"/>
              </a:defRPr>
            </a:lvl1pPr>
            <a:lvl2pPr>
              <a:defRPr sz="1800"/>
            </a:lvl2pPr>
            <a:lvl3pPr>
              <a:defRPr sz="1800"/>
            </a:lvl3pPr>
            <a:lvl4pPr>
              <a:defRPr sz="1800"/>
            </a:lvl4pPr>
            <a:lvl5pPr>
              <a:defRPr sz="1800"/>
            </a:lvl5pPr>
          </a:lstStyle>
          <a:p>
            <a:pPr lvl="0"/>
            <a:r>
              <a:rPr lang="en-US"/>
              <a:t>01</a:t>
            </a:r>
          </a:p>
        </p:txBody>
      </p:sp>
      <p:sp>
        <p:nvSpPr>
          <p:cNvPr id="36" name="Text Placeholder 56">
            <a:extLst>
              <a:ext uri="{FF2B5EF4-FFF2-40B4-BE49-F238E27FC236}">
                <a16:creationId xmlns:a16="http://schemas.microsoft.com/office/drawing/2014/main" id="{A8B44C1B-8F0D-3E9D-04D8-31CDEDFD9043}"/>
              </a:ext>
            </a:extLst>
          </p:cNvPr>
          <p:cNvSpPr>
            <a:spLocks noGrp="1"/>
          </p:cNvSpPr>
          <p:nvPr>
            <p:ph type="body" sz="quarter" idx="13"/>
          </p:nvPr>
        </p:nvSpPr>
        <p:spPr>
          <a:xfrm>
            <a:off x="2627195" y="895747"/>
            <a:ext cx="2172114" cy="619136"/>
          </a:xfrm>
        </p:spPr>
        <p:txBody>
          <a:bodyPr anchor="b">
            <a:noAutofit/>
          </a:bodyPr>
          <a:lstStyle>
            <a:lvl1pPr marL="0" indent="0" algn="ctr">
              <a:lnSpc>
                <a:spcPct val="100000"/>
              </a:lnSpc>
              <a:spcBef>
                <a:spcPts val="0"/>
              </a:spcBef>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35" name="Text Placeholder 14">
            <a:extLst>
              <a:ext uri="{FF2B5EF4-FFF2-40B4-BE49-F238E27FC236}">
                <a16:creationId xmlns:a16="http://schemas.microsoft.com/office/drawing/2014/main" id="{D14D5F42-78A4-E15A-E2CC-757F40D0FE63}"/>
              </a:ext>
            </a:extLst>
          </p:cNvPr>
          <p:cNvSpPr>
            <a:spLocks noGrp="1"/>
          </p:cNvSpPr>
          <p:nvPr>
            <p:ph type="body" sz="quarter" idx="14"/>
          </p:nvPr>
        </p:nvSpPr>
        <p:spPr>
          <a:xfrm>
            <a:off x="2627195" y="1712663"/>
            <a:ext cx="2172114" cy="537150"/>
          </a:xfrm>
        </p:spPr>
        <p:txBody>
          <a:bodyPr>
            <a:noAutofit/>
          </a:bodyPr>
          <a:lstStyle>
            <a:lvl1pPr marL="0" indent="0" algn="ctr">
              <a:lnSpc>
                <a:spcPct val="120000"/>
              </a:lnSpc>
              <a:spcBef>
                <a:spcPts val="0"/>
              </a:spcBef>
              <a:buFontTx/>
              <a:buNone/>
              <a:defRPr sz="1400"/>
            </a:lvl1pPr>
            <a:lvl2pPr marL="457200" indent="0" algn="ctr">
              <a:lnSpc>
                <a:spcPct val="120000"/>
              </a:lnSpc>
              <a:buFontTx/>
              <a:buNone/>
              <a:defRPr sz="1400"/>
            </a:lvl2pPr>
            <a:lvl3pPr marL="914400" indent="0" algn="ctr">
              <a:lnSpc>
                <a:spcPct val="120000"/>
              </a:lnSpc>
              <a:buFontTx/>
              <a:buNone/>
              <a:defRPr sz="1400"/>
            </a:lvl3pPr>
            <a:lvl4pPr marL="1371600" indent="0" algn="ctr">
              <a:lnSpc>
                <a:spcPct val="120000"/>
              </a:lnSpc>
              <a:buFontTx/>
              <a:buNone/>
              <a:defRPr sz="1400"/>
            </a:lvl4pPr>
            <a:lvl5pPr marL="1828800" indent="0" algn="ctr">
              <a:lnSpc>
                <a:spcPct val="120000"/>
              </a:lnSpc>
              <a:buFontTx/>
              <a:buNone/>
              <a:defRPr sz="1400"/>
            </a:lvl5pPr>
          </a:lstStyle>
          <a:p>
            <a:pPr lvl="0"/>
            <a:r>
              <a:rPr lang="en-US" altLang="zh-CN"/>
              <a:t>Click to edit Master text styles</a:t>
            </a:r>
          </a:p>
        </p:txBody>
      </p:sp>
      <p:sp>
        <p:nvSpPr>
          <p:cNvPr id="48" name="Text Placeholder 56">
            <a:extLst>
              <a:ext uri="{FF2B5EF4-FFF2-40B4-BE49-F238E27FC236}">
                <a16:creationId xmlns:a16="http://schemas.microsoft.com/office/drawing/2014/main" id="{F22442F5-BB70-F7AF-C6BC-63F08E301849}"/>
              </a:ext>
            </a:extLst>
          </p:cNvPr>
          <p:cNvSpPr>
            <a:spLocks noGrp="1"/>
          </p:cNvSpPr>
          <p:nvPr>
            <p:ph type="body" sz="quarter" idx="26" hasCustomPrompt="1"/>
          </p:nvPr>
        </p:nvSpPr>
        <p:spPr>
          <a:xfrm>
            <a:off x="5844883" y="2561917"/>
            <a:ext cx="502234" cy="273146"/>
          </a:xfrm>
        </p:spPr>
        <p:txBody>
          <a:bodyPr anchor="ctr" anchorCtr="0">
            <a:noAutofit/>
          </a:bodyPr>
          <a:lstStyle>
            <a:lvl1pPr marL="0" indent="0" algn="ctr">
              <a:buNone/>
              <a:defRPr sz="1100">
                <a:solidFill>
                  <a:schemeClr val="bg2"/>
                </a:solidFill>
                <a:latin typeface="+mj-lt"/>
              </a:defRPr>
            </a:lvl1pPr>
            <a:lvl2pPr>
              <a:defRPr sz="1800"/>
            </a:lvl2pPr>
            <a:lvl3pPr>
              <a:defRPr sz="1800"/>
            </a:lvl3pPr>
            <a:lvl4pPr>
              <a:defRPr sz="1800"/>
            </a:lvl4pPr>
            <a:lvl5pPr>
              <a:defRPr sz="1800"/>
            </a:lvl5pPr>
          </a:lstStyle>
          <a:p>
            <a:pPr lvl="0"/>
            <a:r>
              <a:rPr lang="en-US"/>
              <a:t>02</a:t>
            </a:r>
          </a:p>
        </p:txBody>
      </p:sp>
      <p:sp>
        <p:nvSpPr>
          <p:cNvPr id="38" name="Text Placeholder 56">
            <a:extLst>
              <a:ext uri="{FF2B5EF4-FFF2-40B4-BE49-F238E27FC236}">
                <a16:creationId xmlns:a16="http://schemas.microsoft.com/office/drawing/2014/main" id="{FD0D5C2C-7F26-A06D-9EDD-D6B7DC74CD3B}"/>
              </a:ext>
            </a:extLst>
          </p:cNvPr>
          <p:cNvSpPr>
            <a:spLocks noGrp="1"/>
          </p:cNvSpPr>
          <p:nvPr>
            <p:ph type="body" sz="quarter" idx="16"/>
          </p:nvPr>
        </p:nvSpPr>
        <p:spPr>
          <a:xfrm>
            <a:off x="5009943" y="895747"/>
            <a:ext cx="2172114" cy="619136"/>
          </a:xfrm>
        </p:spPr>
        <p:txBody>
          <a:bodyPr anchor="b">
            <a:noAutofit/>
          </a:bodyPr>
          <a:lstStyle>
            <a:lvl1pPr marL="0" indent="0" algn="ctr">
              <a:lnSpc>
                <a:spcPct val="100000"/>
              </a:lnSpc>
              <a:spcBef>
                <a:spcPts val="0"/>
              </a:spcBef>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37" name="Text Placeholder 14">
            <a:extLst>
              <a:ext uri="{FF2B5EF4-FFF2-40B4-BE49-F238E27FC236}">
                <a16:creationId xmlns:a16="http://schemas.microsoft.com/office/drawing/2014/main" id="{4EB1711E-8023-5A39-8A5D-FE9F9F609B59}"/>
              </a:ext>
            </a:extLst>
          </p:cNvPr>
          <p:cNvSpPr>
            <a:spLocks noGrp="1"/>
          </p:cNvSpPr>
          <p:nvPr>
            <p:ph type="body" sz="quarter" idx="15"/>
          </p:nvPr>
        </p:nvSpPr>
        <p:spPr>
          <a:xfrm>
            <a:off x="5009943" y="1712663"/>
            <a:ext cx="2172114" cy="537150"/>
          </a:xfrm>
        </p:spPr>
        <p:txBody>
          <a:bodyPr>
            <a:noAutofit/>
          </a:bodyPr>
          <a:lstStyle>
            <a:lvl1pPr marL="0" indent="0" algn="ctr">
              <a:lnSpc>
                <a:spcPct val="120000"/>
              </a:lnSpc>
              <a:spcBef>
                <a:spcPts val="0"/>
              </a:spcBef>
              <a:buFontTx/>
              <a:buNone/>
              <a:defRPr sz="1400"/>
            </a:lvl1pPr>
            <a:lvl2pPr marL="457200" indent="0" algn="ctr">
              <a:lnSpc>
                <a:spcPct val="120000"/>
              </a:lnSpc>
              <a:buFontTx/>
              <a:buNone/>
              <a:defRPr sz="1400"/>
            </a:lvl2pPr>
            <a:lvl3pPr marL="914400" indent="0" algn="ctr">
              <a:lnSpc>
                <a:spcPct val="120000"/>
              </a:lnSpc>
              <a:buFontTx/>
              <a:buNone/>
              <a:defRPr sz="1400"/>
            </a:lvl3pPr>
            <a:lvl4pPr marL="1371600" indent="0" algn="ctr">
              <a:lnSpc>
                <a:spcPct val="120000"/>
              </a:lnSpc>
              <a:buFontTx/>
              <a:buNone/>
              <a:defRPr sz="1400"/>
            </a:lvl4pPr>
            <a:lvl5pPr marL="1828800" indent="0" algn="ctr">
              <a:lnSpc>
                <a:spcPct val="120000"/>
              </a:lnSpc>
              <a:buFontTx/>
              <a:buNone/>
              <a:defRPr sz="1400"/>
            </a:lvl5pPr>
          </a:lstStyle>
          <a:p>
            <a:pPr lvl="0"/>
            <a:r>
              <a:rPr lang="en-US" altLang="zh-CN"/>
              <a:t>Click to edit Master text styles</a:t>
            </a:r>
          </a:p>
        </p:txBody>
      </p:sp>
      <p:sp>
        <p:nvSpPr>
          <p:cNvPr id="49" name="Text Placeholder 56">
            <a:extLst>
              <a:ext uri="{FF2B5EF4-FFF2-40B4-BE49-F238E27FC236}">
                <a16:creationId xmlns:a16="http://schemas.microsoft.com/office/drawing/2014/main" id="{EDDC350E-AB97-D5E3-B56F-684EE712BC95}"/>
              </a:ext>
            </a:extLst>
          </p:cNvPr>
          <p:cNvSpPr>
            <a:spLocks noGrp="1"/>
          </p:cNvSpPr>
          <p:nvPr>
            <p:ph type="body" sz="quarter" idx="27" hasCustomPrompt="1"/>
          </p:nvPr>
        </p:nvSpPr>
        <p:spPr>
          <a:xfrm>
            <a:off x="8223147" y="2561917"/>
            <a:ext cx="502234" cy="273146"/>
          </a:xfrm>
        </p:spPr>
        <p:txBody>
          <a:bodyPr anchor="ctr" anchorCtr="0">
            <a:noAutofit/>
          </a:bodyPr>
          <a:lstStyle>
            <a:lvl1pPr marL="0" indent="0" algn="ctr">
              <a:buNone/>
              <a:defRPr sz="1100">
                <a:solidFill>
                  <a:schemeClr val="bg2"/>
                </a:solidFill>
                <a:latin typeface="+mj-lt"/>
              </a:defRPr>
            </a:lvl1pPr>
            <a:lvl2pPr>
              <a:defRPr sz="1800"/>
            </a:lvl2pPr>
            <a:lvl3pPr>
              <a:defRPr sz="1800"/>
            </a:lvl3pPr>
            <a:lvl4pPr>
              <a:defRPr sz="1800"/>
            </a:lvl4pPr>
            <a:lvl5pPr>
              <a:defRPr sz="1800"/>
            </a:lvl5pPr>
          </a:lstStyle>
          <a:p>
            <a:pPr lvl="0"/>
            <a:r>
              <a:rPr lang="en-US"/>
              <a:t>03</a:t>
            </a:r>
          </a:p>
        </p:txBody>
      </p:sp>
      <p:sp>
        <p:nvSpPr>
          <p:cNvPr id="40" name="Text Placeholder 56">
            <a:extLst>
              <a:ext uri="{FF2B5EF4-FFF2-40B4-BE49-F238E27FC236}">
                <a16:creationId xmlns:a16="http://schemas.microsoft.com/office/drawing/2014/main" id="{ACB663CD-14E6-FE9E-1E46-822A8E37A55B}"/>
              </a:ext>
            </a:extLst>
          </p:cNvPr>
          <p:cNvSpPr>
            <a:spLocks noGrp="1"/>
          </p:cNvSpPr>
          <p:nvPr>
            <p:ph type="body" sz="quarter" idx="18"/>
          </p:nvPr>
        </p:nvSpPr>
        <p:spPr>
          <a:xfrm>
            <a:off x="7392691" y="895747"/>
            <a:ext cx="2172114" cy="619136"/>
          </a:xfrm>
        </p:spPr>
        <p:txBody>
          <a:bodyPr anchor="b">
            <a:noAutofit/>
          </a:bodyPr>
          <a:lstStyle>
            <a:lvl1pPr marL="0" indent="0" algn="ctr">
              <a:lnSpc>
                <a:spcPct val="100000"/>
              </a:lnSpc>
              <a:spcBef>
                <a:spcPts val="0"/>
              </a:spcBef>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39" name="Text Placeholder 14">
            <a:extLst>
              <a:ext uri="{FF2B5EF4-FFF2-40B4-BE49-F238E27FC236}">
                <a16:creationId xmlns:a16="http://schemas.microsoft.com/office/drawing/2014/main" id="{BDD963B4-B689-A2A5-9C14-3BF1BE94435D}"/>
              </a:ext>
            </a:extLst>
          </p:cNvPr>
          <p:cNvSpPr>
            <a:spLocks noGrp="1"/>
          </p:cNvSpPr>
          <p:nvPr>
            <p:ph type="body" sz="quarter" idx="17"/>
          </p:nvPr>
        </p:nvSpPr>
        <p:spPr>
          <a:xfrm>
            <a:off x="7392691" y="1712663"/>
            <a:ext cx="2172114" cy="537150"/>
          </a:xfrm>
        </p:spPr>
        <p:txBody>
          <a:bodyPr>
            <a:noAutofit/>
          </a:bodyPr>
          <a:lstStyle>
            <a:lvl1pPr marL="0" indent="0" algn="ctr">
              <a:lnSpc>
                <a:spcPct val="120000"/>
              </a:lnSpc>
              <a:spcBef>
                <a:spcPts val="0"/>
              </a:spcBef>
              <a:buFontTx/>
              <a:buNone/>
              <a:defRPr sz="1400"/>
            </a:lvl1pPr>
            <a:lvl2pPr marL="457200" indent="0" algn="ctr">
              <a:lnSpc>
                <a:spcPct val="120000"/>
              </a:lnSpc>
              <a:buFontTx/>
              <a:buNone/>
              <a:defRPr sz="1400"/>
            </a:lvl2pPr>
            <a:lvl3pPr marL="914400" indent="0" algn="ctr">
              <a:lnSpc>
                <a:spcPct val="120000"/>
              </a:lnSpc>
              <a:buFontTx/>
              <a:buNone/>
              <a:defRPr sz="1400"/>
            </a:lvl3pPr>
            <a:lvl4pPr marL="1371600" indent="0" algn="ctr">
              <a:lnSpc>
                <a:spcPct val="120000"/>
              </a:lnSpc>
              <a:buFontTx/>
              <a:buNone/>
              <a:defRPr sz="1400"/>
            </a:lvl4pPr>
            <a:lvl5pPr marL="1828800" indent="0" algn="ctr">
              <a:lnSpc>
                <a:spcPct val="120000"/>
              </a:lnSpc>
              <a:buFontTx/>
              <a:buNone/>
              <a:defRPr sz="1400"/>
            </a:lvl5pPr>
          </a:lstStyle>
          <a:p>
            <a:pPr lvl="0"/>
            <a:r>
              <a:rPr lang="en-US" altLang="zh-CN"/>
              <a:t>Click to edit Master text styles</a:t>
            </a:r>
          </a:p>
        </p:txBody>
      </p:sp>
      <p:sp>
        <p:nvSpPr>
          <p:cNvPr id="52" name="Text Placeholder 56">
            <a:extLst>
              <a:ext uri="{FF2B5EF4-FFF2-40B4-BE49-F238E27FC236}">
                <a16:creationId xmlns:a16="http://schemas.microsoft.com/office/drawing/2014/main" id="{96AF52D3-3020-5029-B92A-00452DEFBBCA}"/>
              </a:ext>
            </a:extLst>
          </p:cNvPr>
          <p:cNvSpPr>
            <a:spLocks noGrp="1"/>
          </p:cNvSpPr>
          <p:nvPr>
            <p:ph type="body" sz="quarter" idx="30" hasCustomPrompt="1"/>
          </p:nvPr>
        </p:nvSpPr>
        <p:spPr>
          <a:xfrm>
            <a:off x="8223147" y="4056516"/>
            <a:ext cx="502234" cy="273146"/>
          </a:xfrm>
        </p:spPr>
        <p:txBody>
          <a:bodyPr anchor="ctr" anchorCtr="0">
            <a:noAutofit/>
          </a:bodyPr>
          <a:lstStyle>
            <a:lvl1pPr marL="0" indent="0" algn="ctr">
              <a:buNone/>
              <a:defRPr sz="1100">
                <a:solidFill>
                  <a:schemeClr val="bg2"/>
                </a:solidFill>
                <a:latin typeface="+mj-lt"/>
              </a:defRPr>
            </a:lvl1pPr>
            <a:lvl2pPr>
              <a:defRPr sz="1800"/>
            </a:lvl2pPr>
            <a:lvl3pPr>
              <a:defRPr sz="1800"/>
            </a:lvl3pPr>
            <a:lvl4pPr>
              <a:defRPr sz="1800"/>
            </a:lvl4pPr>
            <a:lvl5pPr>
              <a:defRPr sz="1800"/>
            </a:lvl5pPr>
          </a:lstStyle>
          <a:p>
            <a:pPr lvl="0"/>
            <a:r>
              <a:rPr lang="en-US"/>
              <a:t>04</a:t>
            </a:r>
          </a:p>
        </p:txBody>
      </p:sp>
      <p:sp>
        <p:nvSpPr>
          <p:cNvPr id="58" name="Text Placeholder 56">
            <a:extLst>
              <a:ext uri="{FF2B5EF4-FFF2-40B4-BE49-F238E27FC236}">
                <a16:creationId xmlns:a16="http://schemas.microsoft.com/office/drawing/2014/main" id="{E277F5F9-A681-56E5-2CD8-D19D3861E743}"/>
              </a:ext>
            </a:extLst>
          </p:cNvPr>
          <p:cNvSpPr>
            <a:spLocks noGrp="1"/>
          </p:cNvSpPr>
          <p:nvPr>
            <p:ph type="body" sz="quarter" idx="35"/>
          </p:nvPr>
        </p:nvSpPr>
        <p:spPr>
          <a:xfrm>
            <a:off x="7392691" y="4593038"/>
            <a:ext cx="2172114" cy="619136"/>
          </a:xfrm>
        </p:spPr>
        <p:txBody>
          <a:bodyPr anchor="b">
            <a:noAutofit/>
          </a:bodyPr>
          <a:lstStyle>
            <a:lvl1pPr marL="0" indent="0" algn="ctr">
              <a:lnSpc>
                <a:spcPct val="100000"/>
              </a:lnSpc>
              <a:spcBef>
                <a:spcPts val="0"/>
              </a:spcBef>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59" name="Text Placeholder 14">
            <a:extLst>
              <a:ext uri="{FF2B5EF4-FFF2-40B4-BE49-F238E27FC236}">
                <a16:creationId xmlns:a16="http://schemas.microsoft.com/office/drawing/2014/main" id="{9EF7E3B2-C3CE-68FD-1A3B-780ABA2262BD}"/>
              </a:ext>
            </a:extLst>
          </p:cNvPr>
          <p:cNvSpPr>
            <a:spLocks noGrp="1"/>
          </p:cNvSpPr>
          <p:nvPr>
            <p:ph type="body" sz="quarter" idx="36"/>
          </p:nvPr>
        </p:nvSpPr>
        <p:spPr>
          <a:xfrm>
            <a:off x="7392691" y="5409954"/>
            <a:ext cx="2172114" cy="537150"/>
          </a:xfrm>
        </p:spPr>
        <p:txBody>
          <a:bodyPr>
            <a:noAutofit/>
          </a:bodyPr>
          <a:lstStyle>
            <a:lvl1pPr marL="0" indent="0" algn="ctr">
              <a:lnSpc>
                <a:spcPct val="120000"/>
              </a:lnSpc>
              <a:spcBef>
                <a:spcPts val="0"/>
              </a:spcBef>
              <a:buFontTx/>
              <a:buNone/>
              <a:defRPr sz="1400"/>
            </a:lvl1pPr>
            <a:lvl2pPr marL="457200" indent="0" algn="ctr">
              <a:lnSpc>
                <a:spcPct val="120000"/>
              </a:lnSpc>
              <a:buFontTx/>
              <a:buNone/>
              <a:defRPr sz="1400"/>
            </a:lvl2pPr>
            <a:lvl3pPr marL="914400" indent="0" algn="ctr">
              <a:lnSpc>
                <a:spcPct val="120000"/>
              </a:lnSpc>
              <a:buFontTx/>
              <a:buNone/>
              <a:defRPr sz="1400"/>
            </a:lvl3pPr>
            <a:lvl4pPr marL="1371600" indent="0" algn="ctr">
              <a:lnSpc>
                <a:spcPct val="120000"/>
              </a:lnSpc>
              <a:buFontTx/>
              <a:buNone/>
              <a:defRPr sz="1400"/>
            </a:lvl4pPr>
            <a:lvl5pPr marL="1828800" indent="0" algn="ctr">
              <a:lnSpc>
                <a:spcPct val="120000"/>
              </a:lnSpc>
              <a:buFontTx/>
              <a:buNone/>
              <a:defRPr sz="1400"/>
            </a:lvl5pPr>
          </a:lstStyle>
          <a:p>
            <a:pPr lvl="0"/>
            <a:r>
              <a:rPr lang="en-US" altLang="zh-CN"/>
              <a:t>Click to edit Master text styles</a:t>
            </a:r>
          </a:p>
        </p:txBody>
      </p:sp>
      <p:sp>
        <p:nvSpPr>
          <p:cNvPr id="51" name="Text Placeholder 56">
            <a:extLst>
              <a:ext uri="{FF2B5EF4-FFF2-40B4-BE49-F238E27FC236}">
                <a16:creationId xmlns:a16="http://schemas.microsoft.com/office/drawing/2014/main" id="{08DE0BBC-2684-2E2F-773E-42A0F952DF7F}"/>
              </a:ext>
            </a:extLst>
          </p:cNvPr>
          <p:cNvSpPr>
            <a:spLocks noGrp="1"/>
          </p:cNvSpPr>
          <p:nvPr>
            <p:ph type="body" sz="quarter" idx="29" hasCustomPrompt="1"/>
          </p:nvPr>
        </p:nvSpPr>
        <p:spPr>
          <a:xfrm>
            <a:off x="5842641" y="4047357"/>
            <a:ext cx="502234" cy="273146"/>
          </a:xfrm>
        </p:spPr>
        <p:txBody>
          <a:bodyPr anchor="ctr" anchorCtr="0">
            <a:noAutofit/>
          </a:bodyPr>
          <a:lstStyle>
            <a:lvl1pPr marL="0" indent="0" algn="ctr">
              <a:buNone/>
              <a:defRPr sz="1100">
                <a:solidFill>
                  <a:schemeClr val="bg2"/>
                </a:solidFill>
                <a:latin typeface="+mj-lt"/>
              </a:defRPr>
            </a:lvl1pPr>
            <a:lvl2pPr>
              <a:defRPr sz="1800"/>
            </a:lvl2pPr>
            <a:lvl3pPr>
              <a:defRPr sz="1800"/>
            </a:lvl3pPr>
            <a:lvl4pPr>
              <a:defRPr sz="1800"/>
            </a:lvl4pPr>
            <a:lvl5pPr>
              <a:defRPr sz="1800"/>
            </a:lvl5pPr>
          </a:lstStyle>
          <a:p>
            <a:pPr lvl="0"/>
            <a:r>
              <a:rPr lang="en-US"/>
              <a:t>05</a:t>
            </a:r>
          </a:p>
        </p:txBody>
      </p:sp>
      <p:sp>
        <p:nvSpPr>
          <p:cNvPr id="56" name="Text Placeholder 56">
            <a:extLst>
              <a:ext uri="{FF2B5EF4-FFF2-40B4-BE49-F238E27FC236}">
                <a16:creationId xmlns:a16="http://schemas.microsoft.com/office/drawing/2014/main" id="{61729407-B1D4-FC45-5F39-B881A24752B3}"/>
              </a:ext>
            </a:extLst>
          </p:cNvPr>
          <p:cNvSpPr>
            <a:spLocks noGrp="1"/>
          </p:cNvSpPr>
          <p:nvPr>
            <p:ph type="body" sz="quarter" idx="33"/>
          </p:nvPr>
        </p:nvSpPr>
        <p:spPr>
          <a:xfrm>
            <a:off x="5009943" y="4593038"/>
            <a:ext cx="2172114" cy="619136"/>
          </a:xfrm>
        </p:spPr>
        <p:txBody>
          <a:bodyPr anchor="b">
            <a:noAutofit/>
          </a:bodyPr>
          <a:lstStyle>
            <a:lvl1pPr marL="0" indent="0" algn="ctr">
              <a:lnSpc>
                <a:spcPct val="100000"/>
              </a:lnSpc>
              <a:spcBef>
                <a:spcPts val="0"/>
              </a:spcBef>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57" name="Text Placeholder 14">
            <a:extLst>
              <a:ext uri="{FF2B5EF4-FFF2-40B4-BE49-F238E27FC236}">
                <a16:creationId xmlns:a16="http://schemas.microsoft.com/office/drawing/2014/main" id="{D7574145-48CC-E820-5119-6156A737F04D}"/>
              </a:ext>
            </a:extLst>
          </p:cNvPr>
          <p:cNvSpPr>
            <a:spLocks noGrp="1"/>
          </p:cNvSpPr>
          <p:nvPr>
            <p:ph type="body" sz="quarter" idx="34"/>
          </p:nvPr>
        </p:nvSpPr>
        <p:spPr>
          <a:xfrm>
            <a:off x="5009943" y="5409954"/>
            <a:ext cx="2172114" cy="537150"/>
          </a:xfrm>
        </p:spPr>
        <p:txBody>
          <a:bodyPr>
            <a:noAutofit/>
          </a:bodyPr>
          <a:lstStyle>
            <a:lvl1pPr marL="0" indent="0" algn="ctr">
              <a:lnSpc>
                <a:spcPct val="120000"/>
              </a:lnSpc>
              <a:spcBef>
                <a:spcPts val="0"/>
              </a:spcBef>
              <a:buFontTx/>
              <a:buNone/>
              <a:defRPr sz="1400"/>
            </a:lvl1pPr>
            <a:lvl2pPr marL="457200" indent="0" algn="ctr">
              <a:lnSpc>
                <a:spcPct val="120000"/>
              </a:lnSpc>
              <a:buFontTx/>
              <a:buNone/>
              <a:defRPr sz="1400"/>
            </a:lvl2pPr>
            <a:lvl3pPr marL="914400" indent="0" algn="ctr">
              <a:lnSpc>
                <a:spcPct val="120000"/>
              </a:lnSpc>
              <a:buFontTx/>
              <a:buNone/>
              <a:defRPr sz="1400"/>
            </a:lvl3pPr>
            <a:lvl4pPr marL="1371600" indent="0" algn="ctr">
              <a:lnSpc>
                <a:spcPct val="120000"/>
              </a:lnSpc>
              <a:buFontTx/>
              <a:buNone/>
              <a:defRPr sz="1400"/>
            </a:lvl4pPr>
            <a:lvl5pPr marL="1828800" indent="0" algn="ctr">
              <a:lnSpc>
                <a:spcPct val="120000"/>
              </a:lnSpc>
              <a:buFontTx/>
              <a:buNone/>
              <a:defRPr sz="1400"/>
            </a:lvl5pPr>
          </a:lstStyle>
          <a:p>
            <a:pPr lvl="0"/>
            <a:r>
              <a:rPr lang="en-US" altLang="zh-CN"/>
              <a:t>Click to edit Master text styles</a:t>
            </a:r>
          </a:p>
        </p:txBody>
      </p:sp>
      <p:sp>
        <p:nvSpPr>
          <p:cNvPr id="50" name="Text Placeholder 56">
            <a:extLst>
              <a:ext uri="{FF2B5EF4-FFF2-40B4-BE49-F238E27FC236}">
                <a16:creationId xmlns:a16="http://schemas.microsoft.com/office/drawing/2014/main" id="{B4852518-C2CB-06BF-D965-A16827F7FCBA}"/>
              </a:ext>
            </a:extLst>
          </p:cNvPr>
          <p:cNvSpPr>
            <a:spLocks noGrp="1"/>
          </p:cNvSpPr>
          <p:nvPr>
            <p:ph type="body" sz="quarter" idx="28" hasCustomPrompt="1"/>
          </p:nvPr>
        </p:nvSpPr>
        <p:spPr>
          <a:xfrm>
            <a:off x="3462135" y="4040581"/>
            <a:ext cx="502234" cy="273146"/>
          </a:xfrm>
        </p:spPr>
        <p:txBody>
          <a:bodyPr anchor="ctr" anchorCtr="0">
            <a:noAutofit/>
          </a:bodyPr>
          <a:lstStyle>
            <a:lvl1pPr marL="0" indent="0" algn="ctr">
              <a:buNone/>
              <a:defRPr sz="1100">
                <a:solidFill>
                  <a:schemeClr val="bg2"/>
                </a:solidFill>
                <a:latin typeface="+mj-lt"/>
              </a:defRPr>
            </a:lvl1pPr>
            <a:lvl2pPr>
              <a:defRPr sz="1800"/>
            </a:lvl2pPr>
            <a:lvl3pPr>
              <a:defRPr sz="1800"/>
            </a:lvl3pPr>
            <a:lvl4pPr>
              <a:defRPr sz="1800"/>
            </a:lvl4pPr>
            <a:lvl5pPr>
              <a:defRPr sz="1800"/>
            </a:lvl5pPr>
          </a:lstStyle>
          <a:p>
            <a:pPr lvl="0"/>
            <a:r>
              <a:rPr lang="en-US"/>
              <a:t>06</a:t>
            </a:r>
          </a:p>
        </p:txBody>
      </p:sp>
      <p:sp>
        <p:nvSpPr>
          <p:cNvPr id="54" name="Text Placeholder 56">
            <a:extLst>
              <a:ext uri="{FF2B5EF4-FFF2-40B4-BE49-F238E27FC236}">
                <a16:creationId xmlns:a16="http://schemas.microsoft.com/office/drawing/2014/main" id="{0B3F3287-BCCB-84A2-BF90-C9CC62672A35}"/>
              </a:ext>
            </a:extLst>
          </p:cNvPr>
          <p:cNvSpPr>
            <a:spLocks noGrp="1"/>
          </p:cNvSpPr>
          <p:nvPr>
            <p:ph type="body" sz="quarter" idx="31"/>
          </p:nvPr>
        </p:nvSpPr>
        <p:spPr>
          <a:xfrm>
            <a:off x="2627195" y="4593038"/>
            <a:ext cx="2172114" cy="619136"/>
          </a:xfrm>
        </p:spPr>
        <p:txBody>
          <a:bodyPr anchor="b">
            <a:noAutofit/>
          </a:bodyPr>
          <a:lstStyle>
            <a:lvl1pPr marL="0" indent="0" algn="ctr">
              <a:lnSpc>
                <a:spcPct val="100000"/>
              </a:lnSpc>
              <a:spcBef>
                <a:spcPts val="0"/>
              </a:spcBef>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55" name="Text Placeholder 14">
            <a:extLst>
              <a:ext uri="{FF2B5EF4-FFF2-40B4-BE49-F238E27FC236}">
                <a16:creationId xmlns:a16="http://schemas.microsoft.com/office/drawing/2014/main" id="{7DE93C72-A171-3BD7-CCA6-5E953E11DAC7}"/>
              </a:ext>
            </a:extLst>
          </p:cNvPr>
          <p:cNvSpPr>
            <a:spLocks noGrp="1"/>
          </p:cNvSpPr>
          <p:nvPr>
            <p:ph type="body" sz="quarter" idx="32"/>
          </p:nvPr>
        </p:nvSpPr>
        <p:spPr>
          <a:xfrm>
            <a:off x="2627195" y="5409954"/>
            <a:ext cx="2172114" cy="537150"/>
          </a:xfrm>
        </p:spPr>
        <p:txBody>
          <a:bodyPr>
            <a:noAutofit/>
          </a:bodyPr>
          <a:lstStyle>
            <a:lvl1pPr marL="0" indent="0" algn="ctr">
              <a:lnSpc>
                <a:spcPct val="120000"/>
              </a:lnSpc>
              <a:spcBef>
                <a:spcPts val="0"/>
              </a:spcBef>
              <a:buFontTx/>
              <a:buNone/>
              <a:defRPr sz="1400"/>
            </a:lvl1pPr>
            <a:lvl2pPr marL="457200" indent="0" algn="ctr">
              <a:lnSpc>
                <a:spcPct val="120000"/>
              </a:lnSpc>
              <a:buFontTx/>
              <a:buNone/>
              <a:defRPr sz="1400"/>
            </a:lvl2pPr>
            <a:lvl3pPr marL="914400" indent="0" algn="ctr">
              <a:lnSpc>
                <a:spcPct val="120000"/>
              </a:lnSpc>
              <a:buFontTx/>
              <a:buNone/>
              <a:defRPr sz="1400"/>
            </a:lvl3pPr>
            <a:lvl4pPr marL="1371600" indent="0" algn="ctr">
              <a:lnSpc>
                <a:spcPct val="120000"/>
              </a:lnSpc>
              <a:buFontTx/>
              <a:buNone/>
              <a:defRPr sz="1400"/>
            </a:lvl4pPr>
            <a:lvl5pPr marL="1828800" indent="0" algn="ctr">
              <a:lnSpc>
                <a:spcPct val="120000"/>
              </a:lnSpc>
              <a:buFontTx/>
              <a:buNone/>
              <a:defRPr sz="1400"/>
            </a:lvl5pPr>
          </a:lstStyle>
          <a:p>
            <a:pPr lvl="0"/>
            <a:r>
              <a:rPr lang="en-US" altLang="zh-CN"/>
              <a:t>Click to edit Master text styles</a:t>
            </a:r>
          </a:p>
        </p:txBody>
      </p:sp>
      <p:sp>
        <p:nvSpPr>
          <p:cNvPr id="22" name="Date Placeholder 21">
            <a:extLst>
              <a:ext uri="{FF2B5EF4-FFF2-40B4-BE49-F238E27FC236}">
                <a16:creationId xmlns:a16="http://schemas.microsoft.com/office/drawing/2014/main" id="{9A3CE7F7-9F1D-9025-9895-F2E4DEF75CFD}"/>
              </a:ext>
            </a:extLst>
          </p:cNvPr>
          <p:cNvSpPr>
            <a:spLocks noGrp="1"/>
          </p:cNvSpPr>
          <p:nvPr>
            <p:ph type="dt" sz="half" idx="37"/>
          </p:nvPr>
        </p:nvSpPr>
        <p:spPr/>
        <p:txBody>
          <a:bodyPr/>
          <a:lstStyle/>
          <a:p>
            <a:r>
              <a:rPr lang="en-US" altLang="zh-CN" dirty="0"/>
              <a:t>03/12/2025</a:t>
            </a:r>
            <a:fld id="{C764DE79-268F-4C1A-8933-263129D2AF90}" type="datetimeFigureOut">
              <a:rPr lang="en-US" smtClean="0"/>
              <a:t>7/2/2025</a:t>
            </a:fld>
            <a:endParaRPr lang="en-US"/>
          </a:p>
        </p:txBody>
      </p:sp>
      <p:sp>
        <p:nvSpPr>
          <p:cNvPr id="23" name="Footer Placeholder 22">
            <a:extLst>
              <a:ext uri="{FF2B5EF4-FFF2-40B4-BE49-F238E27FC236}">
                <a16:creationId xmlns:a16="http://schemas.microsoft.com/office/drawing/2014/main" id="{F77E3EBE-697C-FB8E-FDB7-DCB9BB2898DB}"/>
              </a:ext>
            </a:extLst>
          </p:cNvPr>
          <p:cNvSpPr>
            <a:spLocks noGrp="1"/>
          </p:cNvSpPr>
          <p:nvPr>
            <p:ph type="ftr" sz="quarter" idx="38"/>
          </p:nvPr>
        </p:nvSpPr>
        <p:spPr/>
        <p:txBody>
          <a:bodyPr/>
          <a:lstStyle/>
          <a:p>
            <a:r>
              <a:rPr lang="en-US" altLang="zh-CN"/>
              <a:t>Sample Footer Text</a:t>
            </a:r>
          </a:p>
        </p:txBody>
      </p:sp>
      <p:sp>
        <p:nvSpPr>
          <p:cNvPr id="24" name="Slide Number Placeholder 23">
            <a:extLst>
              <a:ext uri="{FF2B5EF4-FFF2-40B4-BE49-F238E27FC236}">
                <a16:creationId xmlns:a16="http://schemas.microsoft.com/office/drawing/2014/main" id="{A43B96AC-CB91-09A5-707F-D5B111A148AE}"/>
              </a:ext>
            </a:extLst>
          </p:cNvPr>
          <p:cNvSpPr>
            <a:spLocks noGrp="1"/>
          </p:cNvSpPr>
          <p:nvPr>
            <p:ph type="sldNum" sz="quarter" idx="39"/>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04874589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Process">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FDE5D6F5-239A-5840-E262-96B73DDB8C6F}"/>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13" name="Graphic 12">
            <a:extLst>
              <a:ext uri="{FF2B5EF4-FFF2-40B4-BE49-F238E27FC236}">
                <a16:creationId xmlns:a16="http://schemas.microsoft.com/office/drawing/2014/main" id="{42049D17-B3DA-E344-7AD1-8B65CF98E2E8}"/>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5" name="Graphic 14">
            <a:extLst>
              <a:ext uri="{FF2B5EF4-FFF2-40B4-BE49-F238E27FC236}">
                <a16:creationId xmlns:a16="http://schemas.microsoft.com/office/drawing/2014/main" id="{3CB19972-36B5-1836-167C-502E1D0F611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6" name="Graphic 15">
            <a:extLst>
              <a:ext uri="{FF2B5EF4-FFF2-40B4-BE49-F238E27FC236}">
                <a16:creationId xmlns:a16="http://schemas.microsoft.com/office/drawing/2014/main" id="{65797FE5-7911-6DA2-2841-B81AA508E87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7" name="Graphic 16">
            <a:extLst>
              <a:ext uri="{FF2B5EF4-FFF2-40B4-BE49-F238E27FC236}">
                <a16:creationId xmlns:a16="http://schemas.microsoft.com/office/drawing/2014/main" id="{32B90AC1-3D07-61F3-08E8-DCF7BBCEF2F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8" name="Graphic 17">
            <a:extLst>
              <a:ext uri="{FF2B5EF4-FFF2-40B4-BE49-F238E27FC236}">
                <a16:creationId xmlns:a16="http://schemas.microsoft.com/office/drawing/2014/main" id="{0E3855BA-D0B6-96CE-D8F2-BCAD113BFC8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9" name="Graphic 18">
            <a:extLst>
              <a:ext uri="{FF2B5EF4-FFF2-40B4-BE49-F238E27FC236}">
                <a16:creationId xmlns:a16="http://schemas.microsoft.com/office/drawing/2014/main" id="{D46B093B-6E70-1F28-395F-02FE3209FEDA}"/>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cxnSp>
        <p:nvCxnSpPr>
          <p:cNvPr id="6" name="Straight Connector 5">
            <a:extLst>
              <a:ext uri="{FF2B5EF4-FFF2-40B4-BE49-F238E27FC236}">
                <a16:creationId xmlns:a16="http://schemas.microsoft.com/office/drawing/2014/main" id="{4E67BD04-3F6D-50B9-8B61-749D96AD1B24}"/>
              </a:ext>
              <a:ext uri="{C183D7F6-B498-43B3-948B-1728B52AA6E4}">
                <adec:decorative xmlns:adec="http://schemas.microsoft.com/office/drawing/2017/decorative" val="1"/>
              </a:ext>
            </a:extLst>
          </p:cNvPr>
          <p:cNvCxnSpPr>
            <a:cxnSpLocks/>
          </p:cNvCxnSpPr>
          <p:nvPr userDrawn="1"/>
        </p:nvCxnSpPr>
        <p:spPr>
          <a:xfrm>
            <a:off x="0" y="3429000"/>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3A6CA575-0FCF-16B4-0452-1DEF74ADDAE4}"/>
              </a:ext>
              <a:ext uri="{C183D7F6-B498-43B3-948B-1728B52AA6E4}">
                <adec:decorative xmlns:adec="http://schemas.microsoft.com/office/drawing/2017/decorative" val="1"/>
              </a:ext>
            </a:extLst>
          </p:cNvPr>
          <p:cNvSpPr/>
          <p:nvPr userDrawn="1"/>
        </p:nvSpPr>
        <p:spPr>
          <a:xfrm>
            <a:off x="1669835" y="3160425"/>
            <a:ext cx="537150" cy="537150"/>
          </a:xfrm>
          <a:prstGeom prst="ellipse">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100">
              <a:solidFill>
                <a:schemeClr val="bg2"/>
              </a:solidFill>
              <a:latin typeface="+mj-lt"/>
            </a:endParaRPr>
          </a:p>
        </p:txBody>
      </p:sp>
      <p:sp>
        <p:nvSpPr>
          <p:cNvPr id="8" name="Oval 7">
            <a:extLst>
              <a:ext uri="{FF2B5EF4-FFF2-40B4-BE49-F238E27FC236}">
                <a16:creationId xmlns:a16="http://schemas.microsoft.com/office/drawing/2014/main" id="{2EA1B41C-B700-136A-4BB2-D58915DAA977}"/>
              </a:ext>
              <a:ext uri="{C183D7F6-B498-43B3-948B-1728B52AA6E4}">
                <adec:decorative xmlns:adec="http://schemas.microsoft.com/office/drawing/2017/decorative" val="1"/>
              </a:ext>
            </a:extLst>
          </p:cNvPr>
          <p:cNvSpPr/>
          <p:nvPr userDrawn="1"/>
        </p:nvSpPr>
        <p:spPr>
          <a:xfrm>
            <a:off x="5827425" y="3160425"/>
            <a:ext cx="537150" cy="537150"/>
          </a:xfrm>
          <a:prstGeom prst="ellipse">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100">
              <a:solidFill>
                <a:schemeClr val="bg2"/>
              </a:solidFill>
              <a:latin typeface="+mj-lt"/>
            </a:endParaRPr>
          </a:p>
        </p:txBody>
      </p:sp>
      <p:sp>
        <p:nvSpPr>
          <p:cNvPr id="9" name="Oval 8">
            <a:extLst>
              <a:ext uri="{FF2B5EF4-FFF2-40B4-BE49-F238E27FC236}">
                <a16:creationId xmlns:a16="http://schemas.microsoft.com/office/drawing/2014/main" id="{BC558451-B684-D42D-9A0A-62AF307637E1}"/>
              </a:ext>
              <a:ext uri="{C183D7F6-B498-43B3-948B-1728B52AA6E4}">
                <adec:decorative xmlns:adec="http://schemas.microsoft.com/office/drawing/2017/decorative" val="1"/>
              </a:ext>
            </a:extLst>
          </p:cNvPr>
          <p:cNvSpPr/>
          <p:nvPr userDrawn="1"/>
        </p:nvSpPr>
        <p:spPr>
          <a:xfrm>
            <a:off x="10007210" y="3160425"/>
            <a:ext cx="537150" cy="537150"/>
          </a:xfrm>
          <a:prstGeom prst="ellipse">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1100">
              <a:solidFill>
                <a:schemeClr val="bg2"/>
              </a:solidFill>
              <a:latin typeface="+mj-lt"/>
            </a:endParaRPr>
          </a:p>
        </p:txBody>
      </p:sp>
      <p:sp>
        <p:nvSpPr>
          <p:cNvPr id="14" name="Title 1">
            <a:extLst>
              <a:ext uri="{FF2B5EF4-FFF2-40B4-BE49-F238E27FC236}">
                <a16:creationId xmlns:a16="http://schemas.microsoft.com/office/drawing/2014/main" id="{85584B96-8421-0CD5-BCDC-C1359DFF9E07}"/>
              </a:ext>
            </a:extLst>
          </p:cNvPr>
          <p:cNvSpPr>
            <a:spLocks noGrp="1"/>
          </p:cNvSpPr>
          <p:nvPr>
            <p:ph type="title"/>
          </p:nvPr>
        </p:nvSpPr>
        <p:spPr>
          <a:xfrm>
            <a:off x="358198" y="500240"/>
            <a:ext cx="11475604" cy="1073476"/>
          </a:xfrm>
        </p:spPr>
        <p:txBody>
          <a:bodyPr lIns="0" tIns="0" rIns="0" bIns="0" anchor="ctr" anchorCtr="0">
            <a:noAutofit/>
          </a:bodyPr>
          <a:lstStyle>
            <a:lvl1pPr algn="ctr">
              <a:lnSpc>
                <a:spcPct val="100000"/>
              </a:lnSpc>
              <a:defRPr sz="3600"/>
            </a:lvl1pPr>
          </a:lstStyle>
          <a:p>
            <a:r>
              <a:rPr lang="en-US"/>
              <a:t>Click to edit Master title style</a:t>
            </a:r>
          </a:p>
        </p:txBody>
      </p:sp>
      <p:sp>
        <p:nvSpPr>
          <p:cNvPr id="20" name="Text Placeholder 56">
            <a:extLst>
              <a:ext uri="{FF2B5EF4-FFF2-40B4-BE49-F238E27FC236}">
                <a16:creationId xmlns:a16="http://schemas.microsoft.com/office/drawing/2014/main" id="{E4CB554C-B4D0-80EE-3F5A-4401B9ADE683}"/>
              </a:ext>
            </a:extLst>
          </p:cNvPr>
          <p:cNvSpPr>
            <a:spLocks noGrp="1"/>
          </p:cNvSpPr>
          <p:nvPr>
            <p:ph type="body" sz="quarter" idx="28" hasCustomPrompt="1"/>
          </p:nvPr>
        </p:nvSpPr>
        <p:spPr>
          <a:xfrm>
            <a:off x="1687293" y="3292427"/>
            <a:ext cx="502234" cy="273146"/>
          </a:xfrm>
        </p:spPr>
        <p:txBody>
          <a:bodyPr anchor="ctr" anchorCtr="0">
            <a:noAutofit/>
          </a:bodyPr>
          <a:lstStyle>
            <a:lvl1pPr marL="0" indent="0" algn="ctr">
              <a:buNone/>
              <a:defRPr sz="1100">
                <a:solidFill>
                  <a:schemeClr val="bg2"/>
                </a:solidFill>
                <a:latin typeface="+mj-lt"/>
              </a:defRPr>
            </a:lvl1pPr>
            <a:lvl2pPr>
              <a:defRPr sz="1800"/>
            </a:lvl2pPr>
            <a:lvl3pPr>
              <a:defRPr sz="1800"/>
            </a:lvl3pPr>
            <a:lvl4pPr>
              <a:defRPr sz="1800"/>
            </a:lvl4pPr>
            <a:lvl5pPr>
              <a:defRPr sz="1800"/>
            </a:lvl5pPr>
          </a:lstStyle>
          <a:p>
            <a:pPr lvl="0"/>
            <a:r>
              <a:rPr lang="en-US"/>
              <a:t>01</a:t>
            </a:r>
          </a:p>
        </p:txBody>
      </p:sp>
      <p:sp>
        <p:nvSpPr>
          <p:cNvPr id="25" name="Text Placeholder 56">
            <a:extLst>
              <a:ext uri="{FF2B5EF4-FFF2-40B4-BE49-F238E27FC236}">
                <a16:creationId xmlns:a16="http://schemas.microsoft.com/office/drawing/2014/main" id="{94BE4A2F-CF38-462F-FC76-60CD86BED9E3}"/>
              </a:ext>
            </a:extLst>
          </p:cNvPr>
          <p:cNvSpPr>
            <a:spLocks noGrp="1"/>
          </p:cNvSpPr>
          <p:nvPr>
            <p:ph type="body" sz="quarter" idx="13"/>
          </p:nvPr>
        </p:nvSpPr>
        <p:spPr>
          <a:xfrm>
            <a:off x="634669" y="2165720"/>
            <a:ext cx="2607482" cy="619136"/>
          </a:xfrm>
        </p:spPr>
        <p:txBody>
          <a:bodyPr anchor="b">
            <a:noAutofit/>
          </a:bodyPr>
          <a:lstStyle>
            <a:lvl1pPr marL="0" indent="0" algn="ctr">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24" name="Text Placeholder 14">
            <a:extLst>
              <a:ext uri="{FF2B5EF4-FFF2-40B4-BE49-F238E27FC236}">
                <a16:creationId xmlns:a16="http://schemas.microsoft.com/office/drawing/2014/main" id="{0DB79DE2-970B-3A9C-2B8B-E23A54684A67}"/>
              </a:ext>
            </a:extLst>
          </p:cNvPr>
          <p:cNvSpPr>
            <a:spLocks noGrp="1"/>
          </p:cNvSpPr>
          <p:nvPr>
            <p:ph type="body" sz="quarter" idx="14"/>
          </p:nvPr>
        </p:nvSpPr>
        <p:spPr>
          <a:xfrm>
            <a:off x="731576" y="4073144"/>
            <a:ext cx="2607482" cy="1586709"/>
          </a:xfrm>
        </p:spPr>
        <p:txBody>
          <a:bodyPr>
            <a:noAutofit/>
          </a:bodyPr>
          <a:lstStyle>
            <a:lvl1pPr marL="0" indent="0" algn="ctr">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22" name="Text Placeholder 56">
            <a:extLst>
              <a:ext uri="{FF2B5EF4-FFF2-40B4-BE49-F238E27FC236}">
                <a16:creationId xmlns:a16="http://schemas.microsoft.com/office/drawing/2014/main" id="{25566F69-5F64-A516-A5A3-D5B4DF839CB4}"/>
              </a:ext>
            </a:extLst>
          </p:cNvPr>
          <p:cNvSpPr>
            <a:spLocks noGrp="1"/>
          </p:cNvSpPr>
          <p:nvPr>
            <p:ph type="body" sz="quarter" idx="29" hasCustomPrompt="1"/>
          </p:nvPr>
        </p:nvSpPr>
        <p:spPr>
          <a:xfrm>
            <a:off x="5844883" y="3292427"/>
            <a:ext cx="502234" cy="273146"/>
          </a:xfrm>
        </p:spPr>
        <p:txBody>
          <a:bodyPr anchor="ctr" anchorCtr="0">
            <a:noAutofit/>
          </a:bodyPr>
          <a:lstStyle>
            <a:lvl1pPr marL="0" indent="0" algn="ctr">
              <a:buNone/>
              <a:defRPr sz="1100">
                <a:solidFill>
                  <a:schemeClr val="bg2"/>
                </a:solidFill>
                <a:latin typeface="+mj-lt"/>
              </a:defRPr>
            </a:lvl1pPr>
            <a:lvl2pPr>
              <a:defRPr sz="1800"/>
            </a:lvl2pPr>
            <a:lvl3pPr>
              <a:defRPr sz="1800"/>
            </a:lvl3pPr>
            <a:lvl4pPr>
              <a:defRPr sz="1800"/>
            </a:lvl4pPr>
            <a:lvl5pPr>
              <a:defRPr sz="1800"/>
            </a:lvl5pPr>
          </a:lstStyle>
          <a:p>
            <a:pPr lvl="0"/>
            <a:r>
              <a:rPr lang="en-US"/>
              <a:t>02</a:t>
            </a:r>
          </a:p>
        </p:txBody>
      </p:sp>
      <p:sp>
        <p:nvSpPr>
          <p:cNvPr id="27" name="Text Placeholder 56">
            <a:extLst>
              <a:ext uri="{FF2B5EF4-FFF2-40B4-BE49-F238E27FC236}">
                <a16:creationId xmlns:a16="http://schemas.microsoft.com/office/drawing/2014/main" id="{E2512435-27DA-C5C9-7894-1F5D795B7D29}"/>
              </a:ext>
            </a:extLst>
          </p:cNvPr>
          <p:cNvSpPr>
            <a:spLocks noGrp="1"/>
          </p:cNvSpPr>
          <p:nvPr>
            <p:ph type="body" sz="quarter" idx="32"/>
          </p:nvPr>
        </p:nvSpPr>
        <p:spPr>
          <a:xfrm>
            <a:off x="4792259" y="2165720"/>
            <a:ext cx="2607482" cy="619136"/>
          </a:xfrm>
        </p:spPr>
        <p:txBody>
          <a:bodyPr anchor="b">
            <a:noAutofit/>
          </a:bodyPr>
          <a:lstStyle>
            <a:lvl1pPr marL="0" indent="0" algn="ctr">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26" name="Text Placeholder 14">
            <a:extLst>
              <a:ext uri="{FF2B5EF4-FFF2-40B4-BE49-F238E27FC236}">
                <a16:creationId xmlns:a16="http://schemas.microsoft.com/office/drawing/2014/main" id="{45207E8D-6741-AEA4-2BC1-D3587283D272}"/>
              </a:ext>
            </a:extLst>
          </p:cNvPr>
          <p:cNvSpPr>
            <a:spLocks noGrp="1"/>
          </p:cNvSpPr>
          <p:nvPr>
            <p:ph type="body" sz="quarter" idx="31"/>
          </p:nvPr>
        </p:nvSpPr>
        <p:spPr>
          <a:xfrm>
            <a:off x="4792259" y="4073144"/>
            <a:ext cx="2607482" cy="1586709"/>
          </a:xfrm>
        </p:spPr>
        <p:txBody>
          <a:bodyPr>
            <a:noAutofit/>
          </a:bodyPr>
          <a:lstStyle>
            <a:lvl1pPr marL="0" indent="0" algn="ctr">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23" name="Text Placeholder 56">
            <a:extLst>
              <a:ext uri="{FF2B5EF4-FFF2-40B4-BE49-F238E27FC236}">
                <a16:creationId xmlns:a16="http://schemas.microsoft.com/office/drawing/2014/main" id="{4F2A0F54-AB16-2055-F6A4-CE05319C490A}"/>
              </a:ext>
            </a:extLst>
          </p:cNvPr>
          <p:cNvSpPr>
            <a:spLocks noGrp="1"/>
          </p:cNvSpPr>
          <p:nvPr>
            <p:ph type="body" sz="quarter" idx="30" hasCustomPrompt="1"/>
          </p:nvPr>
        </p:nvSpPr>
        <p:spPr>
          <a:xfrm>
            <a:off x="10024668" y="3292427"/>
            <a:ext cx="502234" cy="273146"/>
          </a:xfrm>
        </p:spPr>
        <p:txBody>
          <a:bodyPr anchor="ctr" anchorCtr="0">
            <a:noAutofit/>
          </a:bodyPr>
          <a:lstStyle>
            <a:lvl1pPr marL="0" indent="0" algn="ctr">
              <a:buNone/>
              <a:defRPr sz="1100">
                <a:solidFill>
                  <a:schemeClr val="bg2"/>
                </a:solidFill>
                <a:latin typeface="+mj-lt"/>
              </a:defRPr>
            </a:lvl1pPr>
            <a:lvl2pPr>
              <a:defRPr sz="1800"/>
            </a:lvl2pPr>
            <a:lvl3pPr>
              <a:defRPr sz="1800"/>
            </a:lvl3pPr>
            <a:lvl4pPr>
              <a:defRPr sz="1800"/>
            </a:lvl4pPr>
            <a:lvl5pPr>
              <a:defRPr sz="1800"/>
            </a:lvl5pPr>
          </a:lstStyle>
          <a:p>
            <a:pPr lvl="0"/>
            <a:r>
              <a:rPr lang="en-US"/>
              <a:t>03</a:t>
            </a:r>
          </a:p>
        </p:txBody>
      </p:sp>
      <p:sp>
        <p:nvSpPr>
          <p:cNvPr id="29" name="Text Placeholder 56">
            <a:extLst>
              <a:ext uri="{FF2B5EF4-FFF2-40B4-BE49-F238E27FC236}">
                <a16:creationId xmlns:a16="http://schemas.microsoft.com/office/drawing/2014/main" id="{BD7F35E9-85C1-A803-A3FF-D3EBB4889E19}"/>
              </a:ext>
            </a:extLst>
          </p:cNvPr>
          <p:cNvSpPr>
            <a:spLocks noGrp="1"/>
          </p:cNvSpPr>
          <p:nvPr>
            <p:ph type="body" sz="quarter" idx="34"/>
          </p:nvPr>
        </p:nvSpPr>
        <p:spPr>
          <a:xfrm>
            <a:off x="8972044" y="2165720"/>
            <a:ext cx="2607482" cy="619136"/>
          </a:xfrm>
        </p:spPr>
        <p:txBody>
          <a:bodyPr anchor="b">
            <a:noAutofit/>
          </a:bodyPr>
          <a:lstStyle>
            <a:lvl1pPr marL="0" indent="0" algn="ctr">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28" name="Text Placeholder 14">
            <a:extLst>
              <a:ext uri="{FF2B5EF4-FFF2-40B4-BE49-F238E27FC236}">
                <a16:creationId xmlns:a16="http://schemas.microsoft.com/office/drawing/2014/main" id="{914EF459-3094-DA3C-6C76-26DA13F0BBD8}"/>
              </a:ext>
            </a:extLst>
          </p:cNvPr>
          <p:cNvSpPr>
            <a:spLocks noGrp="1"/>
          </p:cNvSpPr>
          <p:nvPr>
            <p:ph type="body" sz="quarter" idx="33"/>
          </p:nvPr>
        </p:nvSpPr>
        <p:spPr>
          <a:xfrm>
            <a:off x="8972044" y="4073144"/>
            <a:ext cx="2607482" cy="1586709"/>
          </a:xfrm>
        </p:spPr>
        <p:txBody>
          <a:bodyPr>
            <a:noAutofit/>
          </a:bodyPr>
          <a:lstStyle>
            <a:lvl1pPr marL="0" indent="0" algn="ctr">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algn="ctr">
              <a:lnSpc>
                <a:spcPct val="120000"/>
              </a:lnSpc>
              <a:defRPr sz="1400"/>
            </a:lvl5pPr>
          </a:lstStyle>
          <a:p>
            <a:pPr lvl="0"/>
            <a:r>
              <a:rPr lang="en-US" altLang="zh-CN"/>
              <a:t>Click to edit Master text styles</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noAutofit/>
          </a:bodyPr>
          <a:lstStyle/>
          <a:p>
            <a:r>
              <a:rPr lang="en-US" altLang="zh-CN" dirty="0"/>
              <a:t>03/12/2025</a:t>
            </a:r>
            <a:fld id="{EF9E5040-F7E0-40EC-B8E9-CED28200FAA3}" type="datetime1">
              <a:rPr lang="en-US" smtClean="0"/>
              <a:t>7/2/2025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noAutofit/>
          </a:bodyPr>
          <a:lstStyle/>
          <a:p>
            <a:r>
              <a:rPr lang="en-US"/>
              <a:t>Sample Footer Text</a:t>
            </a:r>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noAutofit/>
          </a:bodyPr>
          <a:lstStyle/>
          <a:p>
            <a:fld id="{CC057153-B650-4DEB-B370-79DDCFDCE934}" type="slidenum">
              <a:rPr lang="en-US" smtClean="0"/>
              <a:t>‹#›</a:t>
            </a:fld>
            <a:endParaRPr lang="en-US"/>
          </a:p>
        </p:txBody>
      </p:sp>
    </p:spTree>
    <p:extLst>
      <p:ext uri="{BB962C8B-B14F-4D97-AF65-F5344CB8AC3E}">
        <p14:creationId xmlns:p14="http://schemas.microsoft.com/office/powerpoint/2010/main" val="2508252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BAEF70B-CAAC-7C5B-95E9-395F44F47814}"/>
              </a:ext>
            </a:extLst>
          </p:cNvPr>
          <p:cNvSpPr>
            <a:spLocks noGrp="1"/>
          </p:cNvSpPr>
          <p:nvPr>
            <p:ph type="title"/>
          </p:nvPr>
        </p:nvSpPr>
        <p:spPr>
          <a:xfrm>
            <a:off x="467360" y="619059"/>
            <a:ext cx="3759200" cy="5594705"/>
          </a:xfrm>
        </p:spPr>
        <p:txBody>
          <a:bodyPr>
            <a:normAutofit/>
          </a:bodyPr>
          <a:lstStyle>
            <a:lvl1pPr>
              <a:lnSpc>
                <a:spcPct val="100000"/>
              </a:lnSpc>
              <a:defRPr sz="3600"/>
            </a:lvl1p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r>
              <a:rPr lang="en-US" altLang="zh-CN" dirty="0"/>
              <a:t>03/12/2025</a:t>
            </a:r>
            <a:fld id="{EF9E5040-F7E0-40EC-B8E9-CED28200FAA3}" type="datetime1">
              <a:rPr lang="en-US" smtClean="0"/>
              <a:t>7/2/2025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a:p>
        </p:txBody>
      </p:sp>
      <p:pic>
        <p:nvPicPr>
          <p:cNvPr id="13" name="Graphic 12">
            <a:extLst>
              <a:ext uri="{FF2B5EF4-FFF2-40B4-BE49-F238E27FC236}">
                <a16:creationId xmlns:a16="http://schemas.microsoft.com/office/drawing/2014/main" id="{87337F3E-A619-47D4-BBE1-449E72A852B6}"/>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14" name="Graphic 13">
            <a:extLst>
              <a:ext uri="{FF2B5EF4-FFF2-40B4-BE49-F238E27FC236}">
                <a16:creationId xmlns:a16="http://schemas.microsoft.com/office/drawing/2014/main" id="{ADDA4715-CBB0-FC6B-3935-21E316716FD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5" name="Graphic 14">
            <a:extLst>
              <a:ext uri="{FF2B5EF4-FFF2-40B4-BE49-F238E27FC236}">
                <a16:creationId xmlns:a16="http://schemas.microsoft.com/office/drawing/2014/main" id="{90C66AAC-4775-5AF6-BFD6-C89C31932123}"/>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6" name="Graphic 15">
            <a:extLst>
              <a:ext uri="{FF2B5EF4-FFF2-40B4-BE49-F238E27FC236}">
                <a16:creationId xmlns:a16="http://schemas.microsoft.com/office/drawing/2014/main" id="{3D718AC4-7ACC-AC6B-A701-89CBD3C14AD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7" name="Graphic 16">
            <a:extLst>
              <a:ext uri="{FF2B5EF4-FFF2-40B4-BE49-F238E27FC236}">
                <a16:creationId xmlns:a16="http://schemas.microsoft.com/office/drawing/2014/main" id="{AA5E9B0E-A91A-E72B-D01B-E8D219597A96}"/>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8" name="Graphic 17">
            <a:extLst>
              <a:ext uri="{FF2B5EF4-FFF2-40B4-BE49-F238E27FC236}">
                <a16:creationId xmlns:a16="http://schemas.microsoft.com/office/drawing/2014/main" id="{138D8105-D098-793F-7477-851F2A50FA36}"/>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9" name="Graphic 18">
            <a:extLst>
              <a:ext uri="{FF2B5EF4-FFF2-40B4-BE49-F238E27FC236}">
                <a16:creationId xmlns:a16="http://schemas.microsoft.com/office/drawing/2014/main" id="{2C86D4FA-DC4D-312B-2B52-D03972980B5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3058184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7377509" y="1008471"/>
            <a:ext cx="4361688" cy="3475236"/>
          </a:xfrm>
        </p:spPr>
        <p:txBody>
          <a:bodyPr anchor="b">
            <a:normAutofit/>
          </a:bodyPr>
          <a:lstStyle>
            <a:lvl1pPr algn="l">
              <a:lnSpc>
                <a:spcPct val="100000"/>
              </a:lnSpc>
              <a:defRPr sz="5400">
                <a:solidFill>
                  <a:sysClr val="windowText" lastClr="000000"/>
                </a:solidFill>
              </a:defRPr>
            </a:lvl1pPr>
          </a:lstStyle>
          <a:p>
            <a:r>
              <a:rPr lang="en-US"/>
              <a:t>Click to edit Master title style</a:t>
            </a:r>
          </a:p>
        </p:txBody>
      </p:sp>
      <p:sp>
        <p:nvSpPr>
          <p:cNvPr id="10" name="Picture Placeholder 14">
            <a:extLst>
              <a:ext uri="{FF2B5EF4-FFF2-40B4-BE49-F238E27FC236}">
                <a16:creationId xmlns:a16="http://schemas.microsoft.com/office/drawing/2014/main" id="{5C49BD81-E67C-3BCC-0EE9-61CF97236D91}"/>
              </a:ext>
              <a:ext uri="{C183D7F6-B498-43B3-948B-1728B52AA6E4}">
                <adec:decorative xmlns:adec="http://schemas.microsoft.com/office/drawing/2017/decorative" val="0"/>
              </a:ext>
            </a:extLst>
          </p:cNvPr>
          <p:cNvSpPr>
            <a:spLocks noGrp="1"/>
          </p:cNvSpPr>
          <p:nvPr>
            <p:ph type="pic" sz="quarter" idx="17"/>
          </p:nvPr>
        </p:nvSpPr>
        <p:spPr>
          <a:xfrm>
            <a:off x="0" y="-3768"/>
            <a:ext cx="5162842" cy="6861768"/>
          </a:xfrm>
          <a:custGeom>
            <a:avLst/>
            <a:gdLst>
              <a:gd name="connsiteX0" fmla="*/ 835188 w 6584949"/>
              <a:gd name="connsiteY0" fmla="*/ 836777 h 6861768"/>
              <a:gd name="connsiteX1" fmla="*/ 1670376 w 6584949"/>
              <a:gd name="connsiteY1" fmla="*/ 1671965 h 6861768"/>
              <a:gd name="connsiteX2" fmla="*/ 1670376 w 6584949"/>
              <a:gd name="connsiteY2" fmla="*/ 836777 h 6861768"/>
              <a:gd name="connsiteX3" fmla="*/ 0 w 6584949"/>
              <a:gd name="connsiteY3" fmla="*/ 0 h 6861768"/>
              <a:gd name="connsiteX4" fmla="*/ 6584949 w 6584949"/>
              <a:gd name="connsiteY4" fmla="*/ 0 h 6861768"/>
              <a:gd name="connsiteX5" fmla="*/ 6584949 w 6584949"/>
              <a:gd name="connsiteY5" fmla="*/ 6861768 h 6861768"/>
              <a:gd name="connsiteX6" fmla="*/ 0 w 6584949"/>
              <a:gd name="connsiteY6" fmla="*/ 6861768 h 6861768"/>
              <a:gd name="connsiteX7" fmla="*/ 0 w 6584949"/>
              <a:gd name="connsiteY7" fmla="*/ 1673751 h 6861768"/>
              <a:gd name="connsiteX8" fmla="*/ 830876 w 6584949"/>
              <a:gd name="connsiteY8" fmla="*/ 923954 h 6861768"/>
              <a:gd name="connsiteX9" fmla="*/ 835168 w 6584949"/>
              <a:gd name="connsiteY9" fmla="*/ 838956 h 6861768"/>
              <a:gd name="connsiteX10" fmla="*/ 835188 w 6584949"/>
              <a:gd name="connsiteY10" fmla="*/ 838956 h 6861768"/>
              <a:gd name="connsiteX11" fmla="*/ 835178 w 6584949"/>
              <a:gd name="connsiteY11" fmla="*/ 838760 h 6861768"/>
              <a:gd name="connsiteX12" fmla="*/ 835188 w 6584949"/>
              <a:gd name="connsiteY12" fmla="*/ 838563 h 6861768"/>
              <a:gd name="connsiteX13" fmla="*/ 835168 w 6584949"/>
              <a:gd name="connsiteY13" fmla="*/ 838563 h 6861768"/>
              <a:gd name="connsiteX14" fmla="*/ 830876 w 6584949"/>
              <a:gd name="connsiteY14" fmla="*/ 753565 h 6861768"/>
              <a:gd name="connsiteX15" fmla="*/ 0 w 6584949"/>
              <a:gd name="connsiteY15" fmla="*/ 3768 h 6861768"/>
              <a:gd name="connsiteX0" fmla="*/ 835188 w 6584949"/>
              <a:gd name="connsiteY0" fmla="*/ 836777 h 6861768"/>
              <a:gd name="connsiteX1" fmla="*/ 1670376 w 6584949"/>
              <a:gd name="connsiteY1" fmla="*/ 1671965 h 6861768"/>
              <a:gd name="connsiteX2" fmla="*/ 1670376 w 6584949"/>
              <a:gd name="connsiteY2" fmla="*/ 836777 h 6861768"/>
              <a:gd name="connsiteX3" fmla="*/ 835188 w 6584949"/>
              <a:gd name="connsiteY3" fmla="*/ 836777 h 6861768"/>
              <a:gd name="connsiteX4" fmla="*/ 0 w 6584949"/>
              <a:gd name="connsiteY4" fmla="*/ 0 h 6861768"/>
              <a:gd name="connsiteX5" fmla="*/ 5132069 w 6584949"/>
              <a:gd name="connsiteY5" fmla="*/ 10160 h 6861768"/>
              <a:gd name="connsiteX6" fmla="*/ 6584949 w 6584949"/>
              <a:gd name="connsiteY6" fmla="*/ 6861768 h 6861768"/>
              <a:gd name="connsiteX7" fmla="*/ 0 w 6584949"/>
              <a:gd name="connsiteY7" fmla="*/ 6861768 h 6861768"/>
              <a:gd name="connsiteX8" fmla="*/ 0 w 6584949"/>
              <a:gd name="connsiteY8" fmla="*/ 1673751 h 6861768"/>
              <a:gd name="connsiteX9" fmla="*/ 830876 w 6584949"/>
              <a:gd name="connsiteY9" fmla="*/ 923954 h 6861768"/>
              <a:gd name="connsiteX10" fmla="*/ 835168 w 6584949"/>
              <a:gd name="connsiteY10" fmla="*/ 838956 h 6861768"/>
              <a:gd name="connsiteX11" fmla="*/ 835188 w 6584949"/>
              <a:gd name="connsiteY11" fmla="*/ 838956 h 6861768"/>
              <a:gd name="connsiteX12" fmla="*/ 835178 w 6584949"/>
              <a:gd name="connsiteY12" fmla="*/ 838760 h 6861768"/>
              <a:gd name="connsiteX13" fmla="*/ 835188 w 6584949"/>
              <a:gd name="connsiteY13" fmla="*/ 838563 h 6861768"/>
              <a:gd name="connsiteX14" fmla="*/ 835168 w 6584949"/>
              <a:gd name="connsiteY14" fmla="*/ 838563 h 6861768"/>
              <a:gd name="connsiteX15" fmla="*/ 830876 w 6584949"/>
              <a:gd name="connsiteY15" fmla="*/ 753565 h 6861768"/>
              <a:gd name="connsiteX16" fmla="*/ 0 w 6584949"/>
              <a:gd name="connsiteY16" fmla="*/ 3768 h 6861768"/>
              <a:gd name="connsiteX17" fmla="*/ 0 w 6584949"/>
              <a:gd name="connsiteY17" fmla="*/ 0 h 6861768"/>
              <a:gd name="connsiteX0" fmla="*/ 835188 w 5142229"/>
              <a:gd name="connsiteY0" fmla="*/ 836777 h 6861768"/>
              <a:gd name="connsiteX1" fmla="*/ 1670376 w 5142229"/>
              <a:gd name="connsiteY1" fmla="*/ 1671965 h 6861768"/>
              <a:gd name="connsiteX2" fmla="*/ 1670376 w 5142229"/>
              <a:gd name="connsiteY2" fmla="*/ 836777 h 6861768"/>
              <a:gd name="connsiteX3" fmla="*/ 835188 w 5142229"/>
              <a:gd name="connsiteY3" fmla="*/ 836777 h 6861768"/>
              <a:gd name="connsiteX4" fmla="*/ 0 w 5142229"/>
              <a:gd name="connsiteY4" fmla="*/ 0 h 6861768"/>
              <a:gd name="connsiteX5" fmla="*/ 5132069 w 5142229"/>
              <a:gd name="connsiteY5" fmla="*/ 10160 h 6861768"/>
              <a:gd name="connsiteX6" fmla="*/ 5142229 w 5142229"/>
              <a:gd name="connsiteY6" fmla="*/ 6861768 h 6861768"/>
              <a:gd name="connsiteX7" fmla="*/ 0 w 5142229"/>
              <a:gd name="connsiteY7" fmla="*/ 6861768 h 6861768"/>
              <a:gd name="connsiteX8" fmla="*/ 0 w 5142229"/>
              <a:gd name="connsiteY8" fmla="*/ 1673751 h 6861768"/>
              <a:gd name="connsiteX9" fmla="*/ 830876 w 5142229"/>
              <a:gd name="connsiteY9" fmla="*/ 923954 h 6861768"/>
              <a:gd name="connsiteX10" fmla="*/ 835168 w 5142229"/>
              <a:gd name="connsiteY10" fmla="*/ 838956 h 6861768"/>
              <a:gd name="connsiteX11" fmla="*/ 835188 w 5142229"/>
              <a:gd name="connsiteY11" fmla="*/ 838956 h 6861768"/>
              <a:gd name="connsiteX12" fmla="*/ 835178 w 5142229"/>
              <a:gd name="connsiteY12" fmla="*/ 838760 h 6861768"/>
              <a:gd name="connsiteX13" fmla="*/ 835188 w 5142229"/>
              <a:gd name="connsiteY13" fmla="*/ 838563 h 6861768"/>
              <a:gd name="connsiteX14" fmla="*/ 835168 w 5142229"/>
              <a:gd name="connsiteY14" fmla="*/ 838563 h 6861768"/>
              <a:gd name="connsiteX15" fmla="*/ 830876 w 5142229"/>
              <a:gd name="connsiteY15" fmla="*/ 753565 h 6861768"/>
              <a:gd name="connsiteX16" fmla="*/ 0 w 5142229"/>
              <a:gd name="connsiteY16" fmla="*/ 3768 h 6861768"/>
              <a:gd name="connsiteX17" fmla="*/ 0 w 5142229"/>
              <a:gd name="connsiteY17" fmla="*/ 0 h 6861768"/>
              <a:gd name="connsiteX0" fmla="*/ 835188 w 5162842"/>
              <a:gd name="connsiteY0" fmla="*/ 836777 h 6861768"/>
              <a:gd name="connsiteX1" fmla="*/ 1670376 w 5162842"/>
              <a:gd name="connsiteY1" fmla="*/ 1671965 h 6861768"/>
              <a:gd name="connsiteX2" fmla="*/ 1670376 w 5162842"/>
              <a:gd name="connsiteY2" fmla="*/ 836777 h 6861768"/>
              <a:gd name="connsiteX3" fmla="*/ 835188 w 5162842"/>
              <a:gd name="connsiteY3" fmla="*/ 836777 h 6861768"/>
              <a:gd name="connsiteX4" fmla="*/ 0 w 5162842"/>
              <a:gd name="connsiteY4" fmla="*/ 0 h 6861768"/>
              <a:gd name="connsiteX5" fmla="*/ 5162549 w 5162842"/>
              <a:gd name="connsiteY5" fmla="*/ 10160 h 6861768"/>
              <a:gd name="connsiteX6" fmla="*/ 5142229 w 5162842"/>
              <a:gd name="connsiteY6" fmla="*/ 6861768 h 6861768"/>
              <a:gd name="connsiteX7" fmla="*/ 0 w 5162842"/>
              <a:gd name="connsiteY7" fmla="*/ 6861768 h 6861768"/>
              <a:gd name="connsiteX8" fmla="*/ 0 w 5162842"/>
              <a:gd name="connsiteY8" fmla="*/ 1673751 h 6861768"/>
              <a:gd name="connsiteX9" fmla="*/ 830876 w 5162842"/>
              <a:gd name="connsiteY9" fmla="*/ 923954 h 6861768"/>
              <a:gd name="connsiteX10" fmla="*/ 835168 w 5162842"/>
              <a:gd name="connsiteY10" fmla="*/ 838956 h 6861768"/>
              <a:gd name="connsiteX11" fmla="*/ 835188 w 5162842"/>
              <a:gd name="connsiteY11" fmla="*/ 838956 h 6861768"/>
              <a:gd name="connsiteX12" fmla="*/ 835178 w 5162842"/>
              <a:gd name="connsiteY12" fmla="*/ 838760 h 6861768"/>
              <a:gd name="connsiteX13" fmla="*/ 835188 w 5162842"/>
              <a:gd name="connsiteY13" fmla="*/ 838563 h 6861768"/>
              <a:gd name="connsiteX14" fmla="*/ 835168 w 5162842"/>
              <a:gd name="connsiteY14" fmla="*/ 838563 h 6861768"/>
              <a:gd name="connsiteX15" fmla="*/ 830876 w 5162842"/>
              <a:gd name="connsiteY15" fmla="*/ 753565 h 6861768"/>
              <a:gd name="connsiteX16" fmla="*/ 0 w 5162842"/>
              <a:gd name="connsiteY16" fmla="*/ 3768 h 6861768"/>
              <a:gd name="connsiteX17" fmla="*/ 0 w 5162842"/>
              <a:gd name="connsiteY17" fmla="*/ 0 h 6861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162842" h="6861768">
                <a:moveTo>
                  <a:pt x="835188" y="836777"/>
                </a:moveTo>
                <a:cubicBezTo>
                  <a:pt x="835188" y="1298026"/>
                  <a:pt x="1209127" y="1671965"/>
                  <a:pt x="1670376" y="1671965"/>
                </a:cubicBezTo>
                <a:lnTo>
                  <a:pt x="1670376" y="836777"/>
                </a:lnTo>
                <a:lnTo>
                  <a:pt x="835188" y="836777"/>
                </a:lnTo>
                <a:close/>
                <a:moveTo>
                  <a:pt x="0" y="0"/>
                </a:moveTo>
                <a:lnTo>
                  <a:pt x="5162549" y="10160"/>
                </a:lnTo>
                <a:cubicBezTo>
                  <a:pt x="5165936" y="2294029"/>
                  <a:pt x="5138842" y="4577899"/>
                  <a:pt x="5142229" y="6861768"/>
                </a:cubicBezTo>
                <a:lnTo>
                  <a:pt x="0" y="6861768"/>
                </a:lnTo>
                <a:lnTo>
                  <a:pt x="0" y="1673751"/>
                </a:lnTo>
                <a:cubicBezTo>
                  <a:pt x="432421" y="1673751"/>
                  <a:pt x="788105" y="1345094"/>
                  <a:pt x="830876" y="923954"/>
                </a:cubicBezTo>
                <a:lnTo>
                  <a:pt x="835168" y="838956"/>
                </a:lnTo>
                <a:lnTo>
                  <a:pt x="835188" y="838956"/>
                </a:lnTo>
                <a:cubicBezTo>
                  <a:pt x="835185" y="838891"/>
                  <a:pt x="835181" y="838825"/>
                  <a:pt x="835178" y="838760"/>
                </a:cubicBezTo>
                <a:cubicBezTo>
                  <a:pt x="835181" y="838694"/>
                  <a:pt x="835185" y="838629"/>
                  <a:pt x="835188" y="838563"/>
                </a:cubicBezTo>
                <a:lnTo>
                  <a:pt x="835168" y="838563"/>
                </a:lnTo>
                <a:lnTo>
                  <a:pt x="830876" y="753565"/>
                </a:lnTo>
                <a:cubicBezTo>
                  <a:pt x="788105" y="332425"/>
                  <a:pt x="432421" y="3768"/>
                  <a:pt x="0" y="3768"/>
                </a:cubicBezTo>
                <a:lnTo>
                  <a:pt x="0" y="0"/>
                </a:lnTo>
                <a:close/>
              </a:path>
            </a:pathLst>
          </a:custGeom>
        </p:spPr>
        <p:txBody>
          <a:bodyPr wrap="square">
            <a:noAutofit/>
          </a:bodyPr>
          <a:lstStyle/>
          <a:p>
            <a:endParaRPr lang="en-US"/>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7377509" y="4653511"/>
            <a:ext cx="4361687" cy="1184585"/>
          </a:xfrm>
        </p:spPr>
        <p:txBody>
          <a:bodyPr anchor="t">
            <a:normAutofit/>
          </a:bodyPr>
          <a:lstStyle>
            <a:lvl1pPr marL="0" indent="0" algn="l">
              <a:lnSpc>
                <a:spcPct val="100000"/>
              </a:lnSpc>
              <a:buNone/>
              <a:defRPr sz="2400">
                <a:solidFill>
                  <a:sysClr val="windowText" lastClr="000000"/>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9" name="Text Placeholder 2">
            <a:extLst>
              <a:ext uri="{FF2B5EF4-FFF2-40B4-BE49-F238E27FC236}">
                <a16:creationId xmlns:a16="http://schemas.microsoft.com/office/drawing/2014/main" id="{F14091C9-768E-19E7-944D-41685E361D86}"/>
              </a:ext>
            </a:extLst>
          </p:cNvPr>
          <p:cNvSpPr>
            <a:spLocks noGrp="1"/>
          </p:cNvSpPr>
          <p:nvPr>
            <p:ph type="body" sz="quarter" idx="11" hasCustomPrompt="1"/>
          </p:nvPr>
        </p:nvSpPr>
        <p:spPr>
          <a:xfrm>
            <a:off x="7377509" y="6011379"/>
            <a:ext cx="2398389" cy="239712"/>
          </a:xfrm>
        </p:spPr>
        <p:txBody>
          <a:bodyPr lIns="0" tIns="0" rIns="0" bIns="0">
            <a:noAutofit/>
          </a:bodyPr>
          <a:lstStyle>
            <a:lvl1pPr marL="0" indent="0" algn="l">
              <a:buNone/>
              <a:defRPr sz="1600">
                <a:solidFill>
                  <a:sysClr val="windowText" lastClr="000000"/>
                </a:solidFill>
                <a:latin typeface="+mn-lt"/>
              </a:defRPr>
            </a:lvl1pPr>
          </a:lstStyle>
          <a:p>
            <a:pPr lvl="0"/>
            <a:r>
              <a:rPr lang="en-US" altLang="zh-CN"/>
              <a:t>Presenter Name</a:t>
            </a:r>
          </a:p>
        </p:txBody>
      </p:sp>
      <p:sp>
        <p:nvSpPr>
          <p:cNvPr id="4" name="Date Placeholder 3">
            <a:extLst>
              <a:ext uri="{FF2B5EF4-FFF2-40B4-BE49-F238E27FC236}">
                <a16:creationId xmlns:a16="http://schemas.microsoft.com/office/drawing/2014/main" id="{15EB8BA9-570C-897E-1810-26AB1ACECBB0}"/>
              </a:ext>
            </a:extLst>
          </p:cNvPr>
          <p:cNvSpPr>
            <a:spLocks noGrp="1"/>
          </p:cNvSpPr>
          <p:nvPr>
            <p:ph type="dt" sz="half" idx="18"/>
          </p:nvPr>
        </p:nvSpPr>
        <p:spPr>
          <a:xfrm>
            <a:off x="8995996" y="280497"/>
            <a:ext cx="2743200" cy="365125"/>
          </a:xfrm>
        </p:spPr>
        <p:txBody>
          <a:bodyPr/>
          <a:lstStyle>
            <a:lvl1pPr algn="r">
              <a:defRPr>
                <a:solidFill>
                  <a:sysClr val="windowText" lastClr="000000"/>
                </a:solidFill>
              </a:defRPr>
            </a:lvl1pPr>
          </a:lstStyle>
          <a:p>
            <a:r>
              <a:rPr lang="en-US" altLang="zh-CN" dirty="0"/>
              <a:t>03/12/2025</a:t>
            </a:r>
            <a:fld id="{C764DE79-268F-4C1A-8933-263129D2AF90}" type="datetimeFigureOut">
              <a:rPr lang="en-US" smtClean="0"/>
              <a:pPr/>
              <a:t>7/2/2025</a:t>
            </a:fld>
            <a:endParaRPr lang="en-US"/>
          </a:p>
        </p:txBody>
      </p:sp>
      <p:sp>
        <p:nvSpPr>
          <p:cNvPr id="5" name="Footer Placeholder 4">
            <a:extLst>
              <a:ext uri="{FF2B5EF4-FFF2-40B4-BE49-F238E27FC236}">
                <a16:creationId xmlns:a16="http://schemas.microsoft.com/office/drawing/2014/main" id="{C3C4EB38-3871-80F3-938E-305EE4B8B6DF}"/>
              </a:ext>
            </a:extLst>
          </p:cNvPr>
          <p:cNvSpPr>
            <a:spLocks noGrp="1"/>
          </p:cNvSpPr>
          <p:nvPr>
            <p:ph type="ftr" sz="quarter" idx="19"/>
          </p:nvPr>
        </p:nvSpPr>
        <p:spPr>
          <a:xfrm>
            <a:off x="5410198" y="6356350"/>
            <a:ext cx="2743201" cy="365125"/>
          </a:xfrm>
        </p:spPr>
        <p:txBody>
          <a:bodyPr/>
          <a:lstStyle>
            <a:lvl1pPr algn="l">
              <a:defRPr>
                <a:solidFill>
                  <a:sysClr val="windowText" lastClr="000000"/>
                </a:solidFill>
              </a:defRPr>
            </a:lvl1pPr>
          </a:lstStyle>
          <a:p>
            <a:r>
              <a:rPr lang="en-US" altLang="zh-CN"/>
              <a:t>Sample Footer Text</a:t>
            </a:r>
          </a:p>
        </p:txBody>
      </p:sp>
      <p:sp>
        <p:nvSpPr>
          <p:cNvPr id="7" name="Slide Number Placeholder 6">
            <a:extLst>
              <a:ext uri="{FF2B5EF4-FFF2-40B4-BE49-F238E27FC236}">
                <a16:creationId xmlns:a16="http://schemas.microsoft.com/office/drawing/2014/main" id="{4D6EB9EB-3ED3-5818-A7D2-9D92BD0BFB6C}"/>
              </a:ext>
            </a:extLst>
          </p:cNvPr>
          <p:cNvSpPr>
            <a:spLocks noGrp="1"/>
          </p:cNvSpPr>
          <p:nvPr>
            <p:ph type="sldNum" sz="quarter" idx="20"/>
          </p:nvPr>
        </p:nvSpPr>
        <p:spPr>
          <a:xfrm>
            <a:off x="8995996" y="6356350"/>
            <a:ext cx="2743200" cy="365125"/>
          </a:xfrm>
        </p:spPr>
        <p:txBody>
          <a:bodyPr/>
          <a:lstStyle>
            <a:lvl1pPr>
              <a:defRPr>
                <a:solidFill>
                  <a:sysClr val="windowText" lastClr="000000"/>
                </a:solidFill>
              </a:defRPr>
            </a:lvl1pPr>
          </a:lstStyle>
          <a:p>
            <a:fld id="{48F63A3B-78C7-47BE-AE5E-E10140E04643}" type="slidenum">
              <a:rPr lang="en-US" smtClean="0"/>
              <a:pPr/>
              <a:t>‹#›</a:t>
            </a:fld>
            <a:endParaRPr lang="en-US"/>
          </a:p>
        </p:txBody>
      </p:sp>
      <p:pic>
        <p:nvPicPr>
          <p:cNvPr id="14" name="Graphic 37">
            <a:extLst>
              <a:ext uri="{FF2B5EF4-FFF2-40B4-BE49-F238E27FC236}">
                <a16:creationId xmlns:a16="http://schemas.microsoft.com/office/drawing/2014/main" id="{D4EA81BB-3A88-7BFB-349B-F8D4E82E0136}"/>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V="1">
            <a:off x="835188" y="829240"/>
            <a:ext cx="835188" cy="835188"/>
          </a:xfrm>
          <a:prstGeom prst="rect">
            <a:avLst/>
          </a:prstGeom>
        </p:spPr>
      </p:pic>
      <p:pic>
        <p:nvPicPr>
          <p:cNvPr id="15" name="Graphic 38">
            <a:extLst>
              <a:ext uri="{FF2B5EF4-FFF2-40B4-BE49-F238E27FC236}">
                <a16:creationId xmlns:a16="http://schemas.microsoft.com/office/drawing/2014/main" id="{B9CB9755-D913-0484-B5C2-793243637C4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0" y="-3769"/>
            <a:ext cx="835188" cy="835188"/>
          </a:xfrm>
          <a:prstGeom prst="rect">
            <a:avLst/>
          </a:prstGeom>
        </p:spPr>
      </p:pic>
      <p:pic>
        <p:nvPicPr>
          <p:cNvPr id="16" name="Graphic 39">
            <a:extLst>
              <a:ext uri="{FF2B5EF4-FFF2-40B4-BE49-F238E27FC236}">
                <a16:creationId xmlns:a16="http://schemas.microsoft.com/office/drawing/2014/main" id="{F0EBB443-FB7F-9F02-624D-450FAAE14FB9}"/>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flipV="1">
            <a:off x="0" y="831026"/>
            <a:ext cx="835188" cy="835188"/>
          </a:xfrm>
          <a:prstGeom prst="rect">
            <a:avLst/>
          </a:prstGeom>
        </p:spPr>
      </p:pic>
    </p:spTree>
    <p:extLst>
      <p:ext uri="{BB962C8B-B14F-4D97-AF65-F5344CB8AC3E}">
        <p14:creationId xmlns:p14="http://schemas.microsoft.com/office/powerpoint/2010/main" val="3800683448"/>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3-item Lists">
    <p:spTree>
      <p:nvGrpSpPr>
        <p:cNvPr id="1" name=""/>
        <p:cNvGrpSpPr/>
        <p:nvPr/>
      </p:nvGrpSpPr>
      <p:grpSpPr>
        <a:xfrm>
          <a:off x="0" y="0"/>
          <a:ext cx="0" cy="0"/>
          <a:chOff x="0" y="0"/>
          <a:chExt cx="0" cy="0"/>
        </a:xfrm>
      </p:grpSpPr>
      <p:pic>
        <p:nvPicPr>
          <p:cNvPr id="20" name="Graphic 19">
            <a:extLst>
              <a:ext uri="{FF2B5EF4-FFF2-40B4-BE49-F238E27FC236}">
                <a16:creationId xmlns:a16="http://schemas.microsoft.com/office/drawing/2014/main" id="{12B56A70-7567-C92C-3684-1D7A5CFED2C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21" name="Graphic 20">
            <a:extLst>
              <a:ext uri="{FF2B5EF4-FFF2-40B4-BE49-F238E27FC236}">
                <a16:creationId xmlns:a16="http://schemas.microsoft.com/office/drawing/2014/main" id="{DF77D523-3D90-2B43-F736-9B3B753F0DC4}"/>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22" name="Graphic 21">
            <a:extLst>
              <a:ext uri="{FF2B5EF4-FFF2-40B4-BE49-F238E27FC236}">
                <a16:creationId xmlns:a16="http://schemas.microsoft.com/office/drawing/2014/main" id="{473FDD9D-EB0B-81FC-9778-CC03FC5AC76F}"/>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23" name="Graphic 22">
            <a:extLst>
              <a:ext uri="{FF2B5EF4-FFF2-40B4-BE49-F238E27FC236}">
                <a16:creationId xmlns:a16="http://schemas.microsoft.com/office/drawing/2014/main" id="{FCC2840D-4A62-F2E6-3070-B08687B93134}"/>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24" name="Graphic 23">
            <a:extLst>
              <a:ext uri="{FF2B5EF4-FFF2-40B4-BE49-F238E27FC236}">
                <a16:creationId xmlns:a16="http://schemas.microsoft.com/office/drawing/2014/main" id="{CD2B67A3-8ECE-FA6E-E9DD-4AEEC42C33AB}"/>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25" name="Graphic 24">
            <a:extLst>
              <a:ext uri="{FF2B5EF4-FFF2-40B4-BE49-F238E27FC236}">
                <a16:creationId xmlns:a16="http://schemas.microsoft.com/office/drawing/2014/main" id="{F25453ED-C95D-4AAB-81C4-799F4ED0B2BA}"/>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26" name="Graphic 25">
            <a:extLst>
              <a:ext uri="{FF2B5EF4-FFF2-40B4-BE49-F238E27FC236}">
                <a16:creationId xmlns:a16="http://schemas.microsoft.com/office/drawing/2014/main" id="{B623FA84-55D8-A6D5-DFFF-CC47AC503A1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
        <p:nvSpPr>
          <p:cNvPr id="2" name="Title 1">
            <a:extLst>
              <a:ext uri="{FF2B5EF4-FFF2-40B4-BE49-F238E27FC236}">
                <a16:creationId xmlns:a16="http://schemas.microsoft.com/office/drawing/2014/main" id="{D105A075-85F2-41BF-8B49-CCF4C23187F6}"/>
              </a:ext>
            </a:extLst>
          </p:cNvPr>
          <p:cNvSpPr>
            <a:spLocks noGrp="1"/>
          </p:cNvSpPr>
          <p:nvPr>
            <p:ph type="title"/>
          </p:nvPr>
        </p:nvSpPr>
        <p:spPr>
          <a:xfrm>
            <a:off x="467360" y="619059"/>
            <a:ext cx="3759200" cy="5594705"/>
          </a:xfrm>
        </p:spPr>
        <p:txBody>
          <a:bodyPr>
            <a:noAutofit/>
          </a:bodyPr>
          <a:lstStyle>
            <a:lvl1pPr>
              <a:lnSpc>
                <a:spcPct val="100000"/>
              </a:lnSpc>
              <a:defRPr sz="3600"/>
            </a:lvl1pPr>
          </a:lstStyle>
          <a:p>
            <a:r>
              <a:rPr lang="en-US"/>
              <a:t>Click to edit Master title style</a:t>
            </a:r>
          </a:p>
        </p:txBody>
      </p:sp>
      <p:sp>
        <p:nvSpPr>
          <p:cNvPr id="3" name="Text Placeholder 56">
            <a:extLst>
              <a:ext uri="{FF2B5EF4-FFF2-40B4-BE49-F238E27FC236}">
                <a16:creationId xmlns:a16="http://schemas.microsoft.com/office/drawing/2014/main" id="{C8C61D79-03FE-ECAA-FE54-5E962CDDCBA5}"/>
              </a:ext>
            </a:extLst>
          </p:cNvPr>
          <p:cNvSpPr>
            <a:spLocks noGrp="1"/>
          </p:cNvSpPr>
          <p:nvPr>
            <p:ph type="body" sz="quarter" idx="13"/>
          </p:nvPr>
        </p:nvSpPr>
        <p:spPr>
          <a:xfrm>
            <a:off x="4754564" y="619059"/>
            <a:ext cx="6148387" cy="619136"/>
          </a:xfrm>
        </p:spPr>
        <p:txBody>
          <a:bodyPr anchor="b">
            <a:noAutofit/>
          </a:bodyPr>
          <a:lstStyle>
            <a:lvl1pPr marL="0" indent="0" algn="l">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4" name="Text Placeholder 14">
            <a:extLst>
              <a:ext uri="{FF2B5EF4-FFF2-40B4-BE49-F238E27FC236}">
                <a16:creationId xmlns:a16="http://schemas.microsoft.com/office/drawing/2014/main" id="{D2AFE5CD-33A9-C54E-9D9B-2AE89C414341}"/>
              </a:ext>
            </a:extLst>
          </p:cNvPr>
          <p:cNvSpPr>
            <a:spLocks noGrp="1"/>
          </p:cNvSpPr>
          <p:nvPr>
            <p:ph type="body" sz="quarter" idx="14"/>
          </p:nvPr>
        </p:nvSpPr>
        <p:spPr>
          <a:xfrm>
            <a:off x="4754563" y="1408490"/>
            <a:ext cx="6148387" cy="466492"/>
          </a:xfrm>
        </p:spPr>
        <p:txBody>
          <a:bodyPr>
            <a:noAutofit/>
          </a:bodyPr>
          <a:lstStyle>
            <a:lvl1pPr marL="0" indent="0" algn="l">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5" name="Text Placeholder 56">
            <a:extLst>
              <a:ext uri="{FF2B5EF4-FFF2-40B4-BE49-F238E27FC236}">
                <a16:creationId xmlns:a16="http://schemas.microsoft.com/office/drawing/2014/main" id="{9E484BC1-D49B-E0C0-4DE7-3562F56FB9DB}"/>
              </a:ext>
            </a:extLst>
          </p:cNvPr>
          <p:cNvSpPr>
            <a:spLocks noGrp="1"/>
          </p:cNvSpPr>
          <p:nvPr>
            <p:ph type="body" sz="quarter" idx="28"/>
          </p:nvPr>
        </p:nvSpPr>
        <p:spPr>
          <a:xfrm>
            <a:off x="4754564" y="2698273"/>
            <a:ext cx="6148387" cy="619136"/>
          </a:xfrm>
        </p:spPr>
        <p:txBody>
          <a:bodyPr anchor="b">
            <a:noAutofit/>
          </a:bodyPr>
          <a:lstStyle>
            <a:lvl1pPr marL="0" indent="0" algn="l">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15" name="Text Placeholder 14">
            <a:extLst>
              <a:ext uri="{FF2B5EF4-FFF2-40B4-BE49-F238E27FC236}">
                <a16:creationId xmlns:a16="http://schemas.microsoft.com/office/drawing/2014/main" id="{8B791A9C-9693-0354-F7C1-E3D7C035B96B}"/>
              </a:ext>
            </a:extLst>
          </p:cNvPr>
          <p:cNvSpPr>
            <a:spLocks noGrp="1"/>
          </p:cNvSpPr>
          <p:nvPr>
            <p:ph type="body" sz="quarter" idx="29"/>
          </p:nvPr>
        </p:nvSpPr>
        <p:spPr>
          <a:xfrm>
            <a:off x="4754563" y="3487704"/>
            <a:ext cx="6148387" cy="466492"/>
          </a:xfrm>
        </p:spPr>
        <p:txBody>
          <a:bodyPr>
            <a:noAutofit/>
          </a:bodyPr>
          <a:lstStyle>
            <a:lvl1pPr marL="0" indent="0" algn="l">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16" name="Text Placeholder 56">
            <a:extLst>
              <a:ext uri="{FF2B5EF4-FFF2-40B4-BE49-F238E27FC236}">
                <a16:creationId xmlns:a16="http://schemas.microsoft.com/office/drawing/2014/main" id="{01BD07A9-0252-E289-F67E-16E49AB34FA9}"/>
              </a:ext>
            </a:extLst>
          </p:cNvPr>
          <p:cNvSpPr>
            <a:spLocks noGrp="1"/>
          </p:cNvSpPr>
          <p:nvPr>
            <p:ph type="body" sz="quarter" idx="30"/>
          </p:nvPr>
        </p:nvSpPr>
        <p:spPr>
          <a:xfrm>
            <a:off x="4754564" y="4777487"/>
            <a:ext cx="6148387" cy="619136"/>
          </a:xfrm>
        </p:spPr>
        <p:txBody>
          <a:bodyPr anchor="b">
            <a:noAutofit/>
          </a:bodyPr>
          <a:lstStyle>
            <a:lvl1pPr marL="0" indent="0" algn="l">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17" name="Text Placeholder 14">
            <a:extLst>
              <a:ext uri="{FF2B5EF4-FFF2-40B4-BE49-F238E27FC236}">
                <a16:creationId xmlns:a16="http://schemas.microsoft.com/office/drawing/2014/main" id="{89D84A0A-6945-A86E-EF3C-478EC427E709}"/>
              </a:ext>
            </a:extLst>
          </p:cNvPr>
          <p:cNvSpPr>
            <a:spLocks noGrp="1"/>
          </p:cNvSpPr>
          <p:nvPr>
            <p:ph type="body" sz="quarter" idx="31"/>
          </p:nvPr>
        </p:nvSpPr>
        <p:spPr>
          <a:xfrm>
            <a:off x="4754563" y="5566918"/>
            <a:ext cx="6148387" cy="466492"/>
          </a:xfrm>
        </p:spPr>
        <p:txBody>
          <a:bodyPr>
            <a:noAutofit/>
          </a:bodyPr>
          <a:lstStyle>
            <a:lvl1pPr marL="0" indent="0" algn="l">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6" name="Date Placeholder 5">
            <a:extLst>
              <a:ext uri="{FF2B5EF4-FFF2-40B4-BE49-F238E27FC236}">
                <a16:creationId xmlns:a16="http://schemas.microsoft.com/office/drawing/2014/main" id="{74D2E22E-5291-0ECE-24CE-822A170F879E}"/>
              </a:ext>
            </a:extLst>
          </p:cNvPr>
          <p:cNvSpPr>
            <a:spLocks noGrp="1"/>
          </p:cNvSpPr>
          <p:nvPr>
            <p:ph type="dt" sz="half" idx="25"/>
          </p:nvPr>
        </p:nvSpPr>
        <p:spPr/>
        <p:txBody>
          <a:bodyPr/>
          <a:lstStyle/>
          <a:p>
            <a:r>
              <a:rPr lang="en-US" altLang="zh-CN" dirty="0"/>
              <a:t>03/12/2025</a:t>
            </a:r>
            <a:fld id="{C764DE79-268F-4C1A-8933-263129D2AF90}" type="datetimeFigureOut">
              <a:rPr lang="en-US" smtClean="0"/>
              <a:t>7/2/2025</a:t>
            </a:fld>
            <a:endParaRPr lang="en-US"/>
          </a:p>
        </p:txBody>
      </p:sp>
      <p:sp>
        <p:nvSpPr>
          <p:cNvPr id="8" name="Footer Placeholder 7">
            <a:extLst>
              <a:ext uri="{FF2B5EF4-FFF2-40B4-BE49-F238E27FC236}">
                <a16:creationId xmlns:a16="http://schemas.microsoft.com/office/drawing/2014/main" id="{A9BF9B74-DEF6-75F5-FBA0-450F00D331A9}"/>
              </a:ext>
            </a:extLst>
          </p:cNvPr>
          <p:cNvSpPr>
            <a:spLocks noGrp="1"/>
          </p:cNvSpPr>
          <p:nvPr>
            <p:ph type="ftr" sz="quarter" idx="26"/>
          </p:nvPr>
        </p:nvSpPr>
        <p:spPr/>
        <p:txBody>
          <a:bodyPr/>
          <a:lstStyle/>
          <a:p>
            <a:r>
              <a:rPr lang="en-US" altLang="zh-CN"/>
              <a:t>Sample Footer Text</a:t>
            </a:r>
          </a:p>
        </p:txBody>
      </p:sp>
      <p:sp>
        <p:nvSpPr>
          <p:cNvPr id="13" name="Slide Number Placeholder 12">
            <a:extLst>
              <a:ext uri="{FF2B5EF4-FFF2-40B4-BE49-F238E27FC236}">
                <a16:creationId xmlns:a16="http://schemas.microsoft.com/office/drawing/2014/main" id="{FF899DC9-05C0-31C4-FBE0-390489C5A1ED}"/>
              </a:ext>
            </a:extLst>
          </p:cNvPr>
          <p:cNvSpPr>
            <a:spLocks noGrp="1"/>
          </p:cNvSpPr>
          <p:nvPr>
            <p:ph type="sldNum" sz="quarter" idx="27"/>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63209653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4-item Lists 1">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997FF944-F9CB-72E0-BAB1-7359CA21A90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13" name="Graphic 12">
            <a:extLst>
              <a:ext uri="{FF2B5EF4-FFF2-40B4-BE49-F238E27FC236}">
                <a16:creationId xmlns:a16="http://schemas.microsoft.com/office/drawing/2014/main" id="{32DCF9D2-4442-407A-9D51-A55E3A24651E}"/>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4" name="Graphic 13">
            <a:extLst>
              <a:ext uri="{FF2B5EF4-FFF2-40B4-BE49-F238E27FC236}">
                <a16:creationId xmlns:a16="http://schemas.microsoft.com/office/drawing/2014/main" id="{EEE55D82-BDD6-E74E-D6B6-CAE2FB599824}"/>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5" name="Graphic 14">
            <a:extLst>
              <a:ext uri="{FF2B5EF4-FFF2-40B4-BE49-F238E27FC236}">
                <a16:creationId xmlns:a16="http://schemas.microsoft.com/office/drawing/2014/main" id="{46269A58-9A13-2BC9-46F6-6AE889D1FB08}"/>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6" name="Graphic 15">
            <a:extLst>
              <a:ext uri="{FF2B5EF4-FFF2-40B4-BE49-F238E27FC236}">
                <a16:creationId xmlns:a16="http://schemas.microsoft.com/office/drawing/2014/main" id="{7517490E-C0AE-12F1-897E-807622E65D8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7" name="Graphic 16">
            <a:extLst>
              <a:ext uri="{FF2B5EF4-FFF2-40B4-BE49-F238E27FC236}">
                <a16:creationId xmlns:a16="http://schemas.microsoft.com/office/drawing/2014/main" id="{4CD31DD2-037F-8C1B-34B7-BEB2157A58F2}"/>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8" name="Graphic 17">
            <a:extLst>
              <a:ext uri="{FF2B5EF4-FFF2-40B4-BE49-F238E27FC236}">
                <a16:creationId xmlns:a16="http://schemas.microsoft.com/office/drawing/2014/main" id="{D9029B14-79E3-D7D1-7A7D-31EFD3DFF6C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
        <p:nvSpPr>
          <p:cNvPr id="20" name="Title 1">
            <a:extLst>
              <a:ext uri="{FF2B5EF4-FFF2-40B4-BE49-F238E27FC236}">
                <a16:creationId xmlns:a16="http://schemas.microsoft.com/office/drawing/2014/main" id="{299CBD0D-0A96-C492-904C-B482D9BB91F4}"/>
              </a:ext>
            </a:extLst>
          </p:cNvPr>
          <p:cNvSpPr>
            <a:spLocks noGrp="1"/>
          </p:cNvSpPr>
          <p:nvPr>
            <p:ph type="title"/>
          </p:nvPr>
        </p:nvSpPr>
        <p:spPr>
          <a:xfrm>
            <a:off x="1123942" y="587547"/>
            <a:ext cx="10180800" cy="1288800"/>
          </a:xfrm>
        </p:spPr>
        <p:txBody>
          <a:bodyPr lIns="0" tIns="0" rIns="0" bIns="0">
            <a:noAutofit/>
          </a:bodyPr>
          <a:lstStyle>
            <a:lvl1pPr algn="ctr">
              <a:lnSpc>
                <a:spcPct val="100000"/>
              </a:lnSpc>
              <a:defRPr sz="3600"/>
            </a:lvl1pPr>
          </a:lstStyle>
          <a:p>
            <a:r>
              <a:rPr lang="en-US"/>
              <a:t>Click to edit Master title style</a:t>
            </a:r>
          </a:p>
        </p:txBody>
      </p:sp>
      <p:sp>
        <p:nvSpPr>
          <p:cNvPr id="2" name="Text Placeholder 56">
            <a:extLst>
              <a:ext uri="{FF2B5EF4-FFF2-40B4-BE49-F238E27FC236}">
                <a16:creationId xmlns:a16="http://schemas.microsoft.com/office/drawing/2014/main" id="{1CC0D6B4-8101-118A-4C19-388B156C37DF}"/>
              </a:ext>
            </a:extLst>
          </p:cNvPr>
          <p:cNvSpPr>
            <a:spLocks noGrp="1"/>
          </p:cNvSpPr>
          <p:nvPr>
            <p:ph type="body" sz="quarter" idx="13"/>
          </p:nvPr>
        </p:nvSpPr>
        <p:spPr>
          <a:xfrm>
            <a:off x="1123039" y="2190649"/>
            <a:ext cx="4649687" cy="619136"/>
          </a:xfrm>
        </p:spPr>
        <p:txBody>
          <a:bodyPr anchor="b">
            <a:noAutofit/>
          </a:bodyPr>
          <a:lstStyle>
            <a:lvl1pPr marL="0" indent="0" algn="l">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7" name="Text Placeholder 14">
            <a:extLst>
              <a:ext uri="{FF2B5EF4-FFF2-40B4-BE49-F238E27FC236}">
                <a16:creationId xmlns:a16="http://schemas.microsoft.com/office/drawing/2014/main" id="{D859BBC9-4B12-B54E-1ABF-6C39A0D158EC}"/>
              </a:ext>
            </a:extLst>
          </p:cNvPr>
          <p:cNvSpPr>
            <a:spLocks noGrp="1"/>
          </p:cNvSpPr>
          <p:nvPr>
            <p:ph type="body" sz="quarter" idx="14"/>
          </p:nvPr>
        </p:nvSpPr>
        <p:spPr>
          <a:xfrm>
            <a:off x="1123038" y="2980080"/>
            <a:ext cx="4649687" cy="466492"/>
          </a:xfrm>
        </p:spPr>
        <p:txBody>
          <a:bodyPr>
            <a:noAutofit/>
          </a:bodyPr>
          <a:lstStyle>
            <a:lvl1pPr marL="0" indent="0" algn="l">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23" name="Text Placeholder 56">
            <a:extLst>
              <a:ext uri="{FF2B5EF4-FFF2-40B4-BE49-F238E27FC236}">
                <a16:creationId xmlns:a16="http://schemas.microsoft.com/office/drawing/2014/main" id="{19DEC46A-434C-8181-009F-7679DBBD2875}"/>
              </a:ext>
            </a:extLst>
          </p:cNvPr>
          <p:cNvSpPr>
            <a:spLocks noGrp="1"/>
          </p:cNvSpPr>
          <p:nvPr>
            <p:ph type="body" sz="quarter" idx="21"/>
          </p:nvPr>
        </p:nvSpPr>
        <p:spPr>
          <a:xfrm>
            <a:off x="6625797" y="2190649"/>
            <a:ext cx="4649687" cy="619136"/>
          </a:xfrm>
        </p:spPr>
        <p:txBody>
          <a:bodyPr anchor="b">
            <a:noAutofit/>
          </a:bodyPr>
          <a:lstStyle>
            <a:lvl1pPr marL="0" indent="0" algn="l">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24" name="Text Placeholder 14">
            <a:extLst>
              <a:ext uri="{FF2B5EF4-FFF2-40B4-BE49-F238E27FC236}">
                <a16:creationId xmlns:a16="http://schemas.microsoft.com/office/drawing/2014/main" id="{5A05EDE1-EA47-8250-4FCD-22366835BD19}"/>
              </a:ext>
            </a:extLst>
          </p:cNvPr>
          <p:cNvSpPr>
            <a:spLocks noGrp="1"/>
          </p:cNvSpPr>
          <p:nvPr>
            <p:ph type="body" sz="quarter" idx="22"/>
          </p:nvPr>
        </p:nvSpPr>
        <p:spPr>
          <a:xfrm>
            <a:off x="6625796" y="2980080"/>
            <a:ext cx="4649687" cy="466492"/>
          </a:xfrm>
        </p:spPr>
        <p:txBody>
          <a:bodyPr>
            <a:noAutofit/>
          </a:bodyPr>
          <a:lstStyle>
            <a:lvl1pPr marL="0" indent="0" algn="l">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25" name="Text Placeholder 56">
            <a:extLst>
              <a:ext uri="{FF2B5EF4-FFF2-40B4-BE49-F238E27FC236}">
                <a16:creationId xmlns:a16="http://schemas.microsoft.com/office/drawing/2014/main" id="{6B7CCFED-F8DF-B740-5D60-CF7A17207242}"/>
              </a:ext>
            </a:extLst>
          </p:cNvPr>
          <p:cNvSpPr>
            <a:spLocks noGrp="1"/>
          </p:cNvSpPr>
          <p:nvPr>
            <p:ph type="body" sz="quarter" idx="23"/>
          </p:nvPr>
        </p:nvSpPr>
        <p:spPr>
          <a:xfrm>
            <a:off x="1123038" y="4048216"/>
            <a:ext cx="4649687" cy="619136"/>
          </a:xfrm>
        </p:spPr>
        <p:txBody>
          <a:bodyPr anchor="b">
            <a:noAutofit/>
          </a:bodyPr>
          <a:lstStyle>
            <a:lvl1pPr marL="0" indent="0" algn="l">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26" name="Text Placeholder 14">
            <a:extLst>
              <a:ext uri="{FF2B5EF4-FFF2-40B4-BE49-F238E27FC236}">
                <a16:creationId xmlns:a16="http://schemas.microsoft.com/office/drawing/2014/main" id="{6EB1B667-E444-AE8A-9137-F98FAA8CC903}"/>
              </a:ext>
            </a:extLst>
          </p:cNvPr>
          <p:cNvSpPr>
            <a:spLocks noGrp="1"/>
          </p:cNvSpPr>
          <p:nvPr>
            <p:ph type="body" sz="quarter" idx="24"/>
          </p:nvPr>
        </p:nvSpPr>
        <p:spPr>
          <a:xfrm>
            <a:off x="1123037" y="4837647"/>
            <a:ext cx="4649687" cy="466492"/>
          </a:xfrm>
        </p:spPr>
        <p:txBody>
          <a:bodyPr>
            <a:noAutofit/>
          </a:bodyPr>
          <a:lstStyle>
            <a:lvl1pPr marL="0" indent="0" algn="l">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27" name="Text Placeholder 56">
            <a:extLst>
              <a:ext uri="{FF2B5EF4-FFF2-40B4-BE49-F238E27FC236}">
                <a16:creationId xmlns:a16="http://schemas.microsoft.com/office/drawing/2014/main" id="{4910E34B-2833-560D-E5BB-8BA7D8CCD35F}"/>
              </a:ext>
            </a:extLst>
          </p:cNvPr>
          <p:cNvSpPr>
            <a:spLocks noGrp="1"/>
          </p:cNvSpPr>
          <p:nvPr>
            <p:ph type="body" sz="quarter" idx="25"/>
          </p:nvPr>
        </p:nvSpPr>
        <p:spPr>
          <a:xfrm>
            <a:off x="6625796" y="4048216"/>
            <a:ext cx="4649687" cy="619136"/>
          </a:xfrm>
        </p:spPr>
        <p:txBody>
          <a:bodyPr anchor="b">
            <a:noAutofit/>
          </a:bodyPr>
          <a:lstStyle>
            <a:lvl1pPr marL="0" indent="0" algn="l">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28" name="Text Placeholder 14">
            <a:extLst>
              <a:ext uri="{FF2B5EF4-FFF2-40B4-BE49-F238E27FC236}">
                <a16:creationId xmlns:a16="http://schemas.microsoft.com/office/drawing/2014/main" id="{B4E6F647-4DC0-F0D9-BFDD-C0152841B70D}"/>
              </a:ext>
            </a:extLst>
          </p:cNvPr>
          <p:cNvSpPr>
            <a:spLocks noGrp="1"/>
          </p:cNvSpPr>
          <p:nvPr>
            <p:ph type="body" sz="quarter" idx="26"/>
          </p:nvPr>
        </p:nvSpPr>
        <p:spPr>
          <a:xfrm>
            <a:off x="6625795" y="4837647"/>
            <a:ext cx="4649687" cy="466492"/>
          </a:xfrm>
        </p:spPr>
        <p:txBody>
          <a:bodyPr>
            <a:noAutofit/>
          </a:bodyPr>
          <a:lstStyle>
            <a:lvl1pPr marL="0" indent="0" algn="l">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r>
              <a:rPr lang="en-US" altLang="zh-CN" dirty="0"/>
              <a:t>03/12/2025</a:t>
            </a:r>
            <a:fld id="{EF9E5040-F7E0-40EC-B8E9-CED28200FAA3}" type="datetime1">
              <a:rPr lang="en-US" smtClean="0"/>
              <a:t>7/2/2025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91859757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4-item Lists 2">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75B51503-D766-77E0-D553-3088EB8D6C0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14" name="Graphic 13">
            <a:extLst>
              <a:ext uri="{FF2B5EF4-FFF2-40B4-BE49-F238E27FC236}">
                <a16:creationId xmlns:a16="http://schemas.microsoft.com/office/drawing/2014/main" id="{4CBAC724-994C-C9A4-1A11-D7012CD04C0B}"/>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5" name="Graphic 14">
            <a:extLst>
              <a:ext uri="{FF2B5EF4-FFF2-40B4-BE49-F238E27FC236}">
                <a16:creationId xmlns:a16="http://schemas.microsoft.com/office/drawing/2014/main" id="{76F4892A-7A63-1030-2928-C5BCC61D22A0}"/>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6" name="Graphic 15">
            <a:extLst>
              <a:ext uri="{FF2B5EF4-FFF2-40B4-BE49-F238E27FC236}">
                <a16:creationId xmlns:a16="http://schemas.microsoft.com/office/drawing/2014/main" id="{E6BC3891-7DA9-E826-FA00-EBA759161CB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7" name="Graphic 16">
            <a:extLst>
              <a:ext uri="{FF2B5EF4-FFF2-40B4-BE49-F238E27FC236}">
                <a16:creationId xmlns:a16="http://schemas.microsoft.com/office/drawing/2014/main" id="{8049806F-6299-F4F1-93FF-C19FCC62BE5C}"/>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8" name="Graphic 17">
            <a:extLst>
              <a:ext uri="{FF2B5EF4-FFF2-40B4-BE49-F238E27FC236}">
                <a16:creationId xmlns:a16="http://schemas.microsoft.com/office/drawing/2014/main" id="{D685D0C2-CD15-26D3-C8E1-A6F78D2202E0}"/>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9" name="Graphic 18">
            <a:extLst>
              <a:ext uri="{FF2B5EF4-FFF2-40B4-BE49-F238E27FC236}">
                <a16:creationId xmlns:a16="http://schemas.microsoft.com/office/drawing/2014/main" id="{613F54BE-2CD9-BDA0-6DB2-3F3B2145FED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
        <p:nvSpPr>
          <p:cNvPr id="13" name="Title 1">
            <a:extLst>
              <a:ext uri="{FF2B5EF4-FFF2-40B4-BE49-F238E27FC236}">
                <a16:creationId xmlns:a16="http://schemas.microsoft.com/office/drawing/2014/main" id="{E9DDD2B5-0EF0-955B-9C82-ADB2B51F89B1}"/>
              </a:ext>
            </a:extLst>
          </p:cNvPr>
          <p:cNvSpPr>
            <a:spLocks noGrp="1"/>
          </p:cNvSpPr>
          <p:nvPr>
            <p:ph type="title"/>
          </p:nvPr>
        </p:nvSpPr>
        <p:spPr>
          <a:xfrm>
            <a:off x="358198" y="500240"/>
            <a:ext cx="11475604" cy="1073476"/>
          </a:xfrm>
        </p:spPr>
        <p:txBody>
          <a:bodyPr lIns="0" tIns="0" rIns="0" bIns="0" anchor="ctr" anchorCtr="0">
            <a:noAutofit/>
          </a:bodyPr>
          <a:lstStyle>
            <a:lvl1pPr algn="ctr">
              <a:lnSpc>
                <a:spcPct val="100000"/>
              </a:lnSpc>
              <a:defRPr sz="3600"/>
            </a:lvl1pPr>
          </a:lstStyle>
          <a:p>
            <a:r>
              <a:rPr lang="en-US"/>
              <a:t>Click to edit Master title style</a:t>
            </a:r>
          </a:p>
        </p:txBody>
      </p:sp>
      <p:sp>
        <p:nvSpPr>
          <p:cNvPr id="21" name="Text Placeholder 56">
            <a:extLst>
              <a:ext uri="{FF2B5EF4-FFF2-40B4-BE49-F238E27FC236}">
                <a16:creationId xmlns:a16="http://schemas.microsoft.com/office/drawing/2014/main" id="{1B5632FA-CEFF-3098-2075-2E06503F34C6}"/>
              </a:ext>
            </a:extLst>
          </p:cNvPr>
          <p:cNvSpPr>
            <a:spLocks noGrp="1"/>
          </p:cNvSpPr>
          <p:nvPr>
            <p:ph type="body" sz="quarter" idx="13"/>
          </p:nvPr>
        </p:nvSpPr>
        <p:spPr>
          <a:xfrm>
            <a:off x="1123039" y="2190649"/>
            <a:ext cx="4649687" cy="619136"/>
          </a:xfrm>
        </p:spPr>
        <p:txBody>
          <a:bodyPr anchor="b">
            <a:noAutofit/>
          </a:bodyPr>
          <a:lstStyle>
            <a:lvl1pPr marL="0" indent="0" algn="ctr">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22" name="Text Placeholder 14">
            <a:extLst>
              <a:ext uri="{FF2B5EF4-FFF2-40B4-BE49-F238E27FC236}">
                <a16:creationId xmlns:a16="http://schemas.microsoft.com/office/drawing/2014/main" id="{29B2C7E2-05A0-EC4C-2ED8-367BEA9C0EA7}"/>
              </a:ext>
            </a:extLst>
          </p:cNvPr>
          <p:cNvSpPr>
            <a:spLocks noGrp="1"/>
          </p:cNvSpPr>
          <p:nvPr>
            <p:ph type="body" sz="quarter" idx="14"/>
          </p:nvPr>
        </p:nvSpPr>
        <p:spPr>
          <a:xfrm>
            <a:off x="1123038" y="2980080"/>
            <a:ext cx="4649687" cy="466492"/>
          </a:xfrm>
        </p:spPr>
        <p:txBody>
          <a:bodyPr>
            <a:noAutofit/>
          </a:bodyPr>
          <a:lstStyle>
            <a:lvl1pPr marL="0" indent="0" algn="ctr">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23" name="Text Placeholder 56">
            <a:extLst>
              <a:ext uri="{FF2B5EF4-FFF2-40B4-BE49-F238E27FC236}">
                <a16:creationId xmlns:a16="http://schemas.microsoft.com/office/drawing/2014/main" id="{631E7DFE-47A7-F680-0937-F3B4EF13CB07}"/>
              </a:ext>
            </a:extLst>
          </p:cNvPr>
          <p:cNvSpPr>
            <a:spLocks noGrp="1"/>
          </p:cNvSpPr>
          <p:nvPr>
            <p:ph type="body" sz="quarter" idx="21"/>
          </p:nvPr>
        </p:nvSpPr>
        <p:spPr>
          <a:xfrm>
            <a:off x="6625797" y="2190649"/>
            <a:ext cx="4649687" cy="619136"/>
          </a:xfrm>
        </p:spPr>
        <p:txBody>
          <a:bodyPr anchor="b">
            <a:noAutofit/>
          </a:bodyPr>
          <a:lstStyle>
            <a:lvl1pPr marL="0" indent="0" algn="ctr">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24" name="Text Placeholder 14">
            <a:extLst>
              <a:ext uri="{FF2B5EF4-FFF2-40B4-BE49-F238E27FC236}">
                <a16:creationId xmlns:a16="http://schemas.microsoft.com/office/drawing/2014/main" id="{758AD1CD-C2A0-ED67-2C2F-36CFBF443C60}"/>
              </a:ext>
            </a:extLst>
          </p:cNvPr>
          <p:cNvSpPr>
            <a:spLocks noGrp="1"/>
          </p:cNvSpPr>
          <p:nvPr>
            <p:ph type="body" sz="quarter" idx="22"/>
          </p:nvPr>
        </p:nvSpPr>
        <p:spPr>
          <a:xfrm>
            <a:off x="6625796" y="2980080"/>
            <a:ext cx="4649687" cy="466492"/>
          </a:xfrm>
        </p:spPr>
        <p:txBody>
          <a:bodyPr>
            <a:noAutofit/>
          </a:bodyPr>
          <a:lstStyle>
            <a:lvl1pPr marL="0" indent="0" algn="ctr">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25" name="Text Placeholder 56">
            <a:extLst>
              <a:ext uri="{FF2B5EF4-FFF2-40B4-BE49-F238E27FC236}">
                <a16:creationId xmlns:a16="http://schemas.microsoft.com/office/drawing/2014/main" id="{4AAE357D-533B-F8B6-0BEC-81B92B54DC0F}"/>
              </a:ext>
            </a:extLst>
          </p:cNvPr>
          <p:cNvSpPr>
            <a:spLocks noGrp="1"/>
          </p:cNvSpPr>
          <p:nvPr>
            <p:ph type="body" sz="quarter" idx="23"/>
          </p:nvPr>
        </p:nvSpPr>
        <p:spPr>
          <a:xfrm>
            <a:off x="1123038" y="4048216"/>
            <a:ext cx="4649687" cy="619136"/>
          </a:xfrm>
        </p:spPr>
        <p:txBody>
          <a:bodyPr anchor="b">
            <a:noAutofit/>
          </a:bodyPr>
          <a:lstStyle>
            <a:lvl1pPr marL="0" indent="0" algn="ctr">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26" name="Text Placeholder 14">
            <a:extLst>
              <a:ext uri="{FF2B5EF4-FFF2-40B4-BE49-F238E27FC236}">
                <a16:creationId xmlns:a16="http://schemas.microsoft.com/office/drawing/2014/main" id="{12D2C8CC-5B95-14E1-8D54-B2C9A499F343}"/>
              </a:ext>
            </a:extLst>
          </p:cNvPr>
          <p:cNvSpPr>
            <a:spLocks noGrp="1"/>
          </p:cNvSpPr>
          <p:nvPr>
            <p:ph type="body" sz="quarter" idx="24"/>
          </p:nvPr>
        </p:nvSpPr>
        <p:spPr>
          <a:xfrm>
            <a:off x="1123037" y="4837647"/>
            <a:ext cx="4649687" cy="466492"/>
          </a:xfrm>
        </p:spPr>
        <p:txBody>
          <a:bodyPr>
            <a:noAutofit/>
          </a:bodyPr>
          <a:lstStyle>
            <a:lvl1pPr marL="0" indent="0" algn="ctr">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27" name="Text Placeholder 56">
            <a:extLst>
              <a:ext uri="{FF2B5EF4-FFF2-40B4-BE49-F238E27FC236}">
                <a16:creationId xmlns:a16="http://schemas.microsoft.com/office/drawing/2014/main" id="{60D297D0-C91F-7DC0-3C46-266DFCA2B689}"/>
              </a:ext>
            </a:extLst>
          </p:cNvPr>
          <p:cNvSpPr>
            <a:spLocks noGrp="1"/>
          </p:cNvSpPr>
          <p:nvPr>
            <p:ph type="body" sz="quarter" idx="25"/>
          </p:nvPr>
        </p:nvSpPr>
        <p:spPr>
          <a:xfrm>
            <a:off x="6625796" y="4048216"/>
            <a:ext cx="4649687" cy="619136"/>
          </a:xfrm>
        </p:spPr>
        <p:txBody>
          <a:bodyPr anchor="b">
            <a:noAutofit/>
          </a:bodyPr>
          <a:lstStyle>
            <a:lvl1pPr marL="0" indent="0" algn="ctr">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28" name="Text Placeholder 14">
            <a:extLst>
              <a:ext uri="{FF2B5EF4-FFF2-40B4-BE49-F238E27FC236}">
                <a16:creationId xmlns:a16="http://schemas.microsoft.com/office/drawing/2014/main" id="{AE518FDF-E6E9-A2BE-EA6A-209C9D13A42F}"/>
              </a:ext>
            </a:extLst>
          </p:cNvPr>
          <p:cNvSpPr>
            <a:spLocks noGrp="1"/>
          </p:cNvSpPr>
          <p:nvPr>
            <p:ph type="body" sz="quarter" idx="26"/>
          </p:nvPr>
        </p:nvSpPr>
        <p:spPr>
          <a:xfrm>
            <a:off x="6625795" y="4837647"/>
            <a:ext cx="4649687" cy="466492"/>
          </a:xfrm>
        </p:spPr>
        <p:txBody>
          <a:bodyPr>
            <a:noAutofit/>
          </a:bodyPr>
          <a:lstStyle>
            <a:lvl1pPr marL="0" indent="0" algn="ctr">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noAutofit/>
          </a:bodyPr>
          <a:lstStyle/>
          <a:p>
            <a:r>
              <a:rPr lang="en-US" altLang="zh-CN" dirty="0"/>
              <a:t>03/12/2025</a:t>
            </a:r>
            <a:fld id="{EF9E5040-F7E0-40EC-B8E9-CED28200FAA3}" type="datetime1">
              <a:rPr lang="en-US" smtClean="0"/>
              <a:t>7/2/2025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noAutofit/>
          </a:bodyPr>
          <a:lstStyle/>
          <a:p>
            <a:r>
              <a:rPr lang="en-US"/>
              <a:t>Sample Footer Text</a:t>
            </a:r>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noAutofit/>
          </a:bodyPr>
          <a:lstStyle/>
          <a:p>
            <a:fld id="{CC057153-B650-4DEB-B370-79DDCFDCE934}" type="slidenum">
              <a:rPr lang="en-US" smtClean="0"/>
              <a:t>‹#›</a:t>
            </a:fld>
            <a:endParaRPr lang="en-US"/>
          </a:p>
        </p:txBody>
      </p:sp>
    </p:spTree>
    <p:extLst>
      <p:ext uri="{BB962C8B-B14F-4D97-AF65-F5344CB8AC3E}">
        <p14:creationId xmlns:p14="http://schemas.microsoft.com/office/powerpoint/2010/main" val="40675181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4-item Lists 3">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06F8E77A-F9B4-1296-3CC4-9619CA51C2A2}"/>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13" name="Graphic 12">
            <a:extLst>
              <a:ext uri="{FF2B5EF4-FFF2-40B4-BE49-F238E27FC236}">
                <a16:creationId xmlns:a16="http://schemas.microsoft.com/office/drawing/2014/main" id="{07D011C6-4189-F325-82D3-B14F488AAC9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4" name="Graphic 13">
            <a:extLst>
              <a:ext uri="{FF2B5EF4-FFF2-40B4-BE49-F238E27FC236}">
                <a16:creationId xmlns:a16="http://schemas.microsoft.com/office/drawing/2014/main" id="{3C92D2E1-34F1-B8B1-019F-8F319C635C0E}"/>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5" name="Graphic 14">
            <a:extLst>
              <a:ext uri="{FF2B5EF4-FFF2-40B4-BE49-F238E27FC236}">
                <a16:creationId xmlns:a16="http://schemas.microsoft.com/office/drawing/2014/main" id="{43AF3E0A-1C0D-A8B0-F218-D2A49249766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6" name="Graphic 15">
            <a:extLst>
              <a:ext uri="{FF2B5EF4-FFF2-40B4-BE49-F238E27FC236}">
                <a16:creationId xmlns:a16="http://schemas.microsoft.com/office/drawing/2014/main" id="{9A8BAC95-7BCC-04C5-0886-83138419048A}"/>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7" name="Graphic 16">
            <a:extLst>
              <a:ext uri="{FF2B5EF4-FFF2-40B4-BE49-F238E27FC236}">
                <a16:creationId xmlns:a16="http://schemas.microsoft.com/office/drawing/2014/main" id="{C9982082-66D3-17B7-0F37-AD06484171CF}"/>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8" name="Graphic 17">
            <a:extLst>
              <a:ext uri="{FF2B5EF4-FFF2-40B4-BE49-F238E27FC236}">
                <a16:creationId xmlns:a16="http://schemas.microsoft.com/office/drawing/2014/main" id="{588B3DE8-B6EE-F73E-791C-CAD4471C7752}"/>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
        <p:nvSpPr>
          <p:cNvPr id="7" name="Title 1">
            <a:extLst>
              <a:ext uri="{FF2B5EF4-FFF2-40B4-BE49-F238E27FC236}">
                <a16:creationId xmlns:a16="http://schemas.microsoft.com/office/drawing/2014/main" id="{BED3D0D3-EBE4-F72D-C2CC-5E9E26EA353E}"/>
              </a:ext>
            </a:extLst>
          </p:cNvPr>
          <p:cNvSpPr>
            <a:spLocks noGrp="1"/>
          </p:cNvSpPr>
          <p:nvPr>
            <p:ph type="title"/>
          </p:nvPr>
        </p:nvSpPr>
        <p:spPr>
          <a:xfrm>
            <a:off x="467360" y="619059"/>
            <a:ext cx="3759200" cy="5594705"/>
          </a:xfrm>
        </p:spPr>
        <p:txBody>
          <a:bodyPr>
            <a:noAutofit/>
          </a:bodyPr>
          <a:lstStyle>
            <a:lvl1pPr>
              <a:lnSpc>
                <a:spcPct val="100000"/>
              </a:lnSpc>
              <a:defRPr sz="3600"/>
            </a:lvl1pPr>
          </a:lstStyle>
          <a:p>
            <a:r>
              <a:rPr lang="en-US"/>
              <a:t>Click to edit Master title style</a:t>
            </a:r>
          </a:p>
        </p:txBody>
      </p:sp>
      <p:sp>
        <p:nvSpPr>
          <p:cNvPr id="2" name="Text Placeholder 56">
            <a:extLst>
              <a:ext uri="{FF2B5EF4-FFF2-40B4-BE49-F238E27FC236}">
                <a16:creationId xmlns:a16="http://schemas.microsoft.com/office/drawing/2014/main" id="{254639AB-CA9E-2137-E590-EBD3426F68BE}"/>
              </a:ext>
            </a:extLst>
          </p:cNvPr>
          <p:cNvSpPr>
            <a:spLocks noGrp="1"/>
          </p:cNvSpPr>
          <p:nvPr>
            <p:ph type="body" sz="quarter" idx="13"/>
          </p:nvPr>
        </p:nvSpPr>
        <p:spPr>
          <a:xfrm>
            <a:off x="4656975" y="1747304"/>
            <a:ext cx="3175798" cy="619136"/>
          </a:xfrm>
        </p:spPr>
        <p:txBody>
          <a:bodyPr anchor="b">
            <a:noAutofit/>
          </a:bodyPr>
          <a:lstStyle>
            <a:lvl1pPr marL="0" indent="0" algn="l">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22" name="Text Placeholder 14">
            <a:extLst>
              <a:ext uri="{FF2B5EF4-FFF2-40B4-BE49-F238E27FC236}">
                <a16:creationId xmlns:a16="http://schemas.microsoft.com/office/drawing/2014/main" id="{8D71DBA7-34F8-2FE8-7EDB-AEC04F727459}"/>
              </a:ext>
            </a:extLst>
          </p:cNvPr>
          <p:cNvSpPr>
            <a:spLocks noGrp="1"/>
          </p:cNvSpPr>
          <p:nvPr>
            <p:ph type="body" sz="quarter" idx="14"/>
          </p:nvPr>
        </p:nvSpPr>
        <p:spPr>
          <a:xfrm>
            <a:off x="4656974" y="2536735"/>
            <a:ext cx="3175798" cy="466492"/>
          </a:xfrm>
        </p:spPr>
        <p:txBody>
          <a:bodyPr>
            <a:noAutofit/>
          </a:bodyPr>
          <a:lstStyle>
            <a:lvl1pPr marL="0" indent="0" algn="l">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23" name="Text Placeholder 56">
            <a:extLst>
              <a:ext uri="{FF2B5EF4-FFF2-40B4-BE49-F238E27FC236}">
                <a16:creationId xmlns:a16="http://schemas.microsoft.com/office/drawing/2014/main" id="{ABA547F8-6694-D34F-A6A9-777054D72CBE}"/>
              </a:ext>
            </a:extLst>
          </p:cNvPr>
          <p:cNvSpPr>
            <a:spLocks noGrp="1"/>
          </p:cNvSpPr>
          <p:nvPr>
            <p:ph type="body" sz="quarter" idx="21"/>
          </p:nvPr>
        </p:nvSpPr>
        <p:spPr>
          <a:xfrm>
            <a:off x="8253278" y="1747304"/>
            <a:ext cx="3175798" cy="619136"/>
          </a:xfrm>
        </p:spPr>
        <p:txBody>
          <a:bodyPr anchor="b">
            <a:noAutofit/>
          </a:bodyPr>
          <a:lstStyle>
            <a:lvl1pPr marL="0" indent="0" algn="l">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24" name="Text Placeholder 14">
            <a:extLst>
              <a:ext uri="{FF2B5EF4-FFF2-40B4-BE49-F238E27FC236}">
                <a16:creationId xmlns:a16="http://schemas.microsoft.com/office/drawing/2014/main" id="{E5F96CE9-CBCD-4845-F140-0B2E7355C2D2}"/>
              </a:ext>
            </a:extLst>
          </p:cNvPr>
          <p:cNvSpPr>
            <a:spLocks noGrp="1"/>
          </p:cNvSpPr>
          <p:nvPr>
            <p:ph type="body" sz="quarter" idx="22"/>
          </p:nvPr>
        </p:nvSpPr>
        <p:spPr>
          <a:xfrm>
            <a:off x="8253277" y="2536735"/>
            <a:ext cx="3175798" cy="466492"/>
          </a:xfrm>
        </p:spPr>
        <p:txBody>
          <a:bodyPr>
            <a:noAutofit/>
          </a:bodyPr>
          <a:lstStyle>
            <a:lvl1pPr marL="0" indent="0" algn="l">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25" name="Text Placeholder 56">
            <a:extLst>
              <a:ext uri="{FF2B5EF4-FFF2-40B4-BE49-F238E27FC236}">
                <a16:creationId xmlns:a16="http://schemas.microsoft.com/office/drawing/2014/main" id="{5764EB6D-F440-4D04-97DF-E133191EE03C}"/>
              </a:ext>
            </a:extLst>
          </p:cNvPr>
          <p:cNvSpPr>
            <a:spLocks noGrp="1"/>
          </p:cNvSpPr>
          <p:nvPr>
            <p:ph type="body" sz="quarter" idx="23"/>
          </p:nvPr>
        </p:nvSpPr>
        <p:spPr>
          <a:xfrm>
            <a:off x="4656974" y="3604871"/>
            <a:ext cx="3175798" cy="619136"/>
          </a:xfrm>
        </p:spPr>
        <p:txBody>
          <a:bodyPr anchor="b">
            <a:noAutofit/>
          </a:bodyPr>
          <a:lstStyle>
            <a:lvl1pPr marL="0" indent="0" algn="l">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26" name="Text Placeholder 14">
            <a:extLst>
              <a:ext uri="{FF2B5EF4-FFF2-40B4-BE49-F238E27FC236}">
                <a16:creationId xmlns:a16="http://schemas.microsoft.com/office/drawing/2014/main" id="{9EE5159A-6828-D90B-6F1A-53B1111E6FA5}"/>
              </a:ext>
            </a:extLst>
          </p:cNvPr>
          <p:cNvSpPr>
            <a:spLocks noGrp="1"/>
          </p:cNvSpPr>
          <p:nvPr>
            <p:ph type="body" sz="quarter" idx="24"/>
          </p:nvPr>
        </p:nvSpPr>
        <p:spPr>
          <a:xfrm>
            <a:off x="4656973" y="4394302"/>
            <a:ext cx="3175798" cy="466492"/>
          </a:xfrm>
        </p:spPr>
        <p:txBody>
          <a:bodyPr>
            <a:noAutofit/>
          </a:bodyPr>
          <a:lstStyle>
            <a:lvl1pPr marL="0" indent="0" algn="l">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27" name="Text Placeholder 56">
            <a:extLst>
              <a:ext uri="{FF2B5EF4-FFF2-40B4-BE49-F238E27FC236}">
                <a16:creationId xmlns:a16="http://schemas.microsoft.com/office/drawing/2014/main" id="{96B4812D-844A-2D3F-4796-7460744A5258}"/>
              </a:ext>
            </a:extLst>
          </p:cNvPr>
          <p:cNvSpPr>
            <a:spLocks noGrp="1"/>
          </p:cNvSpPr>
          <p:nvPr>
            <p:ph type="body" sz="quarter" idx="25"/>
          </p:nvPr>
        </p:nvSpPr>
        <p:spPr>
          <a:xfrm>
            <a:off x="8253277" y="3604871"/>
            <a:ext cx="3175798" cy="619136"/>
          </a:xfrm>
        </p:spPr>
        <p:txBody>
          <a:bodyPr anchor="b">
            <a:noAutofit/>
          </a:bodyPr>
          <a:lstStyle>
            <a:lvl1pPr marL="0" indent="0" algn="l">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28" name="Text Placeholder 14">
            <a:extLst>
              <a:ext uri="{FF2B5EF4-FFF2-40B4-BE49-F238E27FC236}">
                <a16:creationId xmlns:a16="http://schemas.microsoft.com/office/drawing/2014/main" id="{BE2FD5A3-FA5A-43ED-8C1C-3582129FFB49}"/>
              </a:ext>
            </a:extLst>
          </p:cNvPr>
          <p:cNvSpPr>
            <a:spLocks noGrp="1"/>
          </p:cNvSpPr>
          <p:nvPr>
            <p:ph type="body" sz="quarter" idx="26"/>
          </p:nvPr>
        </p:nvSpPr>
        <p:spPr>
          <a:xfrm>
            <a:off x="8253276" y="4394302"/>
            <a:ext cx="3175798" cy="466492"/>
          </a:xfrm>
        </p:spPr>
        <p:txBody>
          <a:bodyPr>
            <a:noAutofit/>
          </a:bodyPr>
          <a:lstStyle>
            <a:lvl1pPr marL="0" indent="0" algn="l">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noAutofit/>
          </a:bodyPr>
          <a:lstStyle/>
          <a:p>
            <a:r>
              <a:rPr lang="en-US" altLang="zh-CN" dirty="0"/>
              <a:t>03/12/2025</a:t>
            </a:r>
            <a:fld id="{EF9E5040-F7E0-40EC-B8E9-CED28200FAA3}" type="datetime1">
              <a:rPr lang="en-US" smtClean="0"/>
              <a:t>7/2/2025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noAutofit/>
          </a:bodyPr>
          <a:lstStyle/>
          <a:p>
            <a:r>
              <a:rPr lang="en-US"/>
              <a:t>Sample Footer Text</a:t>
            </a:r>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noAutofit/>
          </a:bodyPr>
          <a:lstStyle/>
          <a:p>
            <a:fld id="{CC057153-B650-4DEB-B370-79DDCFDCE934}" type="slidenum">
              <a:rPr lang="en-US" smtClean="0"/>
              <a:t>‹#›</a:t>
            </a:fld>
            <a:endParaRPr lang="en-US"/>
          </a:p>
        </p:txBody>
      </p:sp>
    </p:spTree>
    <p:extLst>
      <p:ext uri="{BB962C8B-B14F-4D97-AF65-F5344CB8AC3E}">
        <p14:creationId xmlns:p14="http://schemas.microsoft.com/office/powerpoint/2010/main" val="203434395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4-item Lists 4">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1B36FC04-2ED0-1049-3716-5A2DB0EAA6D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14" name="Graphic 13">
            <a:extLst>
              <a:ext uri="{FF2B5EF4-FFF2-40B4-BE49-F238E27FC236}">
                <a16:creationId xmlns:a16="http://schemas.microsoft.com/office/drawing/2014/main" id="{DA202160-B5C0-DE4F-41C7-BED5B16695C4}"/>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5" name="Graphic 14">
            <a:extLst>
              <a:ext uri="{FF2B5EF4-FFF2-40B4-BE49-F238E27FC236}">
                <a16:creationId xmlns:a16="http://schemas.microsoft.com/office/drawing/2014/main" id="{2F3DC590-ED54-87AD-F5C5-4DF123F52B35}"/>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6" name="Graphic 15">
            <a:extLst>
              <a:ext uri="{FF2B5EF4-FFF2-40B4-BE49-F238E27FC236}">
                <a16:creationId xmlns:a16="http://schemas.microsoft.com/office/drawing/2014/main" id="{3B73DFDE-3F6D-4E31-2140-E9C03EF29C08}"/>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7" name="Graphic 16">
            <a:extLst>
              <a:ext uri="{FF2B5EF4-FFF2-40B4-BE49-F238E27FC236}">
                <a16:creationId xmlns:a16="http://schemas.microsoft.com/office/drawing/2014/main" id="{5A8F2D76-E032-34B3-34FF-5657EBE7EF72}"/>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8" name="Graphic 17">
            <a:extLst>
              <a:ext uri="{FF2B5EF4-FFF2-40B4-BE49-F238E27FC236}">
                <a16:creationId xmlns:a16="http://schemas.microsoft.com/office/drawing/2014/main" id="{77206F62-1C79-E06C-78CA-6CFD0AAC5CBC}"/>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9" name="Graphic 18">
            <a:extLst>
              <a:ext uri="{FF2B5EF4-FFF2-40B4-BE49-F238E27FC236}">
                <a16:creationId xmlns:a16="http://schemas.microsoft.com/office/drawing/2014/main" id="{082BF471-5197-CE4A-6E1C-22F79A9EEAE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
        <p:nvSpPr>
          <p:cNvPr id="6" name="Rectangle: Rounded Corners 162">
            <a:extLst>
              <a:ext uri="{FF2B5EF4-FFF2-40B4-BE49-F238E27FC236}">
                <a16:creationId xmlns:a16="http://schemas.microsoft.com/office/drawing/2014/main" id="{3BDC3096-159F-CB8C-3F19-F80A34601CB3}"/>
              </a:ext>
              <a:ext uri="{C183D7F6-B498-43B3-948B-1728B52AA6E4}">
                <adec:decorative xmlns:adec="http://schemas.microsoft.com/office/drawing/2017/decorative" val="1"/>
              </a:ext>
            </a:extLst>
          </p:cNvPr>
          <p:cNvSpPr/>
          <p:nvPr userDrawn="1"/>
        </p:nvSpPr>
        <p:spPr>
          <a:xfrm>
            <a:off x="6147721" y="4085816"/>
            <a:ext cx="4998986" cy="1970686"/>
          </a:xfrm>
          <a:prstGeom prst="round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Rounded Corners 163">
            <a:extLst>
              <a:ext uri="{FF2B5EF4-FFF2-40B4-BE49-F238E27FC236}">
                <a16:creationId xmlns:a16="http://schemas.microsoft.com/office/drawing/2014/main" id="{A701AC90-7DEE-26D7-9D2D-D6165CDB705D}"/>
              </a:ext>
              <a:ext uri="{C183D7F6-B498-43B3-948B-1728B52AA6E4}">
                <adec:decorative xmlns:adec="http://schemas.microsoft.com/office/drawing/2017/decorative" val="1"/>
              </a:ext>
            </a:extLst>
          </p:cNvPr>
          <p:cNvSpPr/>
          <p:nvPr userDrawn="1"/>
        </p:nvSpPr>
        <p:spPr>
          <a:xfrm>
            <a:off x="1045294" y="4085816"/>
            <a:ext cx="4998986" cy="1970686"/>
          </a:xfrm>
          <a:prstGeom prst="round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Rounded Corners 161">
            <a:extLst>
              <a:ext uri="{FF2B5EF4-FFF2-40B4-BE49-F238E27FC236}">
                <a16:creationId xmlns:a16="http://schemas.microsoft.com/office/drawing/2014/main" id="{C5E2A3E6-C6C7-F9BB-7F92-77BB1B18FB28}"/>
              </a:ext>
              <a:ext uri="{C183D7F6-B498-43B3-948B-1728B52AA6E4}">
                <adec:decorative xmlns:adec="http://schemas.microsoft.com/office/drawing/2017/decorative" val="1"/>
              </a:ext>
            </a:extLst>
          </p:cNvPr>
          <p:cNvSpPr/>
          <p:nvPr userDrawn="1"/>
        </p:nvSpPr>
        <p:spPr>
          <a:xfrm>
            <a:off x="6147722" y="2000866"/>
            <a:ext cx="4998986" cy="1970686"/>
          </a:xfrm>
          <a:prstGeom prst="round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Rounded Corners 160">
            <a:extLst>
              <a:ext uri="{FF2B5EF4-FFF2-40B4-BE49-F238E27FC236}">
                <a16:creationId xmlns:a16="http://schemas.microsoft.com/office/drawing/2014/main" id="{38A7B0B3-B663-8D44-FAF1-C7C830BFF4A8}"/>
              </a:ext>
              <a:ext uri="{C183D7F6-B498-43B3-948B-1728B52AA6E4}">
                <adec:decorative xmlns:adec="http://schemas.microsoft.com/office/drawing/2017/decorative" val="1"/>
              </a:ext>
            </a:extLst>
          </p:cNvPr>
          <p:cNvSpPr/>
          <p:nvPr userDrawn="1"/>
        </p:nvSpPr>
        <p:spPr>
          <a:xfrm>
            <a:off x="1045294" y="1998853"/>
            <a:ext cx="5002685" cy="1970686"/>
          </a:xfrm>
          <a:prstGeom prst="round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Graphic 9">
            <a:extLst>
              <a:ext uri="{FF2B5EF4-FFF2-40B4-BE49-F238E27FC236}">
                <a16:creationId xmlns:a16="http://schemas.microsoft.com/office/drawing/2014/main" id="{DC5F72C6-1489-C727-6804-B2BF79ECC66B}"/>
              </a:ext>
              <a:ext uri="{C183D7F6-B498-43B3-948B-1728B52AA6E4}">
                <adec:decorative xmlns:adec="http://schemas.microsoft.com/office/drawing/2017/decorative" val="1"/>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a:off x="5231229" y="3153099"/>
            <a:ext cx="813530" cy="817229"/>
          </a:xfrm>
          <a:prstGeom prst="rect">
            <a:avLst/>
          </a:prstGeom>
        </p:spPr>
      </p:pic>
      <p:pic>
        <p:nvPicPr>
          <p:cNvPr id="11" name="Graphic 10">
            <a:extLst>
              <a:ext uri="{FF2B5EF4-FFF2-40B4-BE49-F238E27FC236}">
                <a16:creationId xmlns:a16="http://schemas.microsoft.com/office/drawing/2014/main" id="{755AAF18-EE95-39A3-8282-DA80613A91EB}"/>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H="1">
            <a:off x="6147722" y="3145701"/>
            <a:ext cx="824627" cy="824627"/>
          </a:xfrm>
          <a:prstGeom prst="rect">
            <a:avLst/>
          </a:prstGeom>
        </p:spPr>
      </p:pic>
      <p:pic>
        <p:nvPicPr>
          <p:cNvPr id="12" name="Graphic 11">
            <a:extLst>
              <a:ext uri="{FF2B5EF4-FFF2-40B4-BE49-F238E27FC236}">
                <a16:creationId xmlns:a16="http://schemas.microsoft.com/office/drawing/2014/main" id="{62019E46-A387-0083-6042-81875A0C6636}"/>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11"/>
              </a:ext>
            </a:extLst>
          </a:blip>
          <a:stretch>
            <a:fillRect/>
          </a:stretch>
        </p:blipFill>
        <p:spPr>
          <a:xfrm flipV="1">
            <a:off x="5232033" y="4084547"/>
            <a:ext cx="813530" cy="824627"/>
          </a:xfrm>
          <a:prstGeom prst="rect">
            <a:avLst/>
          </a:prstGeom>
        </p:spPr>
      </p:pic>
      <p:pic>
        <p:nvPicPr>
          <p:cNvPr id="20" name="Graphic 19">
            <a:extLst>
              <a:ext uri="{FF2B5EF4-FFF2-40B4-BE49-F238E27FC236}">
                <a16:creationId xmlns:a16="http://schemas.microsoft.com/office/drawing/2014/main" id="{F874009F-978B-7916-7CC3-F98793C7E57F}"/>
              </a:ext>
              <a:ext uri="{C183D7F6-B498-43B3-948B-1728B52AA6E4}">
                <adec:decorative xmlns:adec="http://schemas.microsoft.com/office/drawing/2017/decorative" val="1"/>
              </a:ext>
            </a:extLst>
          </p:cNvPr>
          <p:cNvPicPr>
            <a:picLocks noChangeAspect="1"/>
          </p:cNvPicPr>
          <p:nvPr userDrawn="1"/>
        </p:nvPicPr>
        <p:blipFill>
          <a:blip r:embed="rId12">
            <a:extLst>
              <a:ext uri="{96DAC541-7B7A-43D3-8B79-37D633B846F1}">
                <asvg:svgBlip xmlns:asvg="http://schemas.microsoft.com/office/drawing/2016/SVG/main" r:embed="rId13"/>
              </a:ext>
            </a:extLst>
          </a:blip>
          <a:stretch>
            <a:fillRect/>
          </a:stretch>
        </p:blipFill>
        <p:spPr>
          <a:xfrm rot="10800000">
            <a:off x="6147722" y="4084549"/>
            <a:ext cx="824627" cy="824627"/>
          </a:xfrm>
          <a:prstGeom prst="rect">
            <a:avLst/>
          </a:prstGeom>
        </p:spPr>
      </p:pic>
      <p:sp>
        <p:nvSpPr>
          <p:cNvPr id="13" name="Title 1">
            <a:extLst>
              <a:ext uri="{FF2B5EF4-FFF2-40B4-BE49-F238E27FC236}">
                <a16:creationId xmlns:a16="http://schemas.microsoft.com/office/drawing/2014/main" id="{4D6DFE84-8898-A95F-2D80-547AB04C66F1}"/>
              </a:ext>
            </a:extLst>
          </p:cNvPr>
          <p:cNvSpPr>
            <a:spLocks noGrp="1"/>
          </p:cNvSpPr>
          <p:nvPr>
            <p:ph type="title"/>
          </p:nvPr>
        </p:nvSpPr>
        <p:spPr>
          <a:xfrm>
            <a:off x="358198" y="500240"/>
            <a:ext cx="11475604" cy="1073476"/>
          </a:xfrm>
        </p:spPr>
        <p:txBody>
          <a:bodyPr lIns="0" tIns="0" rIns="0" bIns="0" anchor="ctr" anchorCtr="0">
            <a:noAutofit/>
          </a:bodyPr>
          <a:lstStyle>
            <a:lvl1pPr algn="ctr">
              <a:lnSpc>
                <a:spcPct val="100000"/>
              </a:lnSpc>
              <a:defRPr sz="3600"/>
            </a:lvl1pPr>
          </a:lstStyle>
          <a:p>
            <a:r>
              <a:rPr lang="en-US"/>
              <a:t>Click to edit Master title style</a:t>
            </a:r>
          </a:p>
        </p:txBody>
      </p:sp>
      <p:sp>
        <p:nvSpPr>
          <p:cNvPr id="21" name="Content Placeholder 25">
            <a:extLst>
              <a:ext uri="{FF2B5EF4-FFF2-40B4-BE49-F238E27FC236}">
                <a16:creationId xmlns:a16="http://schemas.microsoft.com/office/drawing/2014/main" id="{94DED478-B1AE-792E-3E9E-E1D07F820945}"/>
              </a:ext>
            </a:extLst>
          </p:cNvPr>
          <p:cNvSpPr>
            <a:spLocks noGrp="1"/>
          </p:cNvSpPr>
          <p:nvPr>
            <p:ph sz="quarter" idx="17"/>
          </p:nvPr>
        </p:nvSpPr>
        <p:spPr>
          <a:xfrm>
            <a:off x="1463152" y="2262701"/>
            <a:ext cx="2628365" cy="520700"/>
          </a:xfrm>
        </p:spPr>
        <p:txBody>
          <a:bodyPr lIns="0" tIns="0" rIns="0" bIns="0" anchor="b" anchorCtr="0">
            <a:noAutofit/>
          </a:bodyPr>
          <a:lstStyle>
            <a:lvl1pPr marL="0" indent="0" algn="l">
              <a:lnSpc>
                <a:spcPct val="100000"/>
              </a:lnSpc>
              <a:buNone/>
              <a:defRPr sz="1800" b="1">
                <a:solidFill>
                  <a:schemeClr val="bg1"/>
                </a:solidFill>
                <a:latin typeface="+mj-lt"/>
              </a:defRPr>
            </a:lvl1pPr>
          </a:lstStyle>
          <a:p>
            <a:pPr lvl="0"/>
            <a:r>
              <a:rPr lang="en-US" altLang="zh-CN"/>
              <a:t>Click to edit Master text styles</a:t>
            </a:r>
          </a:p>
        </p:txBody>
      </p:sp>
      <p:sp>
        <p:nvSpPr>
          <p:cNvPr id="22" name="Content Placeholder 28">
            <a:extLst>
              <a:ext uri="{FF2B5EF4-FFF2-40B4-BE49-F238E27FC236}">
                <a16:creationId xmlns:a16="http://schemas.microsoft.com/office/drawing/2014/main" id="{ABAB6D60-6C1B-16E2-0C02-CFCBFB4CD7DF}"/>
              </a:ext>
            </a:extLst>
          </p:cNvPr>
          <p:cNvSpPr>
            <a:spLocks noGrp="1"/>
          </p:cNvSpPr>
          <p:nvPr>
            <p:ph sz="quarter" idx="18"/>
          </p:nvPr>
        </p:nvSpPr>
        <p:spPr>
          <a:xfrm>
            <a:off x="1463152" y="3044865"/>
            <a:ext cx="2628900" cy="520700"/>
          </a:xfrm>
        </p:spPr>
        <p:txBody>
          <a:bodyPr lIns="0" tIns="0" rIns="0" bIns="0">
            <a:noAutofit/>
          </a:bodyPr>
          <a:lstStyle>
            <a:lvl1pPr marL="0" indent="0" algn="l">
              <a:lnSpc>
                <a:spcPct val="120000"/>
              </a:lnSpc>
              <a:spcBef>
                <a:spcPts val="0"/>
              </a:spcBef>
              <a:buNone/>
              <a:defRPr sz="1400">
                <a:solidFill>
                  <a:schemeClr val="bg1"/>
                </a:solidFill>
              </a:defRPr>
            </a:lvl1pPr>
            <a:lvl2pPr algn="l">
              <a:lnSpc>
                <a:spcPct val="120000"/>
              </a:lnSpc>
              <a:defRPr sz="1400">
                <a:solidFill>
                  <a:schemeClr val="bg1"/>
                </a:solidFill>
              </a:defRPr>
            </a:lvl2pPr>
            <a:lvl3pPr algn="l">
              <a:lnSpc>
                <a:spcPct val="120000"/>
              </a:lnSpc>
              <a:defRPr sz="1400">
                <a:solidFill>
                  <a:schemeClr val="bg1"/>
                </a:solidFill>
              </a:defRPr>
            </a:lvl3pPr>
            <a:lvl4pPr algn="l">
              <a:lnSpc>
                <a:spcPct val="120000"/>
              </a:lnSpc>
              <a:defRPr sz="1400">
                <a:solidFill>
                  <a:schemeClr val="bg1"/>
                </a:solidFill>
              </a:defRPr>
            </a:lvl4pPr>
            <a:lvl5pPr algn="l">
              <a:lnSpc>
                <a:spcPct val="120000"/>
              </a:lnSpc>
              <a:defRPr sz="1400">
                <a:solidFill>
                  <a:schemeClr val="bg1"/>
                </a:solidFill>
              </a:defRPr>
            </a:lvl5pPr>
          </a:lstStyle>
          <a:p>
            <a:pPr lvl="0"/>
            <a:r>
              <a:rPr lang="en-US" altLang="zh-CN"/>
              <a:t>Click to edit Master text styles</a:t>
            </a:r>
          </a:p>
        </p:txBody>
      </p:sp>
      <p:sp>
        <p:nvSpPr>
          <p:cNvPr id="23" name="Content Placeholder 25">
            <a:extLst>
              <a:ext uri="{FF2B5EF4-FFF2-40B4-BE49-F238E27FC236}">
                <a16:creationId xmlns:a16="http://schemas.microsoft.com/office/drawing/2014/main" id="{73047208-84EA-55DE-AD5D-183A38DEBCAA}"/>
              </a:ext>
            </a:extLst>
          </p:cNvPr>
          <p:cNvSpPr>
            <a:spLocks noGrp="1"/>
          </p:cNvSpPr>
          <p:nvPr>
            <p:ph sz="quarter" idx="19"/>
          </p:nvPr>
        </p:nvSpPr>
        <p:spPr>
          <a:xfrm>
            <a:off x="1463152" y="4349214"/>
            <a:ext cx="2628365" cy="520700"/>
          </a:xfrm>
        </p:spPr>
        <p:txBody>
          <a:bodyPr lIns="0" tIns="0" rIns="0" bIns="0" anchor="b" anchorCtr="0">
            <a:noAutofit/>
          </a:bodyPr>
          <a:lstStyle>
            <a:lvl1pPr marL="0" indent="0" algn="l">
              <a:lnSpc>
                <a:spcPct val="100000"/>
              </a:lnSpc>
              <a:buNone/>
              <a:defRPr sz="1800" b="1">
                <a:solidFill>
                  <a:schemeClr val="bg1"/>
                </a:solidFill>
                <a:latin typeface="+mj-lt"/>
              </a:defRPr>
            </a:lvl1pPr>
          </a:lstStyle>
          <a:p>
            <a:pPr lvl="0"/>
            <a:r>
              <a:rPr lang="en-US" altLang="zh-CN"/>
              <a:t>Click to edit Master text styles</a:t>
            </a:r>
          </a:p>
        </p:txBody>
      </p:sp>
      <p:sp>
        <p:nvSpPr>
          <p:cNvPr id="24" name="Content Placeholder 28">
            <a:extLst>
              <a:ext uri="{FF2B5EF4-FFF2-40B4-BE49-F238E27FC236}">
                <a16:creationId xmlns:a16="http://schemas.microsoft.com/office/drawing/2014/main" id="{3DED395E-75DE-634A-8DB6-A90D32D442CF}"/>
              </a:ext>
            </a:extLst>
          </p:cNvPr>
          <p:cNvSpPr>
            <a:spLocks noGrp="1"/>
          </p:cNvSpPr>
          <p:nvPr>
            <p:ph sz="quarter" idx="20"/>
          </p:nvPr>
        </p:nvSpPr>
        <p:spPr>
          <a:xfrm>
            <a:off x="1463152" y="5131378"/>
            <a:ext cx="2628900" cy="520700"/>
          </a:xfrm>
        </p:spPr>
        <p:txBody>
          <a:bodyPr lIns="0" tIns="0" rIns="0" bIns="0">
            <a:noAutofit/>
          </a:bodyPr>
          <a:lstStyle>
            <a:lvl1pPr marL="0" indent="0" algn="l">
              <a:lnSpc>
                <a:spcPct val="120000"/>
              </a:lnSpc>
              <a:spcBef>
                <a:spcPts val="0"/>
              </a:spcBef>
              <a:buNone/>
              <a:defRPr sz="1400">
                <a:solidFill>
                  <a:schemeClr val="bg1"/>
                </a:solidFill>
              </a:defRPr>
            </a:lvl1pPr>
            <a:lvl2pPr algn="l">
              <a:lnSpc>
                <a:spcPct val="120000"/>
              </a:lnSpc>
              <a:defRPr sz="1400">
                <a:solidFill>
                  <a:schemeClr val="bg1"/>
                </a:solidFill>
              </a:defRPr>
            </a:lvl2pPr>
            <a:lvl3pPr algn="l">
              <a:lnSpc>
                <a:spcPct val="120000"/>
              </a:lnSpc>
              <a:defRPr sz="1400">
                <a:solidFill>
                  <a:schemeClr val="bg1"/>
                </a:solidFill>
              </a:defRPr>
            </a:lvl3pPr>
            <a:lvl4pPr algn="l">
              <a:lnSpc>
                <a:spcPct val="120000"/>
              </a:lnSpc>
              <a:defRPr sz="1400">
                <a:solidFill>
                  <a:schemeClr val="bg1"/>
                </a:solidFill>
              </a:defRPr>
            </a:lvl4pPr>
            <a:lvl5pPr marL="1828800" indent="0" algn="l">
              <a:lnSpc>
                <a:spcPct val="120000"/>
              </a:lnSpc>
              <a:buNone/>
              <a:defRPr sz="1400">
                <a:solidFill>
                  <a:schemeClr val="bg1"/>
                </a:solidFill>
              </a:defRPr>
            </a:lvl5pPr>
          </a:lstStyle>
          <a:p>
            <a:pPr lvl="0"/>
            <a:r>
              <a:rPr lang="en-US" altLang="zh-CN"/>
              <a:t>Click to edit Master text styles</a:t>
            </a:r>
          </a:p>
        </p:txBody>
      </p:sp>
      <p:sp>
        <p:nvSpPr>
          <p:cNvPr id="25" name="Content Placeholder 25">
            <a:extLst>
              <a:ext uri="{FF2B5EF4-FFF2-40B4-BE49-F238E27FC236}">
                <a16:creationId xmlns:a16="http://schemas.microsoft.com/office/drawing/2014/main" id="{D6EE2418-F300-6FA5-4A2E-196086CE5081}"/>
              </a:ext>
            </a:extLst>
          </p:cNvPr>
          <p:cNvSpPr>
            <a:spLocks noGrp="1"/>
          </p:cNvSpPr>
          <p:nvPr>
            <p:ph sz="quarter" idx="21"/>
          </p:nvPr>
        </p:nvSpPr>
        <p:spPr>
          <a:xfrm>
            <a:off x="8100483" y="2262701"/>
            <a:ext cx="2628365" cy="520700"/>
          </a:xfrm>
        </p:spPr>
        <p:txBody>
          <a:bodyPr lIns="0" tIns="0" rIns="0" bIns="0" anchor="b" anchorCtr="0">
            <a:noAutofit/>
          </a:bodyPr>
          <a:lstStyle>
            <a:lvl1pPr marL="0" indent="0" algn="r">
              <a:lnSpc>
                <a:spcPct val="100000"/>
              </a:lnSpc>
              <a:buNone/>
              <a:defRPr sz="1800" b="1">
                <a:solidFill>
                  <a:schemeClr val="bg1"/>
                </a:solidFill>
                <a:latin typeface="+mj-lt"/>
              </a:defRPr>
            </a:lvl1pPr>
          </a:lstStyle>
          <a:p>
            <a:pPr lvl="0"/>
            <a:r>
              <a:rPr lang="en-US" altLang="zh-CN"/>
              <a:t>Click to edit Master text styles</a:t>
            </a:r>
          </a:p>
        </p:txBody>
      </p:sp>
      <p:sp>
        <p:nvSpPr>
          <p:cNvPr id="26" name="Content Placeholder 28">
            <a:extLst>
              <a:ext uri="{FF2B5EF4-FFF2-40B4-BE49-F238E27FC236}">
                <a16:creationId xmlns:a16="http://schemas.microsoft.com/office/drawing/2014/main" id="{471FF59D-FB9C-B9B6-5661-6B8197DC3E79}"/>
              </a:ext>
            </a:extLst>
          </p:cNvPr>
          <p:cNvSpPr>
            <a:spLocks noGrp="1"/>
          </p:cNvSpPr>
          <p:nvPr>
            <p:ph sz="quarter" idx="22"/>
          </p:nvPr>
        </p:nvSpPr>
        <p:spPr>
          <a:xfrm>
            <a:off x="8100483" y="3044865"/>
            <a:ext cx="2628900" cy="520700"/>
          </a:xfrm>
        </p:spPr>
        <p:txBody>
          <a:bodyPr lIns="0" tIns="0" rIns="0" bIns="0">
            <a:noAutofit/>
          </a:bodyPr>
          <a:lstStyle>
            <a:lvl1pPr marL="0" indent="0" algn="r">
              <a:lnSpc>
                <a:spcPct val="120000"/>
              </a:lnSpc>
              <a:spcBef>
                <a:spcPts val="0"/>
              </a:spcBef>
              <a:buNone/>
              <a:defRPr sz="1400">
                <a:solidFill>
                  <a:schemeClr val="bg1"/>
                </a:solidFill>
              </a:defRPr>
            </a:lvl1pPr>
            <a:lvl2pPr algn="r">
              <a:lnSpc>
                <a:spcPct val="120000"/>
              </a:lnSpc>
              <a:defRPr sz="1400">
                <a:solidFill>
                  <a:schemeClr val="bg1"/>
                </a:solidFill>
              </a:defRPr>
            </a:lvl2pPr>
            <a:lvl3pPr algn="r">
              <a:lnSpc>
                <a:spcPct val="120000"/>
              </a:lnSpc>
              <a:defRPr sz="1400">
                <a:solidFill>
                  <a:schemeClr val="bg1"/>
                </a:solidFill>
              </a:defRPr>
            </a:lvl3pPr>
            <a:lvl4pPr algn="r">
              <a:lnSpc>
                <a:spcPct val="120000"/>
              </a:lnSpc>
              <a:defRPr sz="1400">
                <a:solidFill>
                  <a:schemeClr val="bg1"/>
                </a:solidFill>
              </a:defRPr>
            </a:lvl4pPr>
            <a:lvl5pPr algn="r">
              <a:lnSpc>
                <a:spcPct val="120000"/>
              </a:lnSpc>
              <a:defRPr sz="1400">
                <a:solidFill>
                  <a:schemeClr val="bg1"/>
                </a:solidFill>
              </a:defRPr>
            </a:lvl5pPr>
          </a:lstStyle>
          <a:p>
            <a:pPr lvl="0"/>
            <a:r>
              <a:rPr lang="en-US" altLang="zh-CN"/>
              <a:t>Click to edit Master text styles</a:t>
            </a:r>
          </a:p>
        </p:txBody>
      </p:sp>
      <p:sp>
        <p:nvSpPr>
          <p:cNvPr id="27" name="Content Placeholder 25">
            <a:extLst>
              <a:ext uri="{FF2B5EF4-FFF2-40B4-BE49-F238E27FC236}">
                <a16:creationId xmlns:a16="http://schemas.microsoft.com/office/drawing/2014/main" id="{8529AE36-23FC-FD32-AA5D-6E71853427E6}"/>
              </a:ext>
            </a:extLst>
          </p:cNvPr>
          <p:cNvSpPr>
            <a:spLocks noGrp="1"/>
          </p:cNvSpPr>
          <p:nvPr>
            <p:ph sz="quarter" idx="23"/>
          </p:nvPr>
        </p:nvSpPr>
        <p:spPr>
          <a:xfrm>
            <a:off x="8100483" y="4349214"/>
            <a:ext cx="2628365" cy="520700"/>
          </a:xfrm>
        </p:spPr>
        <p:txBody>
          <a:bodyPr lIns="0" tIns="0" rIns="0" bIns="0" anchor="b" anchorCtr="0">
            <a:noAutofit/>
          </a:bodyPr>
          <a:lstStyle>
            <a:lvl1pPr marL="0" indent="0" algn="r">
              <a:lnSpc>
                <a:spcPct val="100000"/>
              </a:lnSpc>
              <a:buNone/>
              <a:defRPr sz="1800" b="1">
                <a:solidFill>
                  <a:schemeClr val="bg1"/>
                </a:solidFill>
                <a:latin typeface="+mj-lt"/>
              </a:defRPr>
            </a:lvl1pPr>
          </a:lstStyle>
          <a:p>
            <a:pPr lvl="0"/>
            <a:r>
              <a:rPr lang="en-US" altLang="zh-CN"/>
              <a:t>Click to edit Master text styles</a:t>
            </a:r>
          </a:p>
        </p:txBody>
      </p:sp>
      <p:sp>
        <p:nvSpPr>
          <p:cNvPr id="28" name="Content Placeholder 28">
            <a:extLst>
              <a:ext uri="{FF2B5EF4-FFF2-40B4-BE49-F238E27FC236}">
                <a16:creationId xmlns:a16="http://schemas.microsoft.com/office/drawing/2014/main" id="{D9A4AC4F-F55E-1B85-C65A-26A8AEBA7B0D}"/>
              </a:ext>
            </a:extLst>
          </p:cNvPr>
          <p:cNvSpPr>
            <a:spLocks noGrp="1"/>
          </p:cNvSpPr>
          <p:nvPr>
            <p:ph sz="quarter" idx="24"/>
          </p:nvPr>
        </p:nvSpPr>
        <p:spPr>
          <a:xfrm>
            <a:off x="8100483" y="5131378"/>
            <a:ext cx="2628900" cy="520700"/>
          </a:xfrm>
        </p:spPr>
        <p:txBody>
          <a:bodyPr lIns="0" tIns="0" rIns="0" bIns="0">
            <a:noAutofit/>
          </a:bodyPr>
          <a:lstStyle>
            <a:lvl1pPr marL="0" indent="0" algn="r">
              <a:lnSpc>
                <a:spcPct val="120000"/>
              </a:lnSpc>
              <a:spcBef>
                <a:spcPts val="0"/>
              </a:spcBef>
              <a:buNone/>
              <a:defRPr sz="1400">
                <a:solidFill>
                  <a:schemeClr val="bg1"/>
                </a:solidFill>
              </a:defRPr>
            </a:lvl1pPr>
            <a:lvl2pPr algn="r">
              <a:lnSpc>
                <a:spcPct val="120000"/>
              </a:lnSpc>
              <a:defRPr sz="1400">
                <a:solidFill>
                  <a:schemeClr val="bg1"/>
                </a:solidFill>
              </a:defRPr>
            </a:lvl2pPr>
            <a:lvl3pPr algn="r">
              <a:lnSpc>
                <a:spcPct val="120000"/>
              </a:lnSpc>
              <a:defRPr sz="1400">
                <a:solidFill>
                  <a:schemeClr val="bg1"/>
                </a:solidFill>
              </a:defRPr>
            </a:lvl3pPr>
            <a:lvl4pPr algn="r">
              <a:lnSpc>
                <a:spcPct val="120000"/>
              </a:lnSpc>
              <a:defRPr sz="1400">
                <a:solidFill>
                  <a:schemeClr val="bg1"/>
                </a:solidFill>
              </a:defRPr>
            </a:lvl4pPr>
            <a:lvl5pPr algn="r">
              <a:lnSpc>
                <a:spcPct val="120000"/>
              </a:lnSpc>
              <a:defRPr sz="1400">
                <a:solidFill>
                  <a:schemeClr val="bg1"/>
                </a:solidFill>
              </a:defRPr>
            </a:lvl5pPr>
          </a:lstStyle>
          <a:p>
            <a:pPr lvl="0"/>
            <a:r>
              <a:rPr lang="en-US" altLang="zh-CN"/>
              <a:t>Click to edit Master text styles</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r>
              <a:rPr lang="en-US" altLang="zh-CN" dirty="0"/>
              <a:t>03/12/2025</a:t>
            </a:r>
            <a:fld id="{EF9E5040-F7E0-40EC-B8E9-CED28200FAA3}" type="datetime1">
              <a:rPr lang="en-US" smtClean="0"/>
              <a:t>7/2/2025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09011421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6-item Lists 1">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00591C83-B386-7D0E-7C1D-E12BAB84EEC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14" name="Graphic 13">
            <a:extLst>
              <a:ext uri="{FF2B5EF4-FFF2-40B4-BE49-F238E27FC236}">
                <a16:creationId xmlns:a16="http://schemas.microsoft.com/office/drawing/2014/main" id="{DEFAF0D7-BD64-ADAE-223A-F783340B13BC}"/>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5" name="Graphic 14">
            <a:extLst>
              <a:ext uri="{FF2B5EF4-FFF2-40B4-BE49-F238E27FC236}">
                <a16:creationId xmlns:a16="http://schemas.microsoft.com/office/drawing/2014/main" id="{79143A11-48CE-7664-B0A5-25B6C19D79BE}"/>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6" name="Graphic 15">
            <a:extLst>
              <a:ext uri="{FF2B5EF4-FFF2-40B4-BE49-F238E27FC236}">
                <a16:creationId xmlns:a16="http://schemas.microsoft.com/office/drawing/2014/main" id="{78233E72-0A62-F1E3-8CCC-BE48B8751616}"/>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7" name="Graphic 16">
            <a:extLst>
              <a:ext uri="{FF2B5EF4-FFF2-40B4-BE49-F238E27FC236}">
                <a16:creationId xmlns:a16="http://schemas.microsoft.com/office/drawing/2014/main" id="{C5EFFB1B-DA30-1F1E-A402-34FAC3CFDAD8}"/>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8" name="Graphic 17">
            <a:extLst>
              <a:ext uri="{FF2B5EF4-FFF2-40B4-BE49-F238E27FC236}">
                <a16:creationId xmlns:a16="http://schemas.microsoft.com/office/drawing/2014/main" id="{85169108-88F8-A4F5-9405-33D0E2DABC9A}"/>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9" name="Graphic 18">
            <a:extLst>
              <a:ext uri="{FF2B5EF4-FFF2-40B4-BE49-F238E27FC236}">
                <a16:creationId xmlns:a16="http://schemas.microsoft.com/office/drawing/2014/main" id="{A6937874-5903-EF14-04E7-E4C19307768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
        <p:nvSpPr>
          <p:cNvPr id="13" name="Title 1">
            <a:extLst>
              <a:ext uri="{FF2B5EF4-FFF2-40B4-BE49-F238E27FC236}">
                <a16:creationId xmlns:a16="http://schemas.microsoft.com/office/drawing/2014/main" id="{D1F99B0A-BBFA-64EB-E803-DCFC7D02CB36}"/>
              </a:ext>
            </a:extLst>
          </p:cNvPr>
          <p:cNvSpPr>
            <a:spLocks noGrp="1"/>
          </p:cNvSpPr>
          <p:nvPr>
            <p:ph type="title"/>
          </p:nvPr>
        </p:nvSpPr>
        <p:spPr>
          <a:xfrm>
            <a:off x="358198" y="500240"/>
            <a:ext cx="11475604" cy="1073476"/>
          </a:xfrm>
        </p:spPr>
        <p:txBody>
          <a:bodyPr lIns="0" tIns="0" rIns="0" bIns="0" anchor="ctr" anchorCtr="0">
            <a:noAutofit/>
          </a:bodyPr>
          <a:lstStyle>
            <a:lvl1pPr algn="ctr">
              <a:lnSpc>
                <a:spcPct val="100000"/>
              </a:lnSpc>
              <a:defRPr sz="3600"/>
            </a:lvl1pPr>
          </a:lstStyle>
          <a:p>
            <a:r>
              <a:rPr lang="en-US"/>
              <a:t>Click to edit Master title style</a:t>
            </a:r>
          </a:p>
        </p:txBody>
      </p:sp>
      <p:sp>
        <p:nvSpPr>
          <p:cNvPr id="2" name="Text Placeholder 56">
            <a:extLst>
              <a:ext uri="{FF2B5EF4-FFF2-40B4-BE49-F238E27FC236}">
                <a16:creationId xmlns:a16="http://schemas.microsoft.com/office/drawing/2014/main" id="{6A01F093-8DD4-FF48-97B6-D50AB2DCD39B}"/>
              </a:ext>
            </a:extLst>
          </p:cNvPr>
          <p:cNvSpPr>
            <a:spLocks noGrp="1"/>
          </p:cNvSpPr>
          <p:nvPr>
            <p:ph type="body" sz="quarter" idx="13"/>
          </p:nvPr>
        </p:nvSpPr>
        <p:spPr>
          <a:xfrm>
            <a:off x="2782115" y="1796213"/>
            <a:ext cx="2624626" cy="619136"/>
          </a:xfrm>
        </p:spPr>
        <p:txBody>
          <a:bodyPr anchor="b">
            <a:noAutofit/>
          </a:bodyPr>
          <a:lstStyle>
            <a:lvl1pPr marL="0" indent="0" algn="ctr">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7" name="Text Placeholder 14">
            <a:extLst>
              <a:ext uri="{FF2B5EF4-FFF2-40B4-BE49-F238E27FC236}">
                <a16:creationId xmlns:a16="http://schemas.microsoft.com/office/drawing/2014/main" id="{AD64A974-9F6C-88A1-7379-98DDC4622751}"/>
              </a:ext>
            </a:extLst>
          </p:cNvPr>
          <p:cNvSpPr>
            <a:spLocks noGrp="1"/>
          </p:cNvSpPr>
          <p:nvPr>
            <p:ph type="body" sz="quarter" idx="14"/>
          </p:nvPr>
        </p:nvSpPr>
        <p:spPr>
          <a:xfrm>
            <a:off x="2782114" y="2585644"/>
            <a:ext cx="2624626" cy="466492"/>
          </a:xfrm>
        </p:spPr>
        <p:txBody>
          <a:bodyPr>
            <a:noAutofit/>
          </a:bodyPr>
          <a:lstStyle>
            <a:lvl1pPr marL="0" indent="0" algn="ctr">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8" name="Text Placeholder 56">
            <a:extLst>
              <a:ext uri="{FF2B5EF4-FFF2-40B4-BE49-F238E27FC236}">
                <a16:creationId xmlns:a16="http://schemas.microsoft.com/office/drawing/2014/main" id="{D69B88C8-0B1A-30A6-201B-11653ED782BC}"/>
              </a:ext>
            </a:extLst>
          </p:cNvPr>
          <p:cNvSpPr>
            <a:spLocks noGrp="1"/>
          </p:cNvSpPr>
          <p:nvPr>
            <p:ph type="body" sz="quarter" idx="21"/>
          </p:nvPr>
        </p:nvSpPr>
        <p:spPr>
          <a:xfrm>
            <a:off x="6766042" y="1796213"/>
            <a:ext cx="2624626" cy="619136"/>
          </a:xfrm>
        </p:spPr>
        <p:txBody>
          <a:bodyPr anchor="b">
            <a:noAutofit/>
          </a:bodyPr>
          <a:lstStyle>
            <a:lvl1pPr marL="0" indent="0" algn="ctr">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9" name="Text Placeholder 14">
            <a:extLst>
              <a:ext uri="{FF2B5EF4-FFF2-40B4-BE49-F238E27FC236}">
                <a16:creationId xmlns:a16="http://schemas.microsoft.com/office/drawing/2014/main" id="{6ABEB7A8-546C-B690-DC22-E00F370CDBFC}"/>
              </a:ext>
            </a:extLst>
          </p:cNvPr>
          <p:cNvSpPr>
            <a:spLocks noGrp="1"/>
          </p:cNvSpPr>
          <p:nvPr>
            <p:ph type="body" sz="quarter" idx="22"/>
          </p:nvPr>
        </p:nvSpPr>
        <p:spPr>
          <a:xfrm>
            <a:off x="6766041" y="2585644"/>
            <a:ext cx="2624626" cy="466492"/>
          </a:xfrm>
        </p:spPr>
        <p:txBody>
          <a:bodyPr>
            <a:noAutofit/>
          </a:bodyPr>
          <a:lstStyle>
            <a:lvl1pPr marL="0" indent="0" algn="ctr">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10" name="Text Placeholder 56">
            <a:extLst>
              <a:ext uri="{FF2B5EF4-FFF2-40B4-BE49-F238E27FC236}">
                <a16:creationId xmlns:a16="http://schemas.microsoft.com/office/drawing/2014/main" id="{99FB5BFD-3208-88BF-B7AD-114CC95116AA}"/>
              </a:ext>
            </a:extLst>
          </p:cNvPr>
          <p:cNvSpPr>
            <a:spLocks noGrp="1"/>
          </p:cNvSpPr>
          <p:nvPr>
            <p:ph type="body" sz="quarter" idx="23"/>
          </p:nvPr>
        </p:nvSpPr>
        <p:spPr>
          <a:xfrm>
            <a:off x="2782114" y="3344212"/>
            <a:ext cx="2624626" cy="619136"/>
          </a:xfrm>
        </p:spPr>
        <p:txBody>
          <a:bodyPr anchor="b">
            <a:noAutofit/>
          </a:bodyPr>
          <a:lstStyle>
            <a:lvl1pPr marL="0" indent="0" algn="ctr">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11" name="Text Placeholder 14">
            <a:extLst>
              <a:ext uri="{FF2B5EF4-FFF2-40B4-BE49-F238E27FC236}">
                <a16:creationId xmlns:a16="http://schemas.microsoft.com/office/drawing/2014/main" id="{1CD0599B-106C-BA72-8206-25FE31640C14}"/>
              </a:ext>
            </a:extLst>
          </p:cNvPr>
          <p:cNvSpPr>
            <a:spLocks noGrp="1"/>
          </p:cNvSpPr>
          <p:nvPr>
            <p:ph type="body" sz="quarter" idx="24"/>
          </p:nvPr>
        </p:nvSpPr>
        <p:spPr>
          <a:xfrm>
            <a:off x="2782113" y="4133643"/>
            <a:ext cx="2624626" cy="466492"/>
          </a:xfrm>
        </p:spPr>
        <p:txBody>
          <a:bodyPr>
            <a:noAutofit/>
          </a:bodyPr>
          <a:lstStyle>
            <a:lvl1pPr marL="0" indent="0" algn="ctr">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12" name="Text Placeholder 56">
            <a:extLst>
              <a:ext uri="{FF2B5EF4-FFF2-40B4-BE49-F238E27FC236}">
                <a16:creationId xmlns:a16="http://schemas.microsoft.com/office/drawing/2014/main" id="{F72C48DA-CF12-7337-1A73-5FFE65AB1C23}"/>
              </a:ext>
            </a:extLst>
          </p:cNvPr>
          <p:cNvSpPr>
            <a:spLocks noGrp="1"/>
          </p:cNvSpPr>
          <p:nvPr>
            <p:ph type="body" sz="quarter" idx="25"/>
          </p:nvPr>
        </p:nvSpPr>
        <p:spPr>
          <a:xfrm>
            <a:off x="6766041" y="3344212"/>
            <a:ext cx="2624626" cy="619136"/>
          </a:xfrm>
        </p:spPr>
        <p:txBody>
          <a:bodyPr anchor="b">
            <a:noAutofit/>
          </a:bodyPr>
          <a:lstStyle>
            <a:lvl1pPr marL="0" indent="0" algn="ctr">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20" name="Text Placeholder 14">
            <a:extLst>
              <a:ext uri="{FF2B5EF4-FFF2-40B4-BE49-F238E27FC236}">
                <a16:creationId xmlns:a16="http://schemas.microsoft.com/office/drawing/2014/main" id="{A685A3FF-A0A3-C004-ECDF-15336B603D62}"/>
              </a:ext>
            </a:extLst>
          </p:cNvPr>
          <p:cNvSpPr>
            <a:spLocks noGrp="1"/>
          </p:cNvSpPr>
          <p:nvPr>
            <p:ph type="body" sz="quarter" idx="26"/>
          </p:nvPr>
        </p:nvSpPr>
        <p:spPr>
          <a:xfrm>
            <a:off x="6766040" y="4133643"/>
            <a:ext cx="2624626" cy="466492"/>
          </a:xfrm>
        </p:spPr>
        <p:txBody>
          <a:bodyPr>
            <a:noAutofit/>
          </a:bodyPr>
          <a:lstStyle>
            <a:lvl1pPr marL="0" indent="0" algn="ctr">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21" name="Text Placeholder 56">
            <a:extLst>
              <a:ext uri="{FF2B5EF4-FFF2-40B4-BE49-F238E27FC236}">
                <a16:creationId xmlns:a16="http://schemas.microsoft.com/office/drawing/2014/main" id="{E8606232-E384-624D-E123-739E4ADCD9E7}"/>
              </a:ext>
            </a:extLst>
          </p:cNvPr>
          <p:cNvSpPr>
            <a:spLocks noGrp="1"/>
          </p:cNvSpPr>
          <p:nvPr>
            <p:ph type="body" sz="quarter" idx="27"/>
          </p:nvPr>
        </p:nvSpPr>
        <p:spPr>
          <a:xfrm>
            <a:off x="2782113" y="4896040"/>
            <a:ext cx="2624626" cy="619136"/>
          </a:xfrm>
        </p:spPr>
        <p:txBody>
          <a:bodyPr anchor="b">
            <a:noAutofit/>
          </a:bodyPr>
          <a:lstStyle>
            <a:lvl1pPr marL="0" indent="0" algn="ctr">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22" name="Text Placeholder 14">
            <a:extLst>
              <a:ext uri="{FF2B5EF4-FFF2-40B4-BE49-F238E27FC236}">
                <a16:creationId xmlns:a16="http://schemas.microsoft.com/office/drawing/2014/main" id="{92F4FB10-B255-F58C-FEA9-31161CCBED39}"/>
              </a:ext>
            </a:extLst>
          </p:cNvPr>
          <p:cNvSpPr>
            <a:spLocks noGrp="1"/>
          </p:cNvSpPr>
          <p:nvPr>
            <p:ph type="body" sz="quarter" idx="28"/>
          </p:nvPr>
        </p:nvSpPr>
        <p:spPr>
          <a:xfrm>
            <a:off x="2782112" y="5685471"/>
            <a:ext cx="2624626" cy="466492"/>
          </a:xfrm>
        </p:spPr>
        <p:txBody>
          <a:bodyPr>
            <a:noAutofit/>
          </a:bodyPr>
          <a:lstStyle>
            <a:lvl1pPr marL="0" indent="0" algn="ctr">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23" name="Text Placeholder 56">
            <a:extLst>
              <a:ext uri="{FF2B5EF4-FFF2-40B4-BE49-F238E27FC236}">
                <a16:creationId xmlns:a16="http://schemas.microsoft.com/office/drawing/2014/main" id="{C4859FFB-8631-F638-419E-52E8D668A6A6}"/>
              </a:ext>
            </a:extLst>
          </p:cNvPr>
          <p:cNvSpPr>
            <a:spLocks noGrp="1"/>
          </p:cNvSpPr>
          <p:nvPr>
            <p:ph type="body" sz="quarter" idx="29"/>
          </p:nvPr>
        </p:nvSpPr>
        <p:spPr>
          <a:xfrm>
            <a:off x="6766040" y="4896040"/>
            <a:ext cx="2624626" cy="619136"/>
          </a:xfrm>
        </p:spPr>
        <p:txBody>
          <a:bodyPr anchor="b">
            <a:noAutofit/>
          </a:bodyPr>
          <a:lstStyle>
            <a:lvl1pPr marL="0" indent="0" algn="ctr">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24" name="Text Placeholder 14">
            <a:extLst>
              <a:ext uri="{FF2B5EF4-FFF2-40B4-BE49-F238E27FC236}">
                <a16:creationId xmlns:a16="http://schemas.microsoft.com/office/drawing/2014/main" id="{31E58723-68B8-C765-0237-3EC5DD03FCC1}"/>
              </a:ext>
            </a:extLst>
          </p:cNvPr>
          <p:cNvSpPr>
            <a:spLocks noGrp="1"/>
          </p:cNvSpPr>
          <p:nvPr>
            <p:ph type="body" sz="quarter" idx="30"/>
          </p:nvPr>
        </p:nvSpPr>
        <p:spPr>
          <a:xfrm>
            <a:off x="6766039" y="5685471"/>
            <a:ext cx="2624626" cy="466492"/>
          </a:xfrm>
        </p:spPr>
        <p:txBody>
          <a:bodyPr>
            <a:noAutofit/>
          </a:bodyPr>
          <a:lstStyle>
            <a:lvl1pPr marL="0" indent="0" algn="ctr">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noAutofit/>
          </a:bodyPr>
          <a:lstStyle/>
          <a:p>
            <a:r>
              <a:rPr lang="en-US" altLang="zh-CN" dirty="0"/>
              <a:t>03/12/2025</a:t>
            </a:r>
            <a:fld id="{EF9E5040-F7E0-40EC-B8E9-CED28200FAA3}" type="datetime1">
              <a:rPr lang="en-US" smtClean="0"/>
              <a:t>7/2/2025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lIns="0" tIns="0" rIns="0" bIns="0">
            <a:noAutofit/>
          </a:bodyPr>
          <a:lstStyle/>
          <a:p>
            <a:r>
              <a:rPr lang="en-US"/>
              <a:t>Sample Footer Text</a:t>
            </a:r>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lIns="0" tIns="0" rIns="0" bIns="0">
            <a:noAutofit/>
          </a:bodyPr>
          <a:lstStyle/>
          <a:p>
            <a:fld id="{CC057153-B650-4DEB-B370-79DDCFDCE934}" type="slidenum">
              <a:rPr lang="en-US" smtClean="0"/>
              <a:t>‹#›</a:t>
            </a:fld>
            <a:endParaRPr lang="en-US"/>
          </a:p>
        </p:txBody>
      </p:sp>
    </p:spTree>
    <p:extLst>
      <p:ext uri="{BB962C8B-B14F-4D97-AF65-F5344CB8AC3E}">
        <p14:creationId xmlns:p14="http://schemas.microsoft.com/office/powerpoint/2010/main" val="412320029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nd 6-item Lists 2">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75A52460-7484-5B6A-4D4D-D2D01CB9D93B}"/>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14" name="Graphic 13">
            <a:extLst>
              <a:ext uri="{FF2B5EF4-FFF2-40B4-BE49-F238E27FC236}">
                <a16:creationId xmlns:a16="http://schemas.microsoft.com/office/drawing/2014/main" id="{E5BAA614-2E61-CCFF-D405-F486F5842DA0}"/>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5" name="Graphic 14">
            <a:extLst>
              <a:ext uri="{FF2B5EF4-FFF2-40B4-BE49-F238E27FC236}">
                <a16:creationId xmlns:a16="http://schemas.microsoft.com/office/drawing/2014/main" id="{DFC84F41-52D2-3920-9EFC-0B738C16529E}"/>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6" name="Graphic 15">
            <a:extLst>
              <a:ext uri="{FF2B5EF4-FFF2-40B4-BE49-F238E27FC236}">
                <a16:creationId xmlns:a16="http://schemas.microsoft.com/office/drawing/2014/main" id="{36B96066-D198-F5D8-C227-3401CED89CA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7" name="Graphic 16">
            <a:extLst>
              <a:ext uri="{FF2B5EF4-FFF2-40B4-BE49-F238E27FC236}">
                <a16:creationId xmlns:a16="http://schemas.microsoft.com/office/drawing/2014/main" id="{0A453E22-1865-B2A5-6455-1CC7C27CFAFB}"/>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8" name="Graphic 17">
            <a:extLst>
              <a:ext uri="{FF2B5EF4-FFF2-40B4-BE49-F238E27FC236}">
                <a16:creationId xmlns:a16="http://schemas.microsoft.com/office/drawing/2014/main" id="{A38A0F1F-82B8-846F-8BA7-47D0FD10047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9" name="Graphic 18">
            <a:extLst>
              <a:ext uri="{FF2B5EF4-FFF2-40B4-BE49-F238E27FC236}">
                <a16:creationId xmlns:a16="http://schemas.microsoft.com/office/drawing/2014/main" id="{724D7C14-4508-2681-806B-FE71305BE168}"/>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
        <p:nvSpPr>
          <p:cNvPr id="6" name="Title 1">
            <a:extLst>
              <a:ext uri="{FF2B5EF4-FFF2-40B4-BE49-F238E27FC236}">
                <a16:creationId xmlns:a16="http://schemas.microsoft.com/office/drawing/2014/main" id="{022CCD7E-F2AA-CC78-04AB-D486AEC85E66}"/>
              </a:ext>
            </a:extLst>
          </p:cNvPr>
          <p:cNvSpPr>
            <a:spLocks noGrp="1"/>
          </p:cNvSpPr>
          <p:nvPr>
            <p:ph type="title"/>
          </p:nvPr>
        </p:nvSpPr>
        <p:spPr>
          <a:xfrm>
            <a:off x="1123942" y="587547"/>
            <a:ext cx="10180800" cy="1288800"/>
          </a:xfrm>
        </p:spPr>
        <p:txBody>
          <a:bodyPr lIns="0" tIns="0" rIns="0" bIns="0">
            <a:noAutofit/>
          </a:bodyPr>
          <a:lstStyle>
            <a:lvl1pPr algn="l">
              <a:lnSpc>
                <a:spcPct val="100000"/>
              </a:lnSpc>
              <a:defRPr sz="3600"/>
            </a:lvl1pPr>
          </a:lstStyle>
          <a:p>
            <a:r>
              <a:rPr lang="en-US"/>
              <a:t>Click to edit Master title style</a:t>
            </a:r>
          </a:p>
        </p:txBody>
      </p:sp>
      <p:sp>
        <p:nvSpPr>
          <p:cNvPr id="7" name="Text Placeholder 56">
            <a:extLst>
              <a:ext uri="{FF2B5EF4-FFF2-40B4-BE49-F238E27FC236}">
                <a16:creationId xmlns:a16="http://schemas.microsoft.com/office/drawing/2014/main" id="{179A5CF4-255F-CFAB-125A-3A0352A438E5}"/>
              </a:ext>
            </a:extLst>
          </p:cNvPr>
          <p:cNvSpPr>
            <a:spLocks noGrp="1"/>
          </p:cNvSpPr>
          <p:nvPr>
            <p:ph type="body" sz="quarter" idx="13"/>
          </p:nvPr>
        </p:nvSpPr>
        <p:spPr>
          <a:xfrm>
            <a:off x="1123942" y="2406323"/>
            <a:ext cx="2887089" cy="619136"/>
          </a:xfrm>
        </p:spPr>
        <p:txBody>
          <a:bodyPr anchor="b">
            <a:noAutofit/>
          </a:bodyPr>
          <a:lstStyle>
            <a:lvl1pPr marL="0" indent="0" algn="l">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8" name="Text Placeholder 14">
            <a:extLst>
              <a:ext uri="{FF2B5EF4-FFF2-40B4-BE49-F238E27FC236}">
                <a16:creationId xmlns:a16="http://schemas.microsoft.com/office/drawing/2014/main" id="{9F7AEB3C-7966-43C2-8380-B51B97232109}"/>
              </a:ext>
            </a:extLst>
          </p:cNvPr>
          <p:cNvSpPr>
            <a:spLocks noGrp="1"/>
          </p:cNvSpPr>
          <p:nvPr>
            <p:ph type="body" sz="quarter" idx="14"/>
          </p:nvPr>
        </p:nvSpPr>
        <p:spPr>
          <a:xfrm>
            <a:off x="1123941" y="3195754"/>
            <a:ext cx="2887089" cy="466492"/>
          </a:xfrm>
        </p:spPr>
        <p:txBody>
          <a:bodyPr>
            <a:noAutofit/>
          </a:bodyPr>
          <a:lstStyle>
            <a:lvl1pPr marL="0" indent="0" algn="l">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27" name="Text Placeholder 56">
            <a:extLst>
              <a:ext uri="{FF2B5EF4-FFF2-40B4-BE49-F238E27FC236}">
                <a16:creationId xmlns:a16="http://schemas.microsoft.com/office/drawing/2014/main" id="{D008506E-4E41-C475-C6EE-76F584EA120A}"/>
              </a:ext>
            </a:extLst>
          </p:cNvPr>
          <p:cNvSpPr>
            <a:spLocks noGrp="1"/>
          </p:cNvSpPr>
          <p:nvPr>
            <p:ph type="body" sz="quarter" idx="21"/>
          </p:nvPr>
        </p:nvSpPr>
        <p:spPr>
          <a:xfrm>
            <a:off x="4720245" y="2406323"/>
            <a:ext cx="2887089" cy="619136"/>
          </a:xfrm>
        </p:spPr>
        <p:txBody>
          <a:bodyPr anchor="b">
            <a:noAutofit/>
          </a:bodyPr>
          <a:lstStyle>
            <a:lvl1pPr marL="0" indent="0" algn="l">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28" name="Text Placeholder 14">
            <a:extLst>
              <a:ext uri="{FF2B5EF4-FFF2-40B4-BE49-F238E27FC236}">
                <a16:creationId xmlns:a16="http://schemas.microsoft.com/office/drawing/2014/main" id="{A933613E-9320-8908-1786-39D70F24581C}"/>
              </a:ext>
            </a:extLst>
          </p:cNvPr>
          <p:cNvSpPr>
            <a:spLocks noGrp="1"/>
          </p:cNvSpPr>
          <p:nvPr>
            <p:ph type="body" sz="quarter" idx="22"/>
          </p:nvPr>
        </p:nvSpPr>
        <p:spPr>
          <a:xfrm>
            <a:off x="4720244" y="3195754"/>
            <a:ext cx="2887089" cy="466492"/>
          </a:xfrm>
        </p:spPr>
        <p:txBody>
          <a:bodyPr>
            <a:noAutofit/>
          </a:bodyPr>
          <a:lstStyle>
            <a:lvl1pPr marL="0" indent="0" algn="l">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33" name="Text Placeholder 56">
            <a:extLst>
              <a:ext uri="{FF2B5EF4-FFF2-40B4-BE49-F238E27FC236}">
                <a16:creationId xmlns:a16="http://schemas.microsoft.com/office/drawing/2014/main" id="{436CCC09-35F4-DA88-50B1-CE73D2422D66}"/>
              </a:ext>
            </a:extLst>
          </p:cNvPr>
          <p:cNvSpPr>
            <a:spLocks noGrp="1"/>
          </p:cNvSpPr>
          <p:nvPr>
            <p:ph type="body" sz="quarter" idx="27"/>
          </p:nvPr>
        </p:nvSpPr>
        <p:spPr>
          <a:xfrm>
            <a:off x="8316548" y="2408577"/>
            <a:ext cx="2887089" cy="619136"/>
          </a:xfrm>
        </p:spPr>
        <p:txBody>
          <a:bodyPr anchor="b">
            <a:noAutofit/>
          </a:bodyPr>
          <a:lstStyle>
            <a:lvl1pPr marL="0" indent="0" algn="l">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34" name="Text Placeholder 14">
            <a:extLst>
              <a:ext uri="{FF2B5EF4-FFF2-40B4-BE49-F238E27FC236}">
                <a16:creationId xmlns:a16="http://schemas.microsoft.com/office/drawing/2014/main" id="{C4785E00-B229-7691-D3AD-A16E1C25B765}"/>
              </a:ext>
            </a:extLst>
          </p:cNvPr>
          <p:cNvSpPr>
            <a:spLocks noGrp="1"/>
          </p:cNvSpPr>
          <p:nvPr>
            <p:ph type="body" sz="quarter" idx="28"/>
          </p:nvPr>
        </p:nvSpPr>
        <p:spPr>
          <a:xfrm>
            <a:off x="8316547" y="3198008"/>
            <a:ext cx="2887089" cy="466492"/>
          </a:xfrm>
        </p:spPr>
        <p:txBody>
          <a:bodyPr>
            <a:noAutofit/>
          </a:bodyPr>
          <a:lstStyle>
            <a:lvl1pPr marL="0" indent="0" algn="l">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29" name="Text Placeholder 56">
            <a:extLst>
              <a:ext uri="{FF2B5EF4-FFF2-40B4-BE49-F238E27FC236}">
                <a16:creationId xmlns:a16="http://schemas.microsoft.com/office/drawing/2014/main" id="{365D0DE3-7901-B800-24A7-314F8C46ABF8}"/>
              </a:ext>
            </a:extLst>
          </p:cNvPr>
          <p:cNvSpPr>
            <a:spLocks noGrp="1"/>
          </p:cNvSpPr>
          <p:nvPr>
            <p:ph type="body" sz="quarter" idx="23"/>
          </p:nvPr>
        </p:nvSpPr>
        <p:spPr>
          <a:xfrm>
            <a:off x="1123941" y="4263890"/>
            <a:ext cx="2887089" cy="619136"/>
          </a:xfrm>
        </p:spPr>
        <p:txBody>
          <a:bodyPr anchor="b">
            <a:noAutofit/>
          </a:bodyPr>
          <a:lstStyle>
            <a:lvl1pPr marL="0" indent="0" algn="l">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30" name="Text Placeholder 14">
            <a:extLst>
              <a:ext uri="{FF2B5EF4-FFF2-40B4-BE49-F238E27FC236}">
                <a16:creationId xmlns:a16="http://schemas.microsoft.com/office/drawing/2014/main" id="{742B291F-64E1-182C-1242-5F947D12AF58}"/>
              </a:ext>
            </a:extLst>
          </p:cNvPr>
          <p:cNvSpPr>
            <a:spLocks noGrp="1"/>
          </p:cNvSpPr>
          <p:nvPr>
            <p:ph type="body" sz="quarter" idx="24"/>
          </p:nvPr>
        </p:nvSpPr>
        <p:spPr>
          <a:xfrm>
            <a:off x="1123940" y="5053321"/>
            <a:ext cx="2887089" cy="466492"/>
          </a:xfrm>
        </p:spPr>
        <p:txBody>
          <a:bodyPr>
            <a:noAutofit/>
          </a:bodyPr>
          <a:lstStyle>
            <a:lvl1pPr marL="0" indent="0" algn="l">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31" name="Text Placeholder 56">
            <a:extLst>
              <a:ext uri="{FF2B5EF4-FFF2-40B4-BE49-F238E27FC236}">
                <a16:creationId xmlns:a16="http://schemas.microsoft.com/office/drawing/2014/main" id="{3B8A3B61-9FD4-B54D-7C75-1549E6B148F1}"/>
              </a:ext>
            </a:extLst>
          </p:cNvPr>
          <p:cNvSpPr>
            <a:spLocks noGrp="1"/>
          </p:cNvSpPr>
          <p:nvPr>
            <p:ph type="body" sz="quarter" idx="25"/>
          </p:nvPr>
        </p:nvSpPr>
        <p:spPr>
          <a:xfrm>
            <a:off x="4720244" y="4263890"/>
            <a:ext cx="2887089" cy="619136"/>
          </a:xfrm>
        </p:spPr>
        <p:txBody>
          <a:bodyPr anchor="b">
            <a:noAutofit/>
          </a:bodyPr>
          <a:lstStyle>
            <a:lvl1pPr marL="0" indent="0" algn="l">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32" name="Text Placeholder 14">
            <a:extLst>
              <a:ext uri="{FF2B5EF4-FFF2-40B4-BE49-F238E27FC236}">
                <a16:creationId xmlns:a16="http://schemas.microsoft.com/office/drawing/2014/main" id="{7EFFE103-8D5A-CE88-1D6F-1B059616A629}"/>
              </a:ext>
            </a:extLst>
          </p:cNvPr>
          <p:cNvSpPr>
            <a:spLocks noGrp="1"/>
          </p:cNvSpPr>
          <p:nvPr>
            <p:ph type="body" sz="quarter" idx="26"/>
          </p:nvPr>
        </p:nvSpPr>
        <p:spPr>
          <a:xfrm>
            <a:off x="4720243" y="5053321"/>
            <a:ext cx="2887089" cy="466492"/>
          </a:xfrm>
        </p:spPr>
        <p:txBody>
          <a:bodyPr>
            <a:noAutofit/>
          </a:bodyPr>
          <a:lstStyle>
            <a:lvl1pPr marL="0" indent="0" algn="l">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35" name="Text Placeholder 56">
            <a:extLst>
              <a:ext uri="{FF2B5EF4-FFF2-40B4-BE49-F238E27FC236}">
                <a16:creationId xmlns:a16="http://schemas.microsoft.com/office/drawing/2014/main" id="{C03AE7A2-6C5C-2338-7E5B-68A9560D3E36}"/>
              </a:ext>
            </a:extLst>
          </p:cNvPr>
          <p:cNvSpPr>
            <a:spLocks noGrp="1"/>
          </p:cNvSpPr>
          <p:nvPr>
            <p:ph type="body" sz="quarter" idx="29"/>
          </p:nvPr>
        </p:nvSpPr>
        <p:spPr>
          <a:xfrm>
            <a:off x="8316547" y="4266144"/>
            <a:ext cx="2887089" cy="619136"/>
          </a:xfrm>
        </p:spPr>
        <p:txBody>
          <a:bodyPr anchor="b">
            <a:noAutofit/>
          </a:bodyPr>
          <a:lstStyle>
            <a:lvl1pPr marL="0" indent="0" algn="l">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ltLang="zh-CN"/>
              <a:t>Click to edit Master text styles</a:t>
            </a:r>
          </a:p>
        </p:txBody>
      </p:sp>
      <p:sp>
        <p:nvSpPr>
          <p:cNvPr id="36" name="Text Placeholder 14">
            <a:extLst>
              <a:ext uri="{FF2B5EF4-FFF2-40B4-BE49-F238E27FC236}">
                <a16:creationId xmlns:a16="http://schemas.microsoft.com/office/drawing/2014/main" id="{C1FE61B8-8800-0416-40F4-FDF7F3973A7F}"/>
              </a:ext>
            </a:extLst>
          </p:cNvPr>
          <p:cNvSpPr>
            <a:spLocks noGrp="1"/>
          </p:cNvSpPr>
          <p:nvPr>
            <p:ph type="body" sz="quarter" idx="30"/>
          </p:nvPr>
        </p:nvSpPr>
        <p:spPr>
          <a:xfrm>
            <a:off x="8316546" y="5055575"/>
            <a:ext cx="2887089" cy="466492"/>
          </a:xfrm>
        </p:spPr>
        <p:txBody>
          <a:bodyPr>
            <a:noAutofit/>
          </a:bodyPr>
          <a:lstStyle>
            <a:lvl1pPr marL="0" indent="0" algn="l">
              <a:lnSpc>
                <a:spcPct val="120000"/>
              </a:lnSpc>
              <a:spcBef>
                <a:spcPts val="0"/>
              </a:spcBef>
              <a:buNone/>
              <a:defRPr sz="1400"/>
            </a:lvl1pPr>
            <a:lvl2pPr algn="ctr">
              <a:lnSpc>
                <a:spcPct val="120000"/>
              </a:lnSpc>
              <a:defRPr sz="1400"/>
            </a:lvl2pPr>
            <a:lvl3pPr algn="ctr">
              <a:lnSpc>
                <a:spcPct val="120000"/>
              </a:lnSpc>
              <a:defRPr sz="1400"/>
            </a:lvl3pPr>
            <a:lvl4pPr algn="ctr">
              <a:lnSpc>
                <a:spcPct val="120000"/>
              </a:lnSpc>
              <a:defRPr sz="1400"/>
            </a:lvl4pPr>
            <a:lvl5pPr marL="1828800" indent="0" algn="ctr">
              <a:lnSpc>
                <a:spcPct val="120000"/>
              </a:lnSpc>
              <a:buNone/>
              <a:defRPr sz="1400"/>
            </a:lvl5pPr>
          </a:lstStyle>
          <a:p>
            <a:pPr lvl="0"/>
            <a:r>
              <a:rPr lang="en-US" altLang="zh-CN"/>
              <a:t>Click to edit Master text styles</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noAutofit/>
          </a:bodyPr>
          <a:lstStyle/>
          <a:p>
            <a:r>
              <a:rPr lang="en-US" altLang="zh-CN" dirty="0"/>
              <a:t>03/12/2025</a:t>
            </a:r>
            <a:fld id="{EF9E5040-F7E0-40EC-B8E9-CED28200FAA3}" type="datetime1">
              <a:rPr lang="en-US" smtClean="0"/>
              <a:t>7/2/2025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noAutofit/>
          </a:bodyPr>
          <a:lstStyle/>
          <a:p>
            <a:r>
              <a:rPr lang="en-US"/>
              <a:t>Sample Footer Text</a:t>
            </a:r>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noAutofit/>
          </a:bodyPr>
          <a:lstStyle/>
          <a:p>
            <a:fld id="{CC057153-B650-4DEB-B370-79DDCFDCE934}" type="slidenum">
              <a:rPr lang="en-US" smtClean="0"/>
              <a:t>‹#›</a:t>
            </a:fld>
            <a:endParaRPr lang="en-US"/>
          </a:p>
        </p:txBody>
      </p:sp>
    </p:spTree>
    <p:extLst>
      <p:ext uri="{BB962C8B-B14F-4D97-AF65-F5344CB8AC3E}">
        <p14:creationId xmlns:p14="http://schemas.microsoft.com/office/powerpoint/2010/main" val="3894889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r>
              <a:rPr lang="en-US" altLang="zh-CN" dirty="0"/>
              <a:t>03/12/2025</a:t>
            </a:r>
            <a:fld id="{87CFF128-BAC7-4E0D-8F77-28A571D93B6F}" type="datetime1">
              <a:rPr lang="en-US" smtClean="0"/>
              <a:t>7/2/2025</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53290606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844000" y="831919"/>
            <a:ext cx="3595634" cy="1757505"/>
          </a:xfrm>
        </p:spPr>
        <p:txBody>
          <a:bodyPr anchor="t">
            <a:normAutofit/>
          </a:bodyPr>
          <a:lstStyle>
            <a:lvl1pPr>
              <a:lnSpc>
                <a:spcPct val="100000"/>
              </a:lnSpc>
              <a:defRPr sz="3600"/>
            </a:lvl1pPr>
          </a:lstStyle>
          <a:p>
            <a:r>
              <a:rPr lang="en-US"/>
              <a:t>Click to edit Master title style</a:t>
            </a:r>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844000" y="2724912"/>
            <a:ext cx="3595634" cy="3301168"/>
          </a:xfrm>
        </p:spPr>
        <p:txBody>
          <a:bodyPr anchor="t">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4907742" y="831919"/>
            <a:ext cx="6440258" cy="519416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r>
              <a:rPr lang="en-US" altLang="zh-CN" dirty="0"/>
              <a:t>03/12/2025</a:t>
            </a:r>
            <a:fld id="{12DB3EA1-DD0C-4B8D-8364-52024B4530F1}" type="datetime1">
              <a:rPr lang="en-US" smtClean="0"/>
              <a:t>7/2/2025</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smtClean="0"/>
              <a:t>‹#›</a:t>
            </a:fld>
            <a:endParaRPr lang="en-US"/>
          </a:p>
        </p:txBody>
      </p:sp>
      <p:pic>
        <p:nvPicPr>
          <p:cNvPr id="8" name="Graphic 7">
            <a:extLst>
              <a:ext uri="{FF2B5EF4-FFF2-40B4-BE49-F238E27FC236}">
                <a16:creationId xmlns:a16="http://schemas.microsoft.com/office/drawing/2014/main" id="{A0701315-8399-FF8D-AA16-D061E4DE241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9" name="Graphic 8">
            <a:extLst>
              <a:ext uri="{FF2B5EF4-FFF2-40B4-BE49-F238E27FC236}">
                <a16:creationId xmlns:a16="http://schemas.microsoft.com/office/drawing/2014/main" id="{62DBBF0F-3AB3-9C7E-CE27-B262E9E2915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0" name="Graphic 9">
            <a:extLst>
              <a:ext uri="{FF2B5EF4-FFF2-40B4-BE49-F238E27FC236}">
                <a16:creationId xmlns:a16="http://schemas.microsoft.com/office/drawing/2014/main" id="{66089B09-9423-C3BC-A16B-6DF24B7302A4}"/>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1" name="Graphic 10">
            <a:extLst>
              <a:ext uri="{FF2B5EF4-FFF2-40B4-BE49-F238E27FC236}">
                <a16:creationId xmlns:a16="http://schemas.microsoft.com/office/drawing/2014/main" id="{2AB19293-AF3C-ED7C-F152-8114E173BE3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2" name="Graphic 11">
            <a:extLst>
              <a:ext uri="{FF2B5EF4-FFF2-40B4-BE49-F238E27FC236}">
                <a16:creationId xmlns:a16="http://schemas.microsoft.com/office/drawing/2014/main" id="{BE5DBCEC-BB69-8AD6-B61A-97123DA4D300}"/>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3" name="Graphic 12">
            <a:extLst>
              <a:ext uri="{FF2B5EF4-FFF2-40B4-BE49-F238E27FC236}">
                <a16:creationId xmlns:a16="http://schemas.microsoft.com/office/drawing/2014/main" id="{4A7AD52E-1AD9-23D0-9EFA-7A985F94DC4B}"/>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4" name="Graphic 13">
            <a:extLst>
              <a:ext uri="{FF2B5EF4-FFF2-40B4-BE49-F238E27FC236}">
                <a16:creationId xmlns:a16="http://schemas.microsoft.com/office/drawing/2014/main" id="{5112B50E-1D72-FF4F-DEAD-5084B9E74C8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231146043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844000" y="831919"/>
            <a:ext cx="3595634" cy="2212313"/>
          </a:xfrm>
        </p:spPr>
        <p:txBody>
          <a:bodyPr anchor="t">
            <a:normAutofit/>
          </a:bodyPr>
          <a:lstStyle>
            <a:lvl1pPr>
              <a:lnSpc>
                <a:spcPct val="100000"/>
              </a:lnSpc>
              <a:defRPr sz="3600"/>
            </a:lvl1pPr>
          </a:lstStyle>
          <a:p>
            <a:r>
              <a:rPr lang="en-US"/>
              <a:t>Click to edit Master title style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849024" y="3260034"/>
            <a:ext cx="3585586" cy="2766045"/>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a:extLst>
              <a:ext uri="{FF2B5EF4-FFF2-40B4-BE49-F238E27FC236}">
                <a16:creationId xmlns:a16="http://schemas.microsoft.com/office/drawing/2014/main" id="{9571C769-CEC8-962A-01E6-15B0E056791E}"/>
              </a:ext>
              <a:ext uri="{C183D7F6-B498-43B3-948B-1728B52AA6E4}">
                <adec:decorative xmlns:adec="http://schemas.microsoft.com/office/drawing/2017/decorative" val="0"/>
              </a:ext>
            </a:extLst>
          </p:cNvPr>
          <p:cNvSpPr>
            <a:spLocks noGrp="1"/>
          </p:cNvSpPr>
          <p:nvPr>
            <p:ph type="pic" idx="1"/>
          </p:nvPr>
        </p:nvSpPr>
        <p:spPr>
          <a:xfrm>
            <a:off x="5063319" y="831919"/>
            <a:ext cx="6284681" cy="519416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r>
              <a:rPr lang="en-US" altLang="zh-CN" dirty="0"/>
              <a:t>03/12/2025</a:t>
            </a:r>
            <a:fld id="{3D157344-9CC7-412D-8C20-072BE86D5A11}" type="datetime1">
              <a:rPr lang="en-US" smtClean="0"/>
              <a:t>7/2/2025</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smtClean="0"/>
              <a:t>‹#›</a:t>
            </a:fld>
            <a:endParaRPr lang="en-US"/>
          </a:p>
        </p:txBody>
      </p:sp>
      <p:pic>
        <p:nvPicPr>
          <p:cNvPr id="8" name="Graphic 7">
            <a:extLst>
              <a:ext uri="{FF2B5EF4-FFF2-40B4-BE49-F238E27FC236}">
                <a16:creationId xmlns:a16="http://schemas.microsoft.com/office/drawing/2014/main" id="{9DE631AA-5A70-5AF7-5B8E-3A31E5C05B9F}"/>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9" name="Graphic 8">
            <a:extLst>
              <a:ext uri="{FF2B5EF4-FFF2-40B4-BE49-F238E27FC236}">
                <a16:creationId xmlns:a16="http://schemas.microsoft.com/office/drawing/2014/main" id="{108805FC-0DF4-F254-97DD-ED8F1D6B3E0E}"/>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10" name="Graphic 9">
            <a:extLst>
              <a:ext uri="{FF2B5EF4-FFF2-40B4-BE49-F238E27FC236}">
                <a16:creationId xmlns:a16="http://schemas.microsoft.com/office/drawing/2014/main" id="{D3883DC0-5B43-7A23-5227-D23AC23662F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1" name="Graphic 10">
            <a:extLst>
              <a:ext uri="{FF2B5EF4-FFF2-40B4-BE49-F238E27FC236}">
                <a16:creationId xmlns:a16="http://schemas.microsoft.com/office/drawing/2014/main" id="{381B68FB-D139-0836-5FDA-91F9AF93576A}"/>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2" name="Graphic 11">
            <a:extLst>
              <a:ext uri="{FF2B5EF4-FFF2-40B4-BE49-F238E27FC236}">
                <a16:creationId xmlns:a16="http://schemas.microsoft.com/office/drawing/2014/main" id="{A002CFC4-95B9-151A-3294-8286FA4C4950}"/>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3" name="Graphic 12">
            <a:extLst>
              <a:ext uri="{FF2B5EF4-FFF2-40B4-BE49-F238E27FC236}">
                <a16:creationId xmlns:a16="http://schemas.microsoft.com/office/drawing/2014/main" id="{51236CFE-C74E-6DFE-4552-055246A9B19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4" name="Graphic 13">
            <a:extLst>
              <a:ext uri="{FF2B5EF4-FFF2-40B4-BE49-F238E27FC236}">
                <a16:creationId xmlns:a16="http://schemas.microsoft.com/office/drawing/2014/main" id="{CE2C3281-0D30-E610-09B2-10696DD57EF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254440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hoto 3">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365760" y="804793"/>
            <a:ext cx="6268720" cy="3739896"/>
          </a:xfrm>
        </p:spPr>
        <p:txBody>
          <a:bodyPr anchor="ctr" anchorCtr="0">
            <a:normAutofit/>
          </a:bodyPr>
          <a:lstStyle>
            <a:lvl1pPr algn="l">
              <a:lnSpc>
                <a:spcPct val="100000"/>
              </a:lnSpc>
              <a:defRPr sz="5400">
                <a:solidFill>
                  <a:sysClr val="windowText" lastClr="000000"/>
                </a:solidFill>
              </a:defRPr>
            </a:lvl1pPr>
          </a:lstStyle>
          <a:p>
            <a:r>
              <a:rPr lang="en-US"/>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365760" y="4718622"/>
            <a:ext cx="6268720" cy="796961"/>
          </a:xfrm>
        </p:spPr>
        <p:txBody>
          <a:bodyPr anchor="t" anchorCtr="0">
            <a:noAutofit/>
          </a:bodyPr>
          <a:lstStyle>
            <a:lvl1pPr marL="0" indent="0" algn="l">
              <a:lnSpc>
                <a:spcPct val="100000"/>
              </a:lnSpc>
              <a:buNone/>
              <a:defRPr sz="2400">
                <a:solidFill>
                  <a:sysClr val="windowText" lastClr="000000"/>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5" name="Picture Placeholder 14">
            <a:extLst>
              <a:ext uri="{FF2B5EF4-FFF2-40B4-BE49-F238E27FC236}">
                <a16:creationId xmlns:a16="http://schemas.microsoft.com/office/drawing/2014/main" id="{21BEC0C8-9AC9-272F-8469-FE8BC768122E}"/>
              </a:ext>
              <a:ext uri="{C183D7F6-B498-43B3-948B-1728B52AA6E4}">
                <adec:decorative xmlns:adec="http://schemas.microsoft.com/office/drawing/2017/decorative" val="0"/>
              </a:ext>
            </a:extLst>
          </p:cNvPr>
          <p:cNvSpPr>
            <a:spLocks noGrp="1"/>
          </p:cNvSpPr>
          <p:nvPr>
            <p:ph type="pic" sz="quarter" idx="17"/>
          </p:nvPr>
        </p:nvSpPr>
        <p:spPr>
          <a:xfrm flipH="1">
            <a:off x="7029158" y="-3768"/>
            <a:ext cx="5162842" cy="6861768"/>
          </a:xfrm>
          <a:custGeom>
            <a:avLst/>
            <a:gdLst>
              <a:gd name="connsiteX0" fmla="*/ 835188 w 6584949"/>
              <a:gd name="connsiteY0" fmla="*/ 836777 h 6861768"/>
              <a:gd name="connsiteX1" fmla="*/ 1670376 w 6584949"/>
              <a:gd name="connsiteY1" fmla="*/ 1671965 h 6861768"/>
              <a:gd name="connsiteX2" fmla="*/ 1670376 w 6584949"/>
              <a:gd name="connsiteY2" fmla="*/ 836777 h 6861768"/>
              <a:gd name="connsiteX3" fmla="*/ 0 w 6584949"/>
              <a:gd name="connsiteY3" fmla="*/ 0 h 6861768"/>
              <a:gd name="connsiteX4" fmla="*/ 6584949 w 6584949"/>
              <a:gd name="connsiteY4" fmla="*/ 0 h 6861768"/>
              <a:gd name="connsiteX5" fmla="*/ 6584949 w 6584949"/>
              <a:gd name="connsiteY5" fmla="*/ 6861768 h 6861768"/>
              <a:gd name="connsiteX6" fmla="*/ 0 w 6584949"/>
              <a:gd name="connsiteY6" fmla="*/ 6861768 h 6861768"/>
              <a:gd name="connsiteX7" fmla="*/ 0 w 6584949"/>
              <a:gd name="connsiteY7" fmla="*/ 1673751 h 6861768"/>
              <a:gd name="connsiteX8" fmla="*/ 830876 w 6584949"/>
              <a:gd name="connsiteY8" fmla="*/ 923954 h 6861768"/>
              <a:gd name="connsiteX9" fmla="*/ 835168 w 6584949"/>
              <a:gd name="connsiteY9" fmla="*/ 838956 h 6861768"/>
              <a:gd name="connsiteX10" fmla="*/ 835188 w 6584949"/>
              <a:gd name="connsiteY10" fmla="*/ 838956 h 6861768"/>
              <a:gd name="connsiteX11" fmla="*/ 835178 w 6584949"/>
              <a:gd name="connsiteY11" fmla="*/ 838760 h 6861768"/>
              <a:gd name="connsiteX12" fmla="*/ 835188 w 6584949"/>
              <a:gd name="connsiteY12" fmla="*/ 838563 h 6861768"/>
              <a:gd name="connsiteX13" fmla="*/ 835168 w 6584949"/>
              <a:gd name="connsiteY13" fmla="*/ 838563 h 6861768"/>
              <a:gd name="connsiteX14" fmla="*/ 830876 w 6584949"/>
              <a:gd name="connsiteY14" fmla="*/ 753565 h 6861768"/>
              <a:gd name="connsiteX15" fmla="*/ 0 w 6584949"/>
              <a:gd name="connsiteY15" fmla="*/ 3768 h 6861768"/>
              <a:gd name="connsiteX0" fmla="*/ 835188 w 6584949"/>
              <a:gd name="connsiteY0" fmla="*/ 836777 h 6861768"/>
              <a:gd name="connsiteX1" fmla="*/ 1670376 w 6584949"/>
              <a:gd name="connsiteY1" fmla="*/ 1671965 h 6861768"/>
              <a:gd name="connsiteX2" fmla="*/ 1670376 w 6584949"/>
              <a:gd name="connsiteY2" fmla="*/ 836777 h 6861768"/>
              <a:gd name="connsiteX3" fmla="*/ 835188 w 6584949"/>
              <a:gd name="connsiteY3" fmla="*/ 836777 h 6861768"/>
              <a:gd name="connsiteX4" fmla="*/ 0 w 6584949"/>
              <a:gd name="connsiteY4" fmla="*/ 0 h 6861768"/>
              <a:gd name="connsiteX5" fmla="*/ 5132069 w 6584949"/>
              <a:gd name="connsiteY5" fmla="*/ 10160 h 6861768"/>
              <a:gd name="connsiteX6" fmla="*/ 6584949 w 6584949"/>
              <a:gd name="connsiteY6" fmla="*/ 6861768 h 6861768"/>
              <a:gd name="connsiteX7" fmla="*/ 0 w 6584949"/>
              <a:gd name="connsiteY7" fmla="*/ 6861768 h 6861768"/>
              <a:gd name="connsiteX8" fmla="*/ 0 w 6584949"/>
              <a:gd name="connsiteY8" fmla="*/ 1673751 h 6861768"/>
              <a:gd name="connsiteX9" fmla="*/ 830876 w 6584949"/>
              <a:gd name="connsiteY9" fmla="*/ 923954 h 6861768"/>
              <a:gd name="connsiteX10" fmla="*/ 835168 w 6584949"/>
              <a:gd name="connsiteY10" fmla="*/ 838956 h 6861768"/>
              <a:gd name="connsiteX11" fmla="*/ 835188 w 6584949"/>
              <a:gd name="connsiteY11" fmla="*/ 838956 h 6861768"/>
              <a:gd name="connsiteX12" fmla="*/ 835178 w 6584949"/>
              <a:gd name="connsiteY12" fmla="*/ 838760 h 6861768"/>
              <a:gd name="connsiteX13" fmla="*/ 835188 w 6584949"/>
              <a:gd name="connsiteY13" fmla="*/ 838563 h 6861768"/>
              <a:gd name="connsiteX14" fmla="*/ 835168 w 6584949"/>
              <a:gd name="connsiteY14" fmla="*/ 838563 h 6861768"/>
              <a:gd name="connsiteX15" fmla="*/ 830876 w 6584949"/>
              <a:gd name="connsiteY15" fmla="*/ 753565 h 6861768"/>
              <a:gd name="connsiteX16" fmla="*/ 0 w 6584949"/>
              <a:gd name="connsiteY16" fmla="*/ 3768 h 6861768"/>
              <a:gd name="connsiteX17" fmla="*/ 0 w 6584949"/>
              <a:gd name="connsiteY17" fmla="*/ 0 h 6861768"/>
              <a:gd name="connsiteX0" fmla="*/ 835188 w 5142229"/>
              <a:gd name="connsiteY0" fmla="*/ 836777 h 6861768"/>
              <a:gd name="connsiteX1" fmla="*/ 1670376 w 5142229"/>
              <a:gd name="connsiteY1" fmla="*/ 1671965 h 6861768"/>
              <a:gd name="connsiteX2" fmla="*/ 1670376 w 5142229"/>
              <a:gd name="connsiteY2" fmla="*/ 836777 h 6861768"/>
              <a:gd name="connsiteX3" fmla="*/ 835188 w 5142229"/>
              <a:gd name="connsiteY3" fmla="*/ 836777 h 6861768"/>
              <a:gd name="connsiteX4" fmla="*/ 0 w 5142229"/>
              <a:gd name="connsiteY4" fmla="*/ 0 h 6861768"/>
              <a:gd name="connsiteX5" fmla="*/ 5132069 w 5142229"/>
              <a:gd name="connsiteY5" fmla="*/ 10160 h 6861768"/>
              <a:gd name="connsiteX6" fmla="*/ 5142229 w 5142229"/>
              <a:gd name="connsiteY6" fmla="*/ 6861768 h 6861768"/>
              <a:gd name="connsiteX7" fmla="*/ 0 w 5142229"/>
              <a:gd name="connsiteY7" fmla="*/ 6861768 h 6861768"/>
              <a:gd name="connsiteX8" fmla="*/ 0 w 5142229"/>
              <a:gd name="connsiteY8" fmla="*/ 1673751 h 6861768"/>
              <a:gd name="connsiteX9" fmla="*/ 830876 w 5142229"/>
              <a:gd name="connsiteY9" fmla="*/ 923954 h 6861768"/>
              <a:gd name="connsiteX10" fmla="*/ 835168 w 5142229"/>
              <a:gd name="connsiteY10" fmla="*/ 838956 h 6861768"/>
              <a:gd name="connsiteX11" fmla="*/ 835188 w 5142229"/>
              <a:gd name="connsiteY11" fmla="*/ 838956 h 6861768"/>
              <a:gd name="connsiteX12" fmla="*/ 835178 w 5142229"/>
              <a:gd name="connsiteY12" fmla="*/ 838760 h 6861768"/>
              <a:gd name="connsiteX13" fmla="*/ 835188 w 5142229"/>
              <a:gd name="connsiteY13" fmla="*/ 838563 h 6861768"/>
              <a:gd name="connsiteX14" fmla="*/ 835168 w 5142229"/>
              <a:gd name="connsiteY14" fmla="*/ 838563 h 6861768"/>
              <a:gd name="connsiteX15" fmla="*/ 830876 w 5142229"/>
              <a:gd name="connsiteY15" fmla="*/ 753565 h 6861768"/>
              <a:gd name="connsiteX16" fmla="*/ 0 w 5142229"/>
              <a:gd name="connsiteY16" fmla="*/ 3768 h 6861768"/>
              <a:gd name="connsiteX17" fmla="*/ 0 w 5142229"/>
              <a:gd name="connsiteY17" fmla="*/ 0 h 6861768"/>
              <a:gd name="connsiteX0" fmla="*/ 835188 w 5162842"/>
              <a:gd name="connsiteY0" fmla="*/ 836777 h 6861768"/>
              <a:gd name="connsiteX1" fmla="*/ 1670376 w 5162842"/>
              <a:gd name="connsiteY1" fmla="*/ 1671965 h 6861768"/>
              <a:gd name="connsiteX2" fmla="*/ 1670376 w 5162842"/>
              <a:gd name="connsiteY2" fmla="*/ 836777 h 6861768"/>
              <a:gd name="connsiteX3" fmla="*/ 835188 w 5162842"/>
              <a:gd name="connsiteY3" fmla="*/ 836777 h 6861768"/>
              <a:gd name="connsiteX4" fmla="*/ 0 w 5162842"/>
              <a:gd name="connsiteY4" fmla="*/ 0 h 6861768"/>
              <a:gd name="connsiteX5" fmla="*/ 5162549 w 5162842"/>
              <a:gd name="connsiteY5" fmla="*/ 10160 h 6861768"/>
              <a:gd name="connsiteX6" fmla="*/ 5142229 w 5162842"/>
              <a:gd name="connsiteY6" fmla="*/ 6861768 h 6861768"/>
              <a:gd name="connsiteX7" fmla="*/ 0 w 5162842"/>
              <a:gd name="connsiteY7" fmla="*/ 6861768 h 6861768"/>
              <a:gd name="connsiteX8" fmla="*/ 0 w 5162842"/>
              <a:gd name="connsiteY8" fmla="*/ 1673751 h 6861768"/>
              <a:gd name="connsiteX9" fmla="*/ 830876 w 5162842"/>
              <a:gd name="connsiteY9" fmla="*/ 923954 h 6861768"/>
              <a:gd name="connsiteX10" fmla="*/ 835168 w 5162842"/>
              <a:gd name="connsiteY10" fmla="*/ 838956 h 6861768"/>
              <a:gd name="connsiteX11" fmla="*/ 835188 w 5162842"/>
              <a:gd name="connsiteY11" fmla="*/ 838956 h 6861768"/>
              <a:gd name="connsiteX12" fmla="*/ 835178 w 5162842"/>
              <a:gd name="connsiteY12" fmla="*/ 838760 h 6861768"/>
              <a:gd name="connsiteX13" fmla="*/ 835188 w 5162842"/>
              <a:gd name="connsiteY13" fmla="*/ 838563 h 6861768"/>
              <a:gd name="connsiteX14" fmla="*/ 835168 w 5162842"/>
              <a:gd name="connsiteY14" fmla="*/ 838563 h 6861768"/>
              <a:gd name="connsiteX15" fmla="*/ 830876 w 5162842"/>
              <a:gd name="connsiteY15" fmla="*/ 753565 h 6861768"/>
              <a:gd name="connsiteX16" fmla="*/ 0 w 5162842"/>
              <a:gd name="connsiteY16" fmla="*/ 3768 h 6861768"/>
              <a:gd name="connsiteX17" fmla="*/ 0 w 5162842"/>
              <a:gd name="connsiteY17" fmla="*/ 0 h 6861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162842" h="6861768">
                <a:moveTo>
                  <a:pt x="835188" y="836777"/>
                </a:moveTo>
                <a:cubicBezTo>
                  <a:pt x="835188" y="1298026"/>
                  <a:pt x="1209127" y="1671965"/>
                  <a:pt x="1670376" y="1671965"/>
                </a:cubicBezTo>
                <a:lnTo>
                  <a:pt x="1670376" y="836777"/>
                </a:lnTo>
                <a:lnTo>
                  <a:pt x="835188" y="836777"/>
                </a:lnTo>
                <a:close/>
                <a:moveTo>
                  <a:pt x="0" y="0"/>
                </a:moveTo>
                <a:lnTo>
                  <a:pt x="5162549" y="10160"/>
                </a:lnTo>
                <a:cubicBezTo>
                  <a:pt x="5165936" y="2294029"/>
                  <a:pt x="5138842" y="4577899"/>
                  <a:pt x="5142229" y="6861768"/>
                </a:cubicBezTo>
                <a:lnTo>
                  <a:pt x="0" y="6861768"/>
                </a:lnTo>
                <a:lnTo>
                  <a:pt x="0" y="1673751"/>
                </a:lnTo>
                <a:cubicBezTo>
                  <a:pt x="432421" y="1673751"/>
                  <a:pt x="788105" y="1345094"/>
                  <a:pt x="830876" y="923954"/>
                </a:cubicBezTo>
                <a:lnTo>
                  <a:pt x="835168" y="838956"/>
                </a:lnTo>
                <a:lnTo>
                  <a:pt x="835188" y="838956"/>
                </a:lnTo>
                <a:cubicBezTo>
                  <a:pt x="835185" y="838891"/>
                  <a:pt x="835181" y="838825"/>
                  <a:pt x="835178" y="838760"/>
                </a:cubicBezTo>
                <a:cubicBezTo>
                  <a:pt x="835181" y="838694"/>
                  <a:pt x="835185" y="838629"/>
                  <a:pt x="835188" y="838563"/>
                </a:cubicBezTo>
                <a:lnTo>
                  <a:pt x="835168" y="838563"/>
                </a:lnTo>
                <a:lnTo>
                  <a:pt x="830876" y="753565"/>
                </a:lnTo>
                <a:cubicBezTo>
                  <a:pt x="788105" y="332425"/>
                  <a:pt x="432421" y="3768"/>
                  <a:pt x="0" y="3768"/>
                </a:cubicBezTo>
                <a:lnTo>
                  <a:pt x="0" y="0"/>
                </a:lnTo>
                <a:close/>
              </a:path>
            </a:pathLst>
          </a:custGeom>
        </p:spPr>
        <p:txBody>
          <a:bodyPr wrap="square">
            <a:noAutofit/>
          </a:bodyPr>
          <a:lstStyle/>
          <a:p>
            <a:endParaRPr lang="en-US"/>
          </a:p>
        </p:txBody>
      </p:sp>
      <p:sp>
        <p:nvSpPr>
          <p:cNvPr id="13" name="Text Placeholder 2">
            <a:extLst>
              <a:ext uri="{FF2B5EF4-FFF2-40B4-BE49-F238E27FC236}">
                <a16:creationId xmlns:a16="http://schemas.microsoft.com/office/drawing/2014/main" id="{D11AE243-16A4-742F-2B8A-B41353880D22}"/>
              </a:ext>
            </a:extLst>
          </p:cNvPr>
          <p:cNvSpPr>
            <a:spLocks noGrp="1"/>
          </p:cNvSpPr>
          <p:nvPr>
            <p:ph type="body" sz="quarter" idx="11" hasCustomPrompt="1"/>
          </p:nvPr>
        </p:nvSpPr>
        <p:spPr>
          <a:xfrm>
            <a:off x="365760" y="5742330"/>
            <a:ext cx="3860800" cy="239712"/>
          </a:xfrm>
        </p:spPr>
        <p:txBody>
          <a:bodyPr lIns="0" tIns="0" rIns="0" bIns="0">
            <a:noAutofit/>
          </a:bodyPr>
          <a:lstStyle>
            <a:lvl1pPr marL="0" indent="0" algn="l">
              <a:buNone/>
              <a:defRPr sz="1600">
                <a:solidFill>
                  <a:schemeClr val="bg1"/>
                </a:solidFill>
                <a:latin typeface="+mn-lt"/>
              </a:defRPr>
            </a:lvl1pPr>
          </a:lstStyle>
          <a:p>
            <a:pPr lvl="0"/>
            <a:r>
              <a:rPr lang="en-US" altLang="zh-CN"/>
              <a:t>Presenter Name</a:t>
            </a:r>
          </a:p>
        </p:txBody>
      </p:sp>
      <p:sp>
        <p:nvSpPr>
          <p:cNvPr id="10" name="Date Placeholder 9">
            <a:extLst>
              <a:ext uri="{FF2B5EF4-FFF2-40B4-BE49-F238E27FC236}">
                <a16:creationId xmlns:a16="http://schemas.microsoft.com/office/drawing/2014/main" id="{AF8741CB-A4D7-0F6B-32C0-E3C164A3F518}"/>
              </a:ext>
            </a:extLst>
          </p:cNvPr>
          <p:cNvSpPr>
            <a:spLocks noGrp="1"/>
          </p:cNvSpPr>
          <p:nvPr>
            <p:ph type="dt" sz="half" idx="18"/>
          </p:nvPr>
        </p:nvSpPr>
        <p:spPr>
          <a:xfrm>
            <a:off x="365760" y="6356349"/>
            <a:ext cx="2743200" cy="365125"/>
          </a:xfrm>
        </p:spPr>
        <p:txBody>
          <a:bodyPr/>
          <a:lstStyle>
            <a:lvl1pPr>
              <a:defRPr>
                <a:solidFill>
                  <a:sysClr val="windowText" lastClr="000000"/>
                </a:solidFill>
              </a:defRPr>
            </a:lvl1pPr>
          </a:lstStyle>
          <a:p>
            <a:r>
              <a:rPr lang="en-US" altLang="zh-CN" dirty="0"/>
              <a:t>03/12/2025</a:t>
            </a:r>
            <a:fld id="{C764DE79-268F-4C1A-8933-263129D2AF90}" type="datetimeFigureOut">
              <a:rPr lang="en-US" smtClean="0"/>
              <a:pPr/>
              <a:t>7/2/2025</a:t>
            </a:fld>
            <a:endParaRPr lang="en-US"/>
          </a:p>
        </p:txBody>
      </p:sp>
      <p:sp>
        <p:nvSpPr>
          <p:cNvPr id="11" name="Footer Placeholder 10">
            <a:extLst>
              <a:ext uri="{FF2B5EF4-FFF2-40B4-BE49-F238E27FC236}">
                <a16:creationId xmlns:a16="http://schemas.microsoft.com/office/drawing/2014/main" id="{F17F1F11-1507-9E11-0D30-D0D892B9AAFD}"/>
              </a:ext>
            </a:extLst>
          </p:cNvPr>
          <p:cNvSpPr>
            <a:spLocks noGrp="1"/>
          </p:cNvSpPr>
          <p:nvPr>
            <p:ph type="ftr" sz="quarter" idx="19"/>
          </p:nvPr>
        </p:nvSpPr>
        <p:spPr>
          <a:xfrm>
            <a:off x="4038600" y="6356350"/>
            <a:ext cx="2345398" cy="365125"/>
          </a:xfrm>
        </p:spPr>
        <p:txBody>
          <a:bodyPr/>
          <a:lstStyle>
            <a:lvl1pPr algn="l">
              <a:defRPr>
                <a:solidFill>
                  <a:sysClr val="windowText" lastClr="000000"/>
                </a:solidFill>
              </a:defRPr>
            </a:lvl1pPr>
          </a:lstStyle>
          <a:p>
            <a:r>
              <a:rPr lang="en-US" altLang="zh-CN"/>
              <a:t>Sample Footer Text</a:t>
            </a:r>
          </a:p>
        </p:txBody>
      </p:sp>
      <p:sp>
        <p:nvSpPr>
          <p:cNvPr id="12" name="Slide Number Placeholder 11">
            <a:extLst>
              <a:ext uri="{FF2B5EF4-FFF2-40B4-BE49-F238E27FC236}">
                <a16:creationId xmlns:a16="http://schemas.microsoft.com/office/drawing/2014/main" id="{B722B0DF-1340-431F-24A8-28E43A62DD6F}"/>
              </a:ext>
            </a:extLst>
          </p:cNvPr>
          <p:cNvSpPr>
            <a:spLocks noGrp="1"/>
          </p:cNvSpPr>
          <p:nvPr>
            <p:ph type="sldNum" sz="quarter" idx="20"/>
          </p:nvPr>
        </p:nvSpPr>
        <p:spPr>
          <a:xfrm>
            <a:off x="365760" y="265735"/>
            <a:ext cx="2743200" cy="365125"/>
          </a:xfrm>
        </p:spPr>
        <p:txBody>
          <a:bodyPr/>
          <a:lstStyle>
            <a:lvl1pPr algn="l">
              <a:defRPr>
                <a:solidFill>
                  <a:sysClr val="windowText" lastClr="000000"/>
                </a:solidFill>
              </a:defRPr>
            </a:lvl1pPr>
          </a:lstStyle>
          <a:p>
            <a:fld id="{48F63A3B-78C7-47BE-AE5E-E10140E04643}" type="slidenum">
              <a:rPr lang="en-US" smtClean="0"/>
              <a:pPr/>
              <a:t>‹#›</a:t>
            </a:fld>
            <a:endParaRPr lang="en-US"/>
          </a:p>
        </p:txBody>
      </p:sp>
      <p:pic>
        <p:nvPicPr>
          <p:cNvPr id="16" name="Graphic 37">
            <a:extLst>
              <a:ext uri="{FF2B5EF4-FFF2-40B4-BE49-F238E27FC236}">
                <a16:creationId xmlns:a16="http://schemas.microsoft.com/office/drawing/2014/main" id="{0F4328DE-48D6-2460-5F69-438AD2C74E9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H="1" flipV="1">
            <a:off x="10521624" y="829240"/>
            <a:ext cx="835188" cy="835188"/>
          </a:xfrm>
          <a:prstGeom prst="rect">
            <a:avLst/>
          </a:prstGeom>
        </p:spPr>
      </p:pic>
      <p:pic>
        <p:nvPicPr>
          <p:cNvPr id="17" name="Graphic 38">
            <a:extLst>
              <a:ext uri="{FF2B5EF4-FFF2-40B4-BE49-F238E27FC236}">
                <a16:creationId xmlns:a16="http://schemas.microsoft.com/office/drawing/2014/main" id="{4FFCE8CF-3D6D-5825-1C07-F2D91C614CCE}"/>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356812" y="-3769"/>
            <a:ext cx="835188" cy="835188"/>
          </a:xfrm>
          <a:prstGeom prst="rect">
            <a:avLst/>
          </a:prstGeom>
        </p:spPr>
      </p:pic>
      <p:pic>
        <p:nvPicPr>
          <p:cNvPr id="18" name="Graphic 39">
            <a:extLst>
              <a:ext uri="{FF2B5EF4-FFF2-40B4-BE49-F238E27FC236}">
                <a16:creationId xmlns:a16="http://schemas.microsoft.com/office/drawing/2014/main" id="{FA7101E6-3F37-F08E-6931-F8CB5B72440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V="1">
            <a:off x="11356812" y="831026"/>
            <a:ext cx="835188" cy="835188"/>
          </a:xfrm>
          <a:prstGeom prst="rect">
            <a:avLst/>
          </a:prstGeom>
        </p:spPr>
      </p:pic>
    </p:spTree>
    <p:extLst>
      <p:ext uri="{BB962C8B-B14F-4D97-AF65-F5344CB8AC3E}">
        <p14:creationId xmlns:p14="http://schemas.microsoft.com/office/powerpoint/2010/main" val="3807623970"/>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onclusion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847175" y="831919"/>
            <a:ext cx="7342307" cy="1791217"/>
          </a:xfrm>
        </p:spPr>
        <p:txBody>
          <a:bodyPr anchor="b">
            <a:noAutofit/>
          </a:bodyPr>
          <a:lstStyle>
            <a:lvl1pPr>
              <a:defRPr sz="6000">
                <a:solidFill>
                  <a:schemeClr val="bg2"/>
                </a:solidFill>
              </a:defRPr>
            </a:lvl1pPr>
          </a:lstStyle>
          <a:p>
            <a:r>
              <a:rPr lang="en-US"/>
              <a:t>Click to edit Master title style</a:t>
            </a:r>
          </a:p>
        </p:txBody>
      </p:sp>
      <p:sp>
        <p:nvSpPr>
          <p:cNvPr id="8" name="Content Placeholder 7">
            <a:extLst>
              <a:ext uri="{FF2B5EF4-FFF2-40B4-BE49-F238E27FC236}">
                <a16:creationId xmlns:a16="http://schemas.microsoft.com/office/drawing/2014/main" id="{C7E1FCC9-2D1D-9C6B-8C9A-E3D0A77DBEF0}"/>
              </a:ext>
            </a:extLst>
          </p:cNvPr>
          <p:cNvSpPr>
            <a:spLocks noGrp="1"/>
          </p:cNvSpPr>
          <p:nvPr>
            <p:ph sz="quarter" idx="13"/>
          </p:nvPr>
        </p:nvSpPr>
        <p:spPr>
          <a:xfrm>
            <a:off x="860427" y="3280496"/>
            <a:ext cx="10504000" cy="2743200"/>
          </a:xfrm>
        </p:spPr>
        <p:txBody>
          <a:bodyPr>
            <a:normAutofit/>
          </a:bodyPr>
          <a:lstStyle>
            <a:lvl1pPr marL="0" indent="0">
              <a:buNone/>
              <a:defRPr sz="1400">
                <a:solidFill>
                  <a:schemeClr val="bg2"/>
                </a:solidFill>
              </a:defRPr>
            </a:lvl1pPr>
            <a:lvl2pPr marL="228600" indent="0">
              <a:buNone/>
              <a:defRPr sz="1200">
                <a:solidFill>
                  <a:schemeClr val="bg2"/>
                </a:solidFill>
              </a:defRPr>
            </a:lvl2pPr>
            <a:lvl3pPr marL="457200" indent="0">
              <a:buNone/>
              <a:defRPr sz="1100">
                <a:solidFill>
                  <a:schemeClr val="bg2"/>
                </a:solidFill>
              </a:defRPr>
            </a:lvl3pPr>
            <a:lvl4pPr marL="685800" indent="0">
              <a:buNone/>
              <a:defRPr sz="1050">
                <a:solidFill>
                  <a:schemeClr val="bg2"/>
                </a:solidFill>
              </a:defRPr>
            </a:lvl4pPr>
            <a:lvl5pPr marL="914400" indent="0">
              <a:buNone/>
              <a:defRPr sz="105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lvl1pPr>
              <a:defRPr>
                <a:solidFill>
                  <a:schemeClr val="bg2"/>
                </a:solidFill>
              </a:defRPr>
            </a:lvl1pPr>
          </a:lstStyle>
          <a:p>
            <a:r>
              <a:rPr lang="en-US" altLang="zh-CN" dirty="0"/>
              <a:t>03/12/2025</a:t>
            </a:r>
            <a:fld id="{157987AA-E4E6-4FC1-BAD8-09A952212C58}" type="datetime1">
              <a:rPr lang="en-US" smtClean="0"/>
              <a:pPr/>
              <a:t>7/2/2025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lvl1pPr>
              <a:defRPr>
                <a:solidFill>
                  <a:schemeClr val="bg2"/>
                </a:solidFill>
              </a:defRPr>
            </a:lvl1pPr>
          </a:lstStyle>
          <a:p>
            <a:r>
              <a:rPr lang="en-US"/>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lvl1pPr>
              <a:defRPr>
                <a:solidFill>
                  <a:schemeClr val="bg2"/>
                </a:solidFill>
              </a:defRPr>
            </a:lvl1pPr>
          </a:lstStyle>
          <a:p>
            <a:fld id="{CC057153-B650-4DEB-B370-79DDCFDCE934}" type="slidenum">
              <a:rPr lang="en-US" smtClean="0"/>
              <a:pPr/>
              <a:t>‹#›</a:t>
            </a:fld>
            <a:endParaRPr lang="en-US"/>
          </a:p>
        </p:txBody>
      </p:sp>
      <p:pic>
        <p:nvPicPr>
          <p:cNvPr id="3" name="Graphic 2">
            <a:extLst>
              <a:ext uri="{FF2B5EF4-FFF2-40B4-BE49-F238E27FC236}">
                <a16:creationId xmlns:a16="http://schemas.microsoft.com/office/drawing/2014/main" id="{2951C45C-8638-8E61-6B67-B1C16592AA9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7" name="Graphic 6">
            <a:extLst>
              <a:ext uri="{FF2B5EF4-FFF2-40B4-BE49-F238E27FC236}">
                <a16:creationId xmlns:a16="http://schemas.microsoft.com/office/drawing/2014/main" id="{0534AAA1-39A3-5479-9543-920058B39D9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9" name="Graphic 8">
            <a:extLst>
              <a:ext uri="{FF2B5EF4-FFF2-40B4-BE49-F238E27FC236}">
                <a16:creationId xmlns:a16="http://schemas.microsoft.com/office/drawing/2014/main" id="{F70F8459-80D2-9C1A-1DFE-E7A7F334E8DB}"/>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0" name="Graphic 9">
            <a:extLst>
              <a:ext uri="{FF2B5EF4-FFF2-40B4-BE49-F238E27FC236}">
                <a16:creationId xmlns:a16="http://schemas.microsoft.com/office/drawing/2014/main" id="{866B5947-C1A2-276B-325A-BB2DB4038A38}"/>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1" name="Graphic 10">
            <a:extLst>
              <a:ext uri="{FF2B5EF4-FFF2-40B4-BE49-F238E27FC236}">
                <a16:creationId xmlns:a16="http://schemas.microsoft.com/office/drawing/2014/main" id="{11CB9640-BABB-56FA-C825-4BD2E83560ED}"/>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2" name="Graphic 11">
            <a:extLst>
              <a:ext uri="{FF2B5EF4-FFF2-40B4-BE49-F238E27FC236}">
                <a16:creationId xmlns:a16="http://schemas.microsoft.com/office/drawing/2014/main" id="{41245BF9-153C-B7C3-EB7E-3A3789B2471C}"/>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3" name="Graphic 12">
            <a:extLst>
              <a:ext uri="{FF2B5EF4-FFF2-40B4-BE49-F238E27FC236}">
                <a16:creationId xmlns:a16="http://schemas.microsoft.com/office/drawing/2014/main" id="{99CAE732-CB2F-BF46-E6D9-7B906FA2811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1333074883"/>
      </p:ext>
    </p:extLst>
  </p:cSld>
  <p:clrMapOvr>
    <a:overrideClrMapping bg1="dk1" tx1="lt1" bg2="dk2" tx2="lt2" accent1="accent1" accent2="accent2" accent3="accent3" accent4="accent4" accent5="accent5" accent6="accent6" hlink="hlink" folHlink="folHlink"/>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onclusion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844000" y="1627318"/>
            <a:ext cx="8430767" cy="1842020"/>
          </a:xfrm>
        </p:spPr>
        <p:txBody>
          <a:bodyPr anchor="b">
            <a:noAutofit/>
          </a:bodyPr>
          <a:lstStyle>
            <a:lvl1pPr>
              <a:defRPr sz="6000">
                <a:solidFill>
                  <a:schemeClr val="bg2"/>
                </a:solidFill>
              </a:defRPr>
            </a:lvl1pPr>
          </a:lstStyle>
          <a:p>
            <a:r>
              <a:rPr lang="en-US"/>
              <a:t>Click to edit Master title style</a:t>
            </a:r>
          </a:p>
        </p:txBody>
      </p:sp>
      <p:sp>
        <p:nvSpPr>
          <p:cNvPr id="7" name="Content Placeholder 6">
            <a:extLst>
              <a:ext uri="{FF2B5EF4-FFF2-40B4-BE49-F238E27FC236}">
                <a16:creationId xmlns:a16="http://schemas.microsoft.com/office/drawing/2014/main" id="{053FFEDA-E57B-DF13-2394-A1514E15F85A}"/>
              </a:ext>
            </a:extLst>
          </p:cNvPr>
          <p:cNvSpPr>
            <a:spLocks noGrp="1"/>
          </p:cNvSpPr>
          <p:nvPr>
            <p:ph sz="quarter" idx="14"/>
          </p:nvPr>
        </p:nvSpPr>
        <p:spPr>
          <a:xfrm>
            <a:off x="844128" y="3622674"/>
            <a:ext cx="8430639" cy="1279615"/>
          </a:xfrm>
        </p:spPr>
        <p:txBody>
          <a:bodyPr>
            <a:noAutofit/>
          </a:bodyPr>
          <a:lstStyle>
            <a:lvl1pPr marL="0" indent="0">
              <a:buNone/>
              <a:defRPr sz="1400">
                <a:solidFill>
                  <a:schemeClr val="bg2"/>
                </a:solidFill>
              </a:defRPr>
            </a:lvl1pPr>
            <a:lvl2pPr marL="228600" indent="0">
              <a:buNone/>
              <a:defRPr sz="1200">
                <a:solidFill>
                  <a:schemeClr val="bg2"/>
                </a:solidFill>
              </a:defRPr>
            </a:lvl2pPr>
            <a:lvl3pPr marL="457200" indent="0">
              <a:buNone/>
              <a:defRPr sz="1100">
                <a:solidFill>
                  <a:schemeClr val="bg2"/>
                </a:solidFill>
              </a:defRPr>
            </a:lvl3pPr>
            <a:lvl4pPr marL="685800" indent="0">
              <a:buNone/>
              <a:defRPr sz="1050">
                <a:solidFill>
                  <a:schemeClr val="bg2"/>
                </a:solidFill>
              </a:defRPr>
            </a:lvl4pPr>
            <a:lvl5pPr marL="914400" indent="0">
              <a:buNone/>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lvl1pPr>
              <a:defRPr>
                <a:solidFill>
                  <a:schemeClr val="bg2"/>
                </a:solidFill>
              </a:defRPr>
            </a:lvl1pPr>
          </a:lstStyle>
          <a:p>
            <a:r>
              <a:rPr lang="en-US" altLang="zh-CN" dirty="0"/>
              <a:t>03/12/2025</a:t>
            </a:r>
            <a:fld id="{043CF65F-0E21-48DE-8D75-4BF66A547E8E}" type="datetime1">
              <a:rPr lang="en-US" smtClean="0"/>
              <a:pPr/>
              <a:t>7/2/2025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lvl1pPr>
              <a:defRPr>
                <a:solidFill>
                  <a:schemeClr val="bg2"/>
                </a:solidFill>
              </a:defRPr>
            </a:lvl1pPr>
          </a:lstStyle>
          <a:p>
            <a:r>
              <a:rPr lang="en-US"/>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lvl1pPr>
              <a:defRPr>
                <a:solidFill>
                  <a:schemeClr val="bg2"/>
                </a:solidFill>
              </a:defRPr>
            </a:lvl1pPr>
          </a:lstStyle>
          <a:p>
            <a:fld id="{CC057153-B650-4DEB-B370-79DDCFDCE934}" type="slidenum">
              <a:rPr lang="en-US" smtClean="0"/>
              <a:pPr/>
              <a:t>‹#›</a:t>
            </a:fld>
            <a:endParaRPr lang="en-US"/>
          </a:p>
        </p:txBody>
      </p:sp>
      <p:pic>
        <p:nvPicPr>
          <p:cNvPr id="3" name="Graphic 2">
            <a:extLst>
              <a:ext uri="{FF2B5EF4-FFF2-40B4-BE49-F238E27FC236}">
                <a16:creationId xmlns:a16="http://schemas.microsoft.com/office/drawing/2014/main" id="{A72544D1-53AC-83EB-728E-11CD6A088966}"/>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726932" y="5928084"/>
            <a:ext cx="465067" cy="465067"/>
          </a:xfrm>
          <a:prstGeom prst="rect">
            <a:avLst/>
          </a:prstGeom>
        </p:spPr>
      </p:pic>
      <p:pic>
        <p:nvPicPr>
          <p:cNvPr id="8" name="Graphic 7">
            <a:extLst>
              <a:ext uri="{FF2B5EF4-FFF2-40B4-BE49-F238E27FC236}">
                <a16:creationId xmlns:a16="http://schemas.microsoft.com/office/drawing/2014/main" id="{765A2AE3-56B8-5D58-5E78-D481138EF04A}"/>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1726932" y="6392932"/>
            <a:ext cx="465067" cy="465067"/>
          </a:xfrm>
          <a:prstGeom prst="rect">
            <a:avLst/>
          </a:prstGeom>
        </p:spPr>
      </p:pic>
      <p:pic>
        <p:nvPicPr>
          <p:cNvPr id="9" name="Graphic 8">
            <a:extLst>
              <a:ext uri="{FF2B5EF4-FFF2-40B4-BE49-F238E27FC236}">
                <a16:creationId xmlns:a16="http://schemas.microsoft.com/office/drawing/2014/main" id="{3141F19C-6B2E-7517-7E46-8508F669EB3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a:off x="487718" y="1"/>
            <a:ext cx="487717" cy="487717"/>
          </a:xfrm>
          <a:prstGeom prst="rect">
            <a:avLst/>
          </a:prstGeom>
        </p:spPr>
      </p:pic>
      <p:pic>
        <p:nvPicPr>
          <p:cNvPr id="10" name="Graphic 9">
            <a:extLst>
              <a:ext uri="{FF2B5EF4-FFF2-40B4-BE49-F238E27FC236}">
                <a16:creationId xmlns:a16="http://schemas.microsoft.com/office/drawing/2014/main" id="{96CB1524-8EB4-7107-905F-B795CE58FBB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flipV="1">
            <a:off x="1" y="487489"/>
            <a:ext cx="487717" cy="487717"/>
          </a:xfrm>
          <a:prstGeom prst="rect">
            <a:avLst/>
          </a:prstGeom>
        </p:spPr>
      </p:pic>
      <p:pic>
        <p:nvPicPr>
          <p:cNvPr id="11" name="Graphic 10">
            <a:extLst>
              <a:ext uri="{FF2B5EF4-FFF2-40B4-BE49-F238E27FC236}">
                <a16:creationId xmlns:a16="http://schemas.microsoft.com/office/drawing/2014/main" id="{FD50DEE7-3310-9FE4-CF8E-FD50B1BF050E}"/>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 y="1"/>
            <a:ext cx="487717" cy="487717"/>
          </a:xfrm>
          <a:prstGeom prst="rect">
            <a:avLst/>
          </a:prstGeom>
        </p:spPr>
      </p:pic>
      <p:pic>
        <p:nvPicPr>
          <p:cNvPr id="12" name="Graphic 11">
            <a:extLst>
              <a:ext uri="{FF2B5EF4-FFF2-40B4-BE49-F238E27FC236}">
                <a16:creationId xmlns:a16="http://schemas.microsoft.com/office/drawing/2014/main" id="{5B3A2B60-4EED-6886-FA25-D8E9D700B328}"/>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0" y="975324"/>
            <a:ext cx="487717" cy="487717"/>
          </a:xfrm>
          <a:prstGeom prst="rect">
            <a:avLst/>
          </a:prstGeom>
        </p:spPr>
      </p:pic>
      <p:pic>
        <p:nvPicPr>
          <p:cNvPr id="13" name="Graphic 12">
            <a:extLst>
              <a:ext uri="{FF2B5EF4-FFF2-40B4-BE49-F238E27FC236}">
                <a16:creationId xmlns:a16="http://schemas.microsoft.com/office/drawing/2014/main" id="{A206049D-3E43-32B4-8B6C-01DFBDA45D2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1402245038"/>
      </p:ext>
    </p:extLst>
  </p:cSld>
  <p:clrMapOvr>
    <a:overrideClrMapping bg1="dk1" tx1="lt1" bg2="dk2" tx2="lt2" accent1="accent1" accent2="accent2" accent3="accent3" accent4="accent4" accent5="accent5" accent6="accent6" hlink="hlink" folHlink="folHlink"/>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tx2"/>
        </a:solidFill>
        <a:effectLst/>
      </p:bgPr>
    </p:bg>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98E377ED-2A68-0F87-4BC4-4594B37BC846}"/>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0800000" flipV="1">
            <a:off x="10946087" y="4429697"/>
            <a:ext cx="1245913" cy="1245913"/>
          </a:xfrm>
          <a:prstGeom prst="rect">
            <a:avLst/>
          </a:prstGeom>
        </p:spPr>
      </p:pic>
      <p:pic>
        <p:nvPicPr>
          <p:cNvPr id="12" name="Graphic 11">
            <a:extLst>
              <a:ext uri="{FF2B5EF4-FFF2-40B4-BE49-F238E27FC236}">
                <a16:creationId xmlns:a16="http://schemas.microsoft.com/office/drawing/2014/main" id="{7294E279-FEEF-CF75-AE08-B49301D593B5}"/>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0800000" flipH="1" flipV="1">
            <a:off x="9700174" y="4429697"/>
            <a:ext cx="1245913" cy="1245913"/>
          </a:xfrm>
          <a:prstGeom prst="rect">
            <a:avLst/>
          </a:prstGeom>
        </p:spPr>
      </p:pic>
      <p:pic>
        <p:nvPicPr>
          <p:cNvPr id="13" name="Graphic 12">
            <a:extLst>
              <a:ext uri="{FF2B5EF4-FFF2-40B4-BE49-F238E27FC236}">
                <a16:creationId xmlns:a16="http://schemas.microsoft.com/office/drawing/2014/main" id="{450D42F2-CDA4-8A9A-F454-7D8700F4F69F}"/>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0800000" flipH="1" flipV="1">
            <a:off x="8454261" y="4429697"/>
            <a:ext cx="1245913" cy="1245913"/>
          </a:xfrm>
          <a:prstGeom prst="rect">
            <a:avLst/>
          </a:prstGeom>
        </p:spPr>
      </p:pic>
      <p:pic>
        <p:nvPicPr>
          <p:cNvPr id="14" name="Graphic 13">
            <a:extLst>
              <a:ext uri="{FF2B5EF4-FFF2-40B4-BE49-F238E27FC236}">
                <a16:creationId xmlns:a16="http://schemas.microsoft.com/office/drawing/2014/main" id="{1AB61A0B-9F68-1765-89FD-6763E89D43BB}"/>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0800000" flipV="1">
            <a:off x="8454261" y="3184370"/>
            <a:ext cx="1245913" cy="1245913"/>
          </a:xfrm>
          <a:prstGeom prst="rect">
            <a:avLst/>
          </a:prstGeom>
        </p:spPr>
      </p:pic>
      <p:pic>
        <p:nvPicPr>
          <p:cNvPr id="15" name="Graphic 14">
            <a:extLst>
              <a:ext uri="{FF2B5EF4-FFF2-40B4-BE49-F238E27FC236}">
                <a16:creationId xmlns:a16="http://schemas.microsoft.com/office/drawing/2014/main" id="{87079737-E191-3AF9-300C-6A7BB88261F0}"/>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0800000">
            <a:off x="10946087" y="3184370"/>
            <a:ext cx="1245913" cy="1245913"/>
          </a:xfrm>
          <a:prstGeom prst="rect">
            <a:avLst/>
          </a:prstGeom>
        </p:spPr>
      </p:pic>
      <p:pic>
        <p:nvPicPr>
          <p:cNvPr id="16" name="Graphic 15">
            <a:extLst>
              <a:ext uri="{FF2B5EF4-FFF2-40B4-BE49-F238E27FC236}">
                <a16:creationId xmlns:a16="http://schemas.microsoft.com/office/drawing/2014/main" id="{103DDB14-D105-E71F-D51A-133E637EA69F}"/>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0800000" flipH="1" flipV="1">
            <a:off x="10944739" y="1936953"/>
            <a:ext cx="1245913" cy="1245913"/>
          </a:xfrm>
          <a:prstGeom prst="rect">
            <a:avLst/>
          </a:prstGeom>
        </p:spPr>
      </p:pic>
      <p:pic>
        <p:nvPicPr>
          <p:cNvPr id="17" name="Graphic 16">
            <a:extLst>
              <a:ext uri="{FF2B5EF4-FFF2-40B4-BE49-F238E27FC236}">
                <a16:creationId xmlns:a16="http://schemas.microsoft.com/office/drawing/2014/main" id="{A39B4E14-83BE-7D9B-3888-44EE756B525E}"/>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0800000" flipH="1">
            <a:off x="9697478" y="1936953"/>
            <a:ext cx="1245913" cy="1245913"/>
          </a:xfrm>
          <a:prstGeom prst="rect">
            <a:avLst/>
          </a:prstGeom>
        </p:spPr>
      </p:pic>
      <p:pic>
        <p:nvPicPr>
          <p:cNvPr id="18" name="Graphic 17">
            <a:extLst>
              <a:ext uri="{FF2B5EF4-FFF2-40B4-BE49-F238E27FC236}">
                <a16:creationId xmlns:a16="http://schemas.microsoft.com/office/drawing/2014/main" id="{874B779F-A0D7-D223-851F-0C87CF94E05F}"/>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0800000" flipH="1">
            <a:off x="9697477" y="1"/>
            <a:ext cx="1245913" cy="1245913"/>
          </a:xfrm>
          <a:prstGeom prst="rect">
            <a:avLst/>
          </a:prstGeom>
        </p:spPr>
      </p:pic>
      <p:pic>
        <p:nvPicPr>
          <p:cNvPr id="19" name="Graphic 18">
            <a:extLst>
              <a:ext uri="{FF2B5EF4-FFF2-40B4-BE49-F238E27FC236}">
                <a16:creationId xmlns:a16="http://schemas.microsoft.com/office/drawing/2014/main" id="{6D0D1310-42DC-93F6-2982-C1F29DEB09DC}"/>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0800000" flipH="1" flipV="1">
            <a:off x="7209695" y="4425260"/>
            <a:ext cx="1245913" cy="1245913"/>
          </a:xfrm>
          <a:prstGeom prst="rect">
            <a:avLst/>
          </a:prstGeom>
        </p:spPr>
      </p:pic>
      <p:sp>
        <p:nvSpPr>
          <p:cNvPr id="5" name="Title 4">
            <a:extLst>
              <a:ext uri="{FF2B5EF4-FFF2-40B4-BE49-F238E27FC236}">
                <a16:creationId xmlns:a16="http://schemas.microsoft.com/office/drawing/2014/main" id="{538CA2FA-7200-C377-B25A-AD72256807CD}"/>
              </a:ext>
            </a:extLst>
          </p:cNvPr>
          <p:cNvSpPr>
            <a:spLocks noGrp="1"/>
          </p:cNvSpPr>
          <p:nvPr>
            <p:ph type="title"/>
          </p:nvPr>
        </p:nvSpPr>
        <p:spPr>
          <a:xfrm>
            <a:off x="838200" y="876300"/>
            <a:ext cx="5372100" cy="5105400"/>
          </a:xfrm>
        </p:spPr>
        <p:txBody>
          <a:bodyPr>
            <a:noAutofit/>
          </a:bodyPr>
          <a:lstStyle>
            <a:lvl1pPr algn="ctr">
              <a:lnSpc>
                <a:spcPct val="100000"/>
              </a:lnSpc>
              <a:defRPr sz="5400">
                <a:solidFill>
                  <a:sysClr val="windowText" lastClr="000000"/>
                </a:solidFill>
              </a:defRPr>
            </a:lvl1pPr>
          </a:lstStyle>
          <a:p>
            <a:r>
              <a:rPr lang="en-US" altLang="zh-CN"/>
              <a:t>Click to edit Master title style</a:t>
            </a:r>
            <a:endParaRPr lang="zh-CN" altLang="en-US"/>
          </a:p>
        </p:txBody>
      </p:sp>
      <p:sp>
        <p:nvSpPr>
          <p:cNvPr id="2" name="Date Placeholder 1">
            <a:extLst>
              <a:ext uri="{FF2B5EF4-FFF2-40B4-BE49-F238E27FC236}">
                <a16:creationId xmlns:a16="http://schemas.microsoft.com/office/drawing/2014/main" id="{5A798732-41C6-321F-AD08-6108FBD2B93B}"/>
              </a:ext>
            </a:extLst>
          </p:cNvPr>
          <p:cNvSpPr>
            <a:spLocks noGrp="1"/>
          </p:cNvSpPr>
          <p:nvPr>
            <p:ph type="dt" sz="half" idx="10"/>
          </p:nvPr>
        </p:nvSpPr>
        <p:spPr/>
        <p:txBody>
          <a:bodyPr/>
          <a:lstStyle>
            <a:lvl1pPr>
              <a:defRPr>
                <a:solidFill>
                  <a:sysClr val="windowText" lastClr="000000"/>
                </a:solidFill>
              </a:defRPr>
            </a:lvl1pPr>
          </a:lstStyle>
          <a:p>
            <a:r>
              <a:rPr lang="en-US" altLang="zh-CN" dirty="0"/>
              <a:t>03/12/2025</a:t>
            </a:r>
            <a:fld id="{C764DE79-268F-4C1A-8933-263129D2AF90}" type="datetimeFigureOut">
              <a:rPr lang="en-US" smtClean="0"/>
              <a:pPr/>
              <a:t>7/2/2025</a:t>
            </a:fld>
            <a:endParaRPr lang="en-US"/>
          </a:p>
        </p:txBody>
      </p:sp>
      <p:sp>
        <p:nvSpPr>
          <p:cNvPr id="3" name="Footer Placeholder 2">
            <a:extLst>
              <a:ext uri="{FF2B5EF4-FFF2-40B4-BE49-F238E27FC236}">
                <a16:creationId xmlns:a16="http://schemas.microsoft.com/office/drawing/2014/main" id="{7383B810-7F0C-C0E3-BCED-CDBBD73650D5}"/>
              </a:ext>
            </a:extLst>
          </p:cNvPr>
          <p:cNvSpPr>
            <a:spLocks noGrp="1"/>
          </p:cNvSpPr>
          <p:nvPr>
            <p:ph type="ftr" sz="quarter" idx="11"/>
          </p:nvPr>
        </p:nvSpPr>
        <p:spPr/>
        <p:txBody>
          <a:bodyPr/>
          <a:lstStyle>
            <a:lvl1pPr>
              <a:defRPr>
                <a:solidFill>
                  <a:sysClr val="windowText" lastClr="000000"/>
                </a:solidFill>
              </a:defRPr>
            </a:lvl1pPr>
          </a:lstStyle>
          <a:p>
            <a:r>
              <a:rPr lang="en-US" altLang="zh-CN"/>
              <a:t>Sample Footer Text</a:t>
            </a:r>
          </a:p>
        </p:txBody>
      </p:sp>
      <p:sp>
        <p:nvSpPr>
          <p:cNvPr id="4" name="Slide Number Placeholder 3">
            <a:extLst>
              <a:ext uri="{FF2B5EF4-FFF2-40B4-BE49-F238E27FC236}">
                <a16:creationId xmlns:a16="http://schemas.microsoft.com/office/drawing/2014/main" id="{18965238-A217-A42D-5921-9610721264B2}"/>
              </a:ext>
            </a:extLst>
          </p:cNvPr>
          <p:cNvSpPr>
            <a:spLocks noGrp="1"/>
          </p:cNvSpPr>
          <p:nvPr>
            <p:ph type="sldNum" sz="quarter" idx="12"/>
          </p:nvPr>
        </p:nvSpPr>
        <p:spPr/>
        <p:txBody>
          <a:bodyPr/>
          <a:lstStyle>
            <a:lvl1pPr>
              <a:defRPr>
                <a:solidFill>
                  <a:sysClr val="windowText" lastClr="000000"/>
                </a:solidFill>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53221359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1">
    <p:bg>
      <p:bgPr>
        <a:solidFill>
          <a:schemeClr val="tx2"/>
        </a:solidFill>
        <a:effectLst/>
      </p:bgPr>
    </p:bg>
    <p:spTree>
      <p:nvGrpSpPr>
        <p:cNvPr id="1" name=""/>
        <p:cNvGrpSpPr/>
        <p:nvPr/>
      </p:nvGrpSpPr>
      <p:grpSpPr>
        <a:xfrm>
          <a:off x="0" y="0"/>
          <a:ext cx="0" cy="0"/>
          <a:chOff x="0" y="0"/>
          <a:chExt cx="0" cy="0"/>
        </a:xfrm>
      </p:grpSpPr>
      <p:sp>
        <p:nvSpPr>
          <p:cNvPr id="8" name="Date Placeholder 7">
            <a:extLst>
              <a:ext uri="{FF2B5EF4-FFF2-40B4-BE49-F238E27FC236}">
                <a16:creationId xmlns:a16="http://schemas.microsoft.com/office/drawing/2014/main" id="{23384930-5F86-4501-B911-E6FA1E7CBEFC}"/>
              </a:ext>
            </a:extLst>
          </p:cNvPr>
          <p:cNvSpPr>
            <a:spLocks noGrp="1"/>
          </p:cNvSpPr>
          <p:nvPr>
            <p:ph type="dt" sz="half" idx="10"/>
          </p:nvPr>
        </p:nvSpPr>
        <p:spPr/>
        <p:txBody>
          <a:bodyPr/>
          <a:lstStyle>
            <a:lvl1pPr>
              <a:defRPr>
                <a:solidFill>
                  <a:sysClr val="windowText" lastClr="000000"/>
                </a:solidFill>
              </a:defRPr>
            </a:lvl1pPr>
          </a:lstStyle>
          <a:p>
            <a:r>
              <a:rPr lang="en-US" altLang="zh-CN" dirty="0"/>
              <a:t>03/12/2025</a:t>
            </a:r>
            <a:fld id="{C764DE79-268F-4C1A-8933-263129D2AF90}" type="datetimeFigureOut">
              <a:rPr lang="en-US" smtClean="0"/>
              <a:pPr/>
              <a:t>7/2/2025</a:t>
            </a:fld>
            <a:endParaRPr lang="en-US"/>
          </a:p>
        </p:txBody>
      </p:sp>
      <p:sp>
        <p:nvSpPr>
          <p:cNvPr id="10" name="Footer Placeholder 9">
            <a:extLst>
              <a:ext uri="{FF2B5EF4-FFF2-40B4-BE49-F238E27FC236}">
                <a16:creationId xmlns:a16="http://schemas.microsoft.com/office/drawing/2014/main" id="{7EE20A3B-7E79-0411-4FBD-3614BA5C70C4}"/>
              </a:ext>
            </a:extLst>
          </p:cNvPr>
          <p:cNvSpPr>
            <a:spLocks noGrp="1"/>
          </p:cNvSpPr>
          <p:nvPr>
            <p:ph type="ftr" sz="quarter" idx="11"/>
          </p:nvPr>
        </p:nvSpPr>
        <p:spPr/>
        <p:txBody>
          <a:bodyPr/>
          <a:lstStyle>
            <a:lvl1pPr>
              <a:defRPr>
                <a:solidFill>
                  <a:sysClr val="windowText" lastClr="000000"/>
                </a:solidFill>
              </a:defRPr>
            </a:lvl1pPr>
          </a:lstStyle>
          <a:p>
            <a:r>
              <a:rPr lang="en-US" altLang="zh-CN"/>
              <a:t>Sample Footer Text</a:t>
            </a:r>
          </a:p>
        </p:txBody>
      </p:sp>
      <p:sp>
        <p:nvSpPr>
          <p:cNvPr id="11" name="Slide Number Placeholder 10">
            <a:extLst>
              <a:ext uri="{FF2B5EF4-FFF2-40B4-BE49-F238E27FC236}">
                <a16:creationId xmlns:a16="http://schemas.microsoft.com/office/drawing/2014/main" id="{64622368-C5D1-326A-C31D-24C5B027AE8D}"/>
              </a:ext>
            </a:extLst>
          </p:cNvPr>
          <p:cNvSpPr>
            <a:spLocks noGrp="1"/>
          </p:cNvSpPr>
          <p:nvPr>
            <p:ph type="sldNum" sz="quarter" idx="12"/>
          </p:nvPr>
        </p:nvSpPr>
        <p:spPr/>
        <p:txBody>
          <a:bodyPr/>
          <a:lstStyle>
            <a:lvl1pPr>
              <a:defRPr>
                <a:solidFill>
                  <a:sysClr val="windowText" lastClr="000000"/>
                </a:solidFill>
              </a:defRPr>
            </a:lvl1pPr>
          </a:lstStyle>
          <a:p>
            <a:fld id="{48F63A3B-78C7-47BE-AE5E-E10140E04643}" type="slidenum">
              <a:rPr lang="en-US" smtClean="0"/>
              <a:pPr/>
              <a:t>‹#›</a:t>
            </a:fld>
            <a:endParaRPr lang="en-US"/>
          </a:p>
        </p:txBody>
      </p:sp>
      <p:pic>
        <p:nvPicPr>
          <p:cNvPr id="4" name="Graphic 3">
            <a:extLst>
              <a:ext uri="{FF2B5EF4-FFF2-40B4-BE49-F238E27FC236}">
                <a16:creationId xmlns:a16="http://schemas.microsoft.com/office/drawing/2014/main" id="{657A115C-37F8-4693-34B5-CB0F8929E48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46087" y="-585"/>
            <a:ext cx="1245913" cy="1245913"/>
          </a:xfrm>
          <a:prstGeom prst="rect">
            <a:avLst/>
          </a:prstGeom>
        </p:spPr>
      </p:pic>
      <p:pic>
        <p:nvPicPr>
          <p:cNvPr id="5" name="Graphic 4">
            <a:extLst>
              <a:ext uri="{FF2B5EF4-FFF2-40B4-BE49-F238E27FC236}">
                <a16:creationId xmlns:a16="http://schemas.microsoft.com/office/drawing/2014/main" id="{1961BE85-1AC0-FDCF-0052-F02D8B974C53}"/>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700174" y="-585"/>
            <a:ext cx="1245913" cy="1245913"/>
          </a:xfrm>
          <a:prstGeom prst="rect">
            <a:avLst/>
          </a:prstGeom>
        </p:spPr>
      </p:pic>
      <p:pic>
        <p:nvPicPr>
          <p:cNvPr id="6" name="Graphic 5">
            <a:extLst>
              <a:ext uri="{FF2B5EF4-FFF2-40B4-BE49-F238E27FC236}">
                <a16:creationId xmlns:a16="http://schemas.microsoft.com/office/drawing/2014/main" id="{05170FD6-3B7E-7616-0565-3FD463FDD084}"/>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V="1">
            <a:off x="10946087" y="1244742"/>
            <a:ext cx="1245913" cy="1245913"/>
          </a:xfrm>
          <a:prstGeom prst="rect">
            <a:avLst/>
          </a:prstGeom>
        </p:spPr>
      </p:pic>
      <p:pic>
        <p:nvPicPr>
          <p:cNvPr id="7" name="Graphic 6">
            <a:extLst>
              <a:ext uri="{FF2B5EF4-FFF2-40B4-BE49-F238E27FC236}">
                <a16:creationId xmlns:a16="http://schemas.microsoft.com/office/drawing/2014/main" id="{EE96ED4C-67D8-A863-BF40-48AF811046C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H="1" flipV="1">
            <a:off x="10944739" y="2492159"/>
            <a:ext cx="1245913" cy="1245913"/>
          </a:xfrm>
          <a:prstGeom prst="rect">
            <a:avLst/>
          </a:prstGeom>
        </p:spPr>
      </p:pic>
      <p:pic>
        <p:nvPicPr>
          <p:cNvPr id="9" name="Graphic 8">
            <a:extLst>
              <a:ext uri="{FF2B5EF4-FFF2-40B4-BE49-F238E27FC236}">
                <a16:creationId xmlns:a16="http://schemas.microsoft.com/office/drawing/2014/main" id="{857807FE-CF8A-E54E-DBA4-3DD2139D9793}"/>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V="1">
            <a:off x="8454261" y="1244742"/>
            <a:ext cx="1245913" cy="1245913"/>
          </a:xfrm>
          <a:prstGeom prst="rect">
            <a:avLst/>
          </a:prstGeom>
        </p:spPr>
      </p:pic>
      <p:sp>
        <p:nvSpPr>
          <p:cNvPr id="12" name="Title 1">
            <a:extLst>
              <a:ext uri="{FF2B5EF4-FFF2-40B4-BE49-F238E27FC236}">
                <a16:creationId xmlns:a16="http://schemas.microsoft.com/office/drawing/2014/main" id="{EF775358-1D95-70D3-A3C2-BDC2F3EF5FD1}"/>
              </a:ext>
            </a:extLst>
          </p:cNvPr>
          <p:cNvSpPr>
            <a:spLocks noGrp="1"/>
          </p:cNvSpPr>
          <p:nvPr>
            <p:ph type="ctrTitle"/>
          </p:nvPr>
        </p:nvSpPr>
        <p:spPr>
          <a:xfrm>
            <a:off x="838200" y="1143000"/>
            <a:ext cx="7315200" cy="4572000"/>
          </a:xfrm>
        </p:spPr>
        <p:txBody>
          <a:bodyPr anchor="ctr">
            <a:normAutofit/>
          </a:bodyPr>
          <a:lstStyle>
            <a:lvl1pPr algn="l">
              <a:lnSpc>
                <a:spcPct val="100000"/>
              </a:lnSpc>
              <a:defRPr sz="5400">
                <a:solidFill>
                  <a:schemeClr val="bg1"/>
                </a:solidFill>
              </a:defRPr>
            </a:lvl1pPr>
          </a:lstStyle>
          <a:p>
            <a:r>
              <a:rPr lang="en-US"/>
              <a:t>Click to edit Master title style</a:t>
            </a:r>
          </a:p>
        </p:txBody>
      </p:sp>
    </p:spTree>
    <p:extLst>
      <p:ext uri="{BB962C8B-B14F-4D97-AF65-F5344CB8AC3E}">
        <p14:creationId xmlns:p14="http://schemas.microsoft.com/office/powerpoint/2010/main" val="339585336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2">
    <p:bg>
      <p:bgPr>
        <a:solidFill>
          <a:schemeClr val="tx2"/>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4A480D3-89DA-FE68-582D-D2BD122F0956}"/>
              </a:ext>
            </a:extLst>
          </p:cNvPr>
          <p:cNvSpPr>
            <a:spLocks noGrp="1"/>
          </p:cNvSpPr>
          <p:nvPr>
            <p:ph type="dt" sz="half" idx="10"/>
          </p:nvPr>
        </p:nvSpPr>
        <p:spPr/>
        <p:txBody>
          <a:bodyPr/>
          <a:lstStyle>
            <a:lvl1pPr>
              <a:defRPr>
                <a:solidFill>
                  <a:sysClr val="windowText" lastClr="000000"/>
                </a:solidFill>
              </a:defRPr>
            </a:lvl1pPr>
          </a:lstStyle>
          <a:p>
            <a:r>
              <a:rPr lang="en-US" altLang="zh-CN" dirty="0"/>
              <a:t>03/12/2025</a:t>
            </a:r>
            <a:fld id="{C764DE79-268F-4C1A-8933-263129D2AF90}" type="datetimeFigureOut">
              <a:rPr lang="en-US" smtClean="0"/>
              <a:pPr/>
              <a:t>7/2/2025</a:t>
            </a:fld>
            <a:endParaRPr lang="en-US"/>
          </a:p>
        </p:txBody>
      </p:sp>
      <p:sp>
        <p:nvSpPr>
          <p:cNvPr id="7" name="Footer Placeholder 6">
            <a:extLst>
              <a:ext uri="{FF2B5EF4-FFF2-40B4-BE49-F238E27FC236}">
                <a16:creationId xmlns:a16="http://schemas.microsoft.com/office/drawing/2014/main" id="{F8C7C29B-FD45-1014-F4C8-9EA29D782500}"/>
              </a:ext>
            </a:extLst>
          </p:cNvPr>
          <p:cNvSpPr>
            <a:spLocks noGrp="1"/>
          </p:cNvSpPr>
          <p:nvPr>
            <p:ph type="ftr" sz="quarter" idx="11"/>
          </p:nvPr>
        </p:nvSpPr>
        <p:spPr/>
        <p:txBody>
          <a:bodyPr/>
          <a:lstStyle>
            <a:lvl1pPr>
              <a:defRPr>
                <a:solidFill>
                  <a:sysClr val="windowText" lastClr="000000"/>
                </a:solidFill>
              </a:defRPr>
            </a:lvl1pPr>
          </a:lstStyle>
          <a:p>
            <a:r>
              <a:rPr lang="en-US" altLang="zh-CN"/>
              <a:t>Sample Footer Text</a:t>
            </a:r>
          </a:p>
        </p:txBody>
      </p:sp>
      <p:sp>
        <p:nvSpPr>
          <p:cNvPr id="11" name="Slide Number Placeholder 10">
            <a:extLst>
              <a:ext uri="{FF2B5EF4-FFF2-40B4-BE49-F238E27FC236}">
                <a16:creationId xmlns:a16="http://schemas.microsoft.com/office/drawing/2014/main" id="{EDA09B5D-99AE-7CCF-9228-110FB2D310C9}"/>
              </a:ext>
            </a:extLst>
          </p:cNvPr>
          <p:cNvSpPr>
            <a:spLocks noGrp="1"/>
          </p:cNvSpPr>
          <p:nvPr>
            <p:ph type="sldNum" sz="quarter" idx="12"/>
          </p:nvPr>
        </p:nvSpPr>
        <p:spPr/>
        <p:txBody>
          <a:bodyPr/>
          <a:lstStyle>
            <a:lvl1pPr>
              <a:defRPr>
                <a:solidFill>
                  <a:sysClr val="windowText" lastClr="000000"/>
                </a:solidFill>
              </a:defRPr>
            </a:lvl1pPr>
          </a:lstStyle>
          <a:p>
            <a:fld id="{48F63A3B-78C7-47BE-AE5E-E10140E04643}" type="slidenum">
              <a:rPr lang="en-US" smtClean="0"/>
              <a:pPr/>
              <a:t>‹#›</a:t>
            </a:fld>
            <a:endParaRPr lang="en-US"/>
          </a:p>
        </p:txBody>
      </p:sp>
      <p:pic>
        <p:nvPicPr>
          <p:cNvPr id="4" name="Graphic 3">
            <a:extLst>
              <a:ext uri="{FF2B5EF4-FFF2-40B4-BE49-F238E27FC236}">
                <a16:creationId xmlns:a16="http://schemas.microsoft.com/office/drawing/2014/main" id="{C49F8338-EF7D-C337-9C27-C52CC6AED3E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H="1">
            <a:off x="12296" y="-585"/>
            <a:ext cx="1245913" cy="1245913"/>
          </a:xfrm>
          <a:prstGeom prst="rect">
            <a:avLst/>
          </a:prstGeom>
        </p:spPr>
      </p:pic>
      <p:pic>
        <p:nvPicPr>
          <p:cNvPr id="5" name="Graphic 4">
            <a:extLst>
              <a:ext uri="{FF2B5EF4-FFF2-40B4-BE49-F238E27FC236}">
                <a16:creationId xmlns:a16="http://schemas.microsoft.com/office/drawing/2014/main" id="{E36D82C4-7323-24F2-BFC3-E1965DE11076}"/>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a:off x="1258209" y="-585"/>
            <a:ext cx="1245913" cy="1245913"/>
          </a:xfrm>
          <a:prstGeom prst="rect">
            <a:avLst/>
          </a:prstGeom>
        </p:spPr>
      </p:pic>
      <p:pic>
        <p:nvPicPr>
          <p:cNvPr id="6" name="Graphic 5">
            <a:extLst>
              <a:ext uri="{FF2B5EF4-FFF2-40B4-BE49-F238E27FC236}">
                <a16:creationId xmlns:a16="http://schemas.microsoft.com/office/drawing/2014/main" id="{65210812-9B8E-0F36-EED5-5D4BBD677884}"/>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flipV="1">
            <a:off x="12296" y="1244742"/>
            <a:ext cx="1245913" cy="1245913"/>
          </a:xfrm>
          <a:prstGeom prst="rect">
            <a:avLst/>
          </a:prstGeom>
        </p:spPr>
      </p:pic>
      <p:pic>
        <p:nvPicPr>
          <p:cNvPr id="10" name="Graphic 9">
            <a:extLst>
              <a:ext uri="{FF2B5EF4-FFF2-40B4-BE49-F238E27FC236}">
                <a16:creationId xmlns:a16="http://schemas.microsoft.com/office/drawing/2014/main" id="{B3079D0D-4483-E902-8380-BBD04671AF84}"/>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V="1">
            <a:off x="13644" y="2492159"/>
            <a:ext cx="1245913" cy="1245913"/>
          </a:xfrm>
          <a:prstGeom prst="rect">
            <a:avLst/>
          </a:prstGeom>
        </p:spPr>
      </p:pic>
      <p:pic>
        <p:nvPicPr>
          <p:cNvPr id="12" name="Graphic 11">
            <a:extLst>
              <a:ext uri="{FF2B5EF4-FFF2-40B4-BE49-F238E27FC236}">
                <a16:creationId xmlns:a16="http://schemas.microsoft.com/office/drawing/2014/main" id="{BACD58AF-60D5-B4D0-736E-54BA50AE4D1F}"/>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H="1" flipV="1">
            <a:off x="2504122" y="1244742"/>
            <a:ext cx="1245913" cy="1245913"/>
          </a:xfrm>
          <a:prstGeom prst="rect">
            <a:avLst/>
          </a:prstGeom>
        </p:spPr>
      </p:pic>
      <p:sp>
        <p:nvSpPr>
          <p:cNvPr id="2" name="Title 1">
            <a:extLst>
              <a:ext uri="{FF2B5EF4-FFF2-40B4-BE49-F238E27FC236}">
                <a16:creationId xmlns:a16="http://schemas.microsoft.com/office/drawing/2014/main" id="{73CE7F2F-28FF-C1F7-839C-21B17B54E50F}"/>
              </a:ext>
            </a:extLst>
          </p:cNvPr>
          <p:cNvSpPr>
            <a:spLocks noGrp="1"/>
          </p:cNvSpPr>
          <p:nvPr>
            <p:ph type="ctrTitle"/>
          </p:nvPr>
        </p:nvSpPr>
        <p:spPr>
          <a:xfrm>
            <a:off x="4038600" y="1143000"/>
            <a:ext cx="7315200" cy="4572000"/>
          </a:xfrm>
        </p:spPr>
        <p:txBody>
          <a:bodyPr anchor="ctr">
            <a:normAutofit/>
          </a:bodyPr>
          <a:lstStyle>
            <a:lvl1pPr algn="r">
              <a:lnSpc>
                <a:spcPct val="100000"/>
              </a:lnSpc>
              <a:defRPr sz="5400">
                <a:solidFill>
                  <a:schemeClr val="bg1"/>
                </a:solidFill>
              </a:defRPr>
            </a:lvl1pPr>
          </a:lstStyle>
          <a:p>
            <a:r>
              <a:rPr lang="en-US"/>
              <a:t>Click to edit Master title style</a:t>
            </a:r>
          </a:p>
        </p:txBody>
      </p:sp>
    </p:spTree>
    <p:extLst>
      <p:ext uri="{BB962C8B-B14F-4D97-AF65-F5344CB8AC3E}">
        <p14:creationId xmlns:p14="http://schemas.microsoft.com/office/powerpoint/2010/main" val="205732851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3">
    <p:bg>
      <p:bgPr>
        <a:solidFill>
          <a:schemeClr val="tx2"/>
        </a:solidFill>
        <a:effectLst/>
      </p:bgPr>
    </p:bg>
    <p:spTree>
      <p:nvGrpSpPr>
        <p:cNvPr id="1" name=""/>
        <p:cNvGrpSpPr/>
        <p:nvPr/>
      </p:nvGrpSpPr>
      <p:grpSpPr>
        <a:xfrm>
          <a:off x="0" y="0"/>
          <a:ext cx="0" cy="0"/>
          <a:chOff x="0" y="0"/>
          <a:chExt cx="0" cy="0"/>
        </a:xfrm>
      </p:grpSpPr>
      <p:pic>
        <p:nvPicPr>
          <p:cNvPr id="15" name="Graphic 14">
            <a:extLst>
              <a:ext uri="{FF2B5EF4-FFF2-40B4-BE49-F238E27FC236}">
                <a16:creationId xmlns:a16="http://schemas.microsoft.com/office/drawing/2014/main" id="{2F37234F-ECFC-A04F-9028-D95CDD5826E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46087" y="-585"/>
            <a:ext cx="1245913" cy="1245913"/>
          </a:xfrm>
          <a:prstGeom prst="rect">
            <a:avLst/>
          </a:prstGeom>
        </p:spPr>
      </p:pic>
      <p:pic>
        <p:nvPicPr>
          <p:cNvPr id="16" name="Graphic 15">
            <a:extLst>
              <a:ext uri="{FF2B5EF4-FFF2-40B4-BE49-F238E27FC236}">
                <a16:creationId xmlns:a16="http://schemas.microsoft.com/office/drawing/2014/main" id="{0D26A40F-1171-DC80-109E-3DA95A0E3143}"/>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700174" y="-585"/>
            <a:ext cx="1245913" cy="1245913"/>
          </a:xfrm>
          <a:prstGeom prst="rect">
            <a:avLst/>
          </a:prstGeom>
        </p:spPr>
      </p:pic>
      <p:pic>
        <p:nvPicPr>
          <p:cNvPr id="17" name="Graphic 16">
            <a:extLst>
              <a:ext uri="{FF2B5EF4-FFF2-40B4-BE49-F238E27FC236}">
                <a16:creationId xmlns:a16="http://schemas.microsoft.com/office/drawing/2014/main" id="{2ABD9CBC-EA42-1846-F3FB-958482AA7D6C}"/>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V="1">
            <a:off x="10946087" y="1244742"/>
            <a:ext cx="1245913" cy="1245913"/>
          </a:xfrm>
          <a:prstGeom prst="rect">
            <a:avLst/>
          </a:prstGeom>
        </p:spPr>
      </p:pic>
      <p:pic>
        <p:nvPicPr>
          <p:cNvPr id="18" name="Graphic 17">
            <a:extLst>
              <a:ext uri="{FF2B5EF4-FFF2-40B4-BE49-F238E27FC236}">
                <a16:creationId xmlns:a16="http://schemas.microsoft.com/office/drawing/2014/main" id="{49DD95E4-1CB8-6741-90E0-8172EC10428B}"/>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H="1" flipV="1">
            <a:off x="10944739" y="2492159"/>
            <a:ext cx="1245913" cy="1245913"/>
          </a:xfrm>
          <a:prstGeom prst="rect">
            <a:avLst/>
          </a:prstGeom>
        </p:spPr>
      </p:pic>
      <p:pic>
        <p:nvPicPr>
          <p:cNvPr id="19" name="Graphic 18">
            <a:extLst>
              <a:ext uri="{FF2B5EF4-FFF2-40B4-BE49-F238E27FC236}">
                <a16:creationId xmlns:a16="http://schemas.microsoft.com/office/drawing/2014/main" id="{438DC965-B75A-C249-A3E5-DE42253C40E0}"/>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0" y="3146544"/>
            <a:ext cx="1245913" cy="1245913"/>
          </a:xfrm>
          <a:prstGeom prst="rect">
            <a:avLst/>
          </a:prstGeom>
        </p:spPr>
      </p:pic>
      <p:pic>
        <p:nvPicPr>
          <p:cNvPr id="20" name="Graphic 19">
            <a:extLst>
              <a:ext uri="{FF2B5EF4-FFF2-40B4-BE49-F238E27FC236}">
                <a16:creationId xmlns:a16="http://schemas.microsoft.com/office/drawing/2014/main" id="{5E3F6703-4F30-AFE8-5270-5E15E0900A0E}"/>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flipV="1">
            <a:off x="8454261" y="1244742"/>
            <a:ext cx="1245913" cy="1245913"/>
          </a:xfrm>
          <a:prstGeom prst="rect">
            <a:avLst/>
          </a:prstGeom>
        </p:spPr>
      </p:pic>
      <p:pic>
        <p:nvPicPr>
          <p:cNvPr id="21" name="Graphic 20">
            <a:extLst>
              <a:ext uri="{FF2B5EF4-FFF2-40B4-BE49-F238E27FC236}">
                <a16:creationId xmlns:a16="http://schemas.microsoft.com/office/drawing/2014/main" id="{689163B1-1629-F877-CF7C-C583D66A8378}"/>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H="1" flipV="1">
            <a:off x="0" y="4391871"/>
            <a:ext cx="1245913" cy="1245913"/>
          </a:xfrm>
          <a:prstGeom prst="rect">
            <a:avLst/>
          </a:prstGeom>
        </p:spPr>
      </p:pic>
      <p:pic>
        <p:nvPicPr>
          <p:cNvPr id="22" name="Graphic 21">
            <a:extLst>
              <a:ext uri="{FF2B5EF4-FFF2-40B4-BE49-F238E27FC236}">
                <a16:creationId xmlns:a16="http://schemas.microsoft.com/office/drawing/2014/main" id="{9BBD5ECC-EBCF-77D9-8F6A-015C6C534A8E}"/>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flipV="1">
            <a:off x="1245913" y="4391871"/>
            <a:ext cx="1245913" cy="1245913"/>
          </a:xfrm>
          <a:prstGeom prst="rect">
            <a:avLst/>
          </a:prstGeom>
        </p:spPr>
      </p:pic>
      <p:sp>
        <p:nvSpPr>
          <p:cNvPr id="5" name="Title 1">
            <a:extLst>
              <a:ext uri="{FF2B5EF4-FFF2-40B4-BE49-F238E27FC236}">
                <a16:creationId xmlns:a16="http://schemas.microsoft.com/office/drawing/2014/main" id="{62766A8E-2201-C896-50B9-7DDC0DE14900}"/>
              </a:ext>
            </a:extLst>
          </p:cNvPr>
          <p:cNvSpPr>
            <a:spLocks noGrp="1"/>
          </p:cNvSpPr>
          <p:nvPr>
            <p:ph type="ctrTitle"/>
          </p:nvPr>
        </p:nvSpPr>
        <p:spPr>
          <a:xfrm>
            <a:off x="2563091" y="1143000"/>
            <a:ext cx="7065818" cy="4572000"/>
          </a:xfrm>
        </p:spPr>
        <p:txBody>
          <a:bodyPr anchor="ctr">
            <a:normAutofit/>
          </a:bodyPr>
          <a:lstStyle>
            <a:lvl1pPr algn="ctr">
              <a:lnSpc>
                <a:spcPct val="100000"/>
              </a:lnSpc>
              <a:defRPr sz="5400">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1F0C2D4B-87BE-4E4B-18A8-B4720F8CEBD2}"/>
              </a:ext>
            </a:extLst>
          </p:cNvPr>
          <p:cNvSpPr>
            <a:spLocks noGrp="1"/>
          </p:cNvSpPr>
          <p:nvPr>
            <p:ph type="dt" sz="half" idx="10"/>
          </p:nvPr>
        </p:nvSpPr>
        <p:spPr/>
        <p:txBody>
          <a:bodyPr/>
          <a:lstStyle>
            <a:lvl1pPr>
              <a:defRPr>
                <a:solidFill>
                  <a:sysClr val="windowText" lastClr="000000"/>
                </a:solidFill>
              </a:defRPr>
            </a:lvl1pPr>
          </a:lstStyle>
          <a:p>
            <a:r>
              <a:rPr lang="en-US" altLang="zh-CN" dirty="0"/>
              <a:t>03/12/2025</a:t>
            </a:r>
            <a:fld id="{C764DE79-268F-4C1A-8933-263129D2AF90}" type="datetimeFigureOut">
              <a:rPr lang="en-US" smtClean="0"/>
              <a:pPr/>
              <a:t>7/2/2025</a:t>
            </a:fld>
            <a:endParaRPr lang="en-US"/>
          </a:p>
        </p:txBody>
      </p:sp>
      <p:sp>
        <p:nvSpPr>
          <p:cNvPr id="4" name="Footer Placeholder 3">
            <a:extLst>
              <a:ext uri="{FF2B5EF4-FFF2-40B4-BE49-F238E27FC236}">
                <a16:creationId xmlns:a16="http://schemas.microsoft.com/office/drawing/2014/main" id="{E2696136-77B7-33A5-89AC-2FB6EFA49C8F}"/>
              </a:ext>
            </a:extLst>
          </p:cNvPr>
          <p:cNvSpPr>
            <a:spLocks noGrp="1"/>
          </p:cNvSpPr>
          <p:nvPr>
            <p:ph type="ftr" sz="quarter" idx="11"/>
          </p:nvPr>
        </p:nvSpPr>
        <p:spPr/>
        <p:txBody>
          <a:bodyPr/>
          <a:lstStyle>
            <a:lvl1pPr>
              <a:defRPr>
                <a:solidFill>
                  <a:sysClr val="windowText" lastClr="000000"/>
                </a:solidFill>
              </a:defRPr>
            </a:lvl1pPr>
          </a:lstStyle>
          <a:p>
            <a:r>
              <a:rPr lang="en-US" altLang="zh-CN"/>
              <a:t>Sample Footer Text</a:t>
            </a:r>
          </a:p>
        </p:txBody>
      </p:sp>
      <p:sp>
        <p:nvSpPr>
          <p:cNvPr id="7" name="Slide Number Placeholder 6">
            <a:extLst>
              <a:ext uri="{FF2B5EF4-FFF2-40B4-BE49-F238E27FC236}">
                <a16:creationId xmlns:a16="http://schemas.microsoft.com/office/drawing/2014/main" id="{1BE0E0BC-FD26-1B58-BC06-A2F988E67989}"/>
              </a:ext>
            </a:extLst>
          </p:cNvPr>
          <p:cNvSpPr>
            <a:spLocks noGrp="1"/>
          </p:cNvSpPr>
          <p:nvPr>
            <p:ph type="sldNum" sz="quarter" idx="12"/>
          </p:nvPr>
        </p:nvSpPr>
        <p:spPr/>
        <p:txBody>
          <a:bodyPr/>
          <a:lstStyle>
            <a:lvl1pPr>
              <a:defRPr>
                <a:solidFill>
                  <a:sysClr val="windowText" lastClr="000000"/>
                </a:solidFill>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174788938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0" tIns="0" rIns="0" bIns="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0" tIns="0" rIns="0" bIns="0" rtlCol="0" anchor="ctr"/>
          <a:lstStyle>
            <a:lvl1pPr algn="l">
              <a:defRPr sz="1200">
                <a:solidFill>
                  <a:schemeClr val="tx1">
                    <a:tint val="75000"/>
                  </a:schemeClr>
                </a:solidFill>
              </a:defRPr>
            </a:lvl1pPr>
          </a:lstStyle>
          <a:p>
            <a:fld id="{C764DE79-268F-4C1A-8933-263129D2AF90}" type="datetimeFigureOut">
              <a:rPr lang="en-US" dirty="0"/>
              <a:t>7/2/2025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0" tIns="0" rIns="0" bIns="0" rtlCol="0" anchor="ctr"/>
          <a:lstStyle>
            <a:lvl1pPr algn="ctr">
              <a:defRPr sz="1200">
                <a:solidFill>
                  <a:schemeClr val="tx1">
                    <a:tint val="75000"/>
                  </a:schemeClr>
                </a:solidFill>
              </a:defRPr>
            </a:lvl1pPr>
          </a:lstStyle>
          <a:p>
            <a:r>
              <a:rPr lang="en-US" altLang="zh-CN"/>
              <a:t>Sample Footer Text</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0" tIns="0" rIns="0" bIns="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2156404696"/>
      </p:ext>
    </p:extLst>
  </p:cSld>
  <p:clrMap bg1="dk1" tx1="lt1" bg2="dk2" tx2="lt2" accent1="accent1" accent2="accent2" accent3="accent3" accent4="accent4" accent5="accent5" accent6="accent6" hlink="hlink" folHlink="folHlink"/>
  <p:sldLayoutIdLst>
    <p:sldLayoutId id="2147483727" r:id="rId1"/>
    <p:sldLayoutId id="2147483675" r:id="rId2"/>
    <p:sldLayoutId id="2147483729" r:id="rId3"/>
    <p:sldLayoutId id="2147483730" r:id="rId4"/>
    <p:sldLayoutId id="2147483731" r:id="rId5"/>
    <p:sldLayoutId id="2147483732" r:id="rId6"/>
    <p:sldLayoutId id="2147483737" r:id="rId7"/>
    <p:sldLayoutId id="2147483738" r:id="rId8"/>
    <p:sldLayoutId id="2147483739" r:id="rId9"/>
    <p:sldLayoutId id="2147483740" r:id="rId10"/>
    <p:sldLayoutId id="2147483759" r:id="rId11"/>
    <p:sldLayoutId id="2147483685" r:id="rId12"/>
    <p:sldLayoutId id="2147483686" r:id="rId13"/>
    <p:sldLayoutId id="2147483746" r:id="rId14"/>
    <p:sldLayoutId id="2147483747" r:id="rId15"/>
    <p:sldLayoutId id="2147483748" r:id="rId16"/>
    <p:sldLayoutId id="2147483750"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4" r:id="rId28"/>
    <p:sldLayoutId id="2147483705" r:id="rId29"/>
    <p:sldLayoutId id="2147483706" r:id="rId30"/>
    <p:sldLayoutId id="2147483707" r:id="rId31"/>
    <p:sldLayoutId id="2147483708" r:id="rId32"/>
    <p:sldLayoutId id="2147483709" r:id="rId33"/>
    <p:sldLayoutId id="2147483710" r:id="rId34"/>
    <p:sldLayoutId id="2147483711" r:id="rId35"/>
    <p:sldLayoutId id="2147483712" r:id="rId36"/>
    <p:sldLayoutId id="2147483735" r:id="rId37"/>
    <p:sldLayoutId id="2147483736" r:id="rId38"/>
    <p:sldLayoutId id="2147483713" r:id="rId39"/>
    <p:sldLayoutId id="2147483714" r:id="rId40"/>
    <p:sldLayoutId id="2147483715" r:id="rId41"/>
    <p:sldLayoutId id="2147483716" r:id="rId42"/>
    <p:sldLayoutId id="2147483717" r:id="rId43"/>
    <p:sldLayoutId id="2147483718" r:id="rId44"/>
    <p:sldLayoutId id="2147483719" r:id="rId45"/>
    <p:sldLayoutId id="2147483743" r:id="rId46"/>
    <p:sldLayoutId id="2147483758" r:id="rId47"/>
    <p:sldLayoutId id="2147483745" r:id="rId48"/>
    <p:sldLayoutId id="2147483751" r:id="rId49"/>
    <p:sldLayoutId id="2147483757" r:id="rId50"/>
    <p:sldLayoutId id="2147483753" r:id="rId51"/>
    <p:sldLayoutId id="2147483754" r:id="rId52"/>
    <p:sldLayoutId id="2147483755" r:id="rId53"/>
    <p:sldLayoutId id="2147483742" r:id="rId54"/>
    <p:sldLayoutId id="2147483752" r:id="rId55"/>
    <p:sldLayoutId id="2147483756" r:id="rId56"/>
    <p:sldLayoutId id="2147483720" r:id="rId57"/>
    <p:sldLayoutId id="2147483721" r:id="rId58"/>
    <p:sldLayoutId id="2147483722" r:id="rId59"/>
    <p:sldLayoutId id="2147483723" r:id="rId60"/>
    <p:sldLayoutId id="2147483724" r:id="rId61"/>
    <p:sldLayoutId id="2147483726" r:id="rId62"/>
  </p:sldLayoutIdLst>
  <p:txStyles>
    <p:titleStyle>
      <a:lvl1pPr algn="l" defTabSz="914400" rtl="0" eaLnBrk="1" latinLnBrk="0" hangingPunct="1">
        <a:lnSpc>
          <a:spcPct val="90000"/>
        </a:lnSpc>
        <a:spcBef>
          <a:spcPct val="0"/>
        </a:spcBef>
        <a:buNone/>
        <a:defRPr sz="4400" kern="1200">
          <a:solidFill>
            <a:schemeClr val="accent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4.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Balaji-itz-me" TargetMode="External"/><Relationship Id="rId2" Type="http://schemas.openxmlformats.org/officeDocument/2006/relationships/hyperlink" Target="https://www.linkedin.com/in/balaji-k-626613157" TargetMode="External"/><Relationship Id="rId1" Type="http://schemas.openxmlformats.org/officeDocument/2006/relationships/slideLayout" Target="../slideLayouts/slideLayout47.xml"/><Relationship Id="rId4" Type="http://schemas.openxmlformats.org/officeDocument/2006/relationships/hyperlink" Target="https://github.com/Balaji-itz-me/Household_Energy_Usage_Forecas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289AB-EB97-C007-8AB7-BC37167BB64C}"/>
              </a:ext>
            </a:extLst>
          </p:cNvPr>
          <p:cNvSpPr>
            <a:spLocks noGrp="1"/>
          </p:cNvSpPr>
          <p:nvPr>
            <p:ph type="title"/>
          </p:nvPr>
        </p:nvSpPr>
        <p:spPr>
          <a:xfrm>
            <a:off x="655539" y="1759974"/>
            <a:ext cx="6502346" cy="2104103"/>
          </a:xfrm>
        </p:spPr>
        <p:txBody>
          <a:bodyPr anchor="b" anchorCtr="0">
            <a:normAutofit/>
          </a:bodyPr>
          <a:lstStyle/>
          <a:p>
            <a:r>
              <a:rPr lang="en-IN" sz="3200" dirty="0"/>
              <a:t>Household Power Consumption Prediction</a:t>
            </a:r>
            <a:endParaRPr lang="zh-CN" altLang="en-US" sz="3200" dirty="0"/>
          </a:p>
        </p:txBody>
      </p:sp>
      <p:sp>
        <p:nvSpPr>
          <p:cNvPr id="3" name="Subtitle 2">
            <a:extLst>
              <a:ext uri="{FF2B5EF4-FFF2-40B4-BE49-F238E27FC236}">
                <a16:creationId xmlns:a16="http://schemas.microsoft.com/office/drawing/2014/main" id="{B84695A9-88A1-EC7F-9AD4-425162D42E2F}"/>
              </a:ext>
            </a:extLst>
          </p:cNvPr>
          <p:cNvSpPr>
            <a:spLocks noGrp="1"/>
          </p:cNvSpPr>
          <p:nvPr>
            <p:ph type="subTitle" idx="1"/>
          </p:nvPr>
        </p:nvSpPr>
        <p:spPr>
          <a:xfrm>
            <a:off x="655538" y="4284643"/>
            <a:ext cx="6027061" cy="1245913"/>
          </a:xfrm>
        </p:spPr>
        <p:txBody>
          <a:bodyPr/>
          <a:lstStyle/>
          <a:p>
            <a:r>
              <a:rPr lang="en-US" dirty="0"/>
              <a:t>Using Machine Learning for Energy Forecasting</a:t>
            </a:r>
            <a:endParaRPr lang="zh-CN" altLang="en-US" dirty="0"/>
          </a:p>
        </p:txBody>
      </p:sp>
      <p:sp>
        <p:nvSpPr>
          <p:cNvPr id="4" name="Text Placeholder 3">
            <a:extLst>
              <a:ext uri="{FF2B5EF4-FFF2-40B4-BE49-F238E27FC236}">
                <a16:creationId xmlns:a16="http://schemas.microsoft.com/office/drawing/2014/main" id="{E6615974-BA92-014B-E968-DBD2D7010549}"/>
              </a:ext>
            </a:extLst>
          </p:cNvPr>
          <p:cNvSpPr>
            <a:spLocks noGrp="1"/>
          </p:cNvSpPr>
          <p:nvPr>
            <p:ph type="body" sz="quarter" idx="11"/>
          </p:nvPr>
        </p:nvSpPr>
        <p:spPr>
          <a:xfrm>
            <a:off x="660399" y="5732206"/>
            <a:ext cx="2800556" cy="331103"/>
          </a:xfrm>
        </p:spPr>
        <p:txBody>
          <a:bodyPr/>
          <a:lstStyle/>
          <a:p>
            <a:r>
              <a:rPr lang="en-US" altLang="zh-CN" dirty="0"/>
              <a:t>Presenter Name : BALAJI K</a:t>
            </a:r>
          </a:p>
        </p:txBody>
      </p:sp>
    </p:spTree>
    <p:extLst>
      <p:ext uri="{BB962C8B-B14F-4D97-AF65-F5344CB8AC3E}">
        <p14:creationId xmlns:p14="http://schemas.microsoft.com/office/powerpoint/2010/main" val="38174185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able 29">
            <a:extLst>
              <a:ext uri="{FF2B5EF4-FFF2-40B4-BE49-F238E27FC236}">
                <a16:creationId xmlns:a16="http://schemas.microsoft.com/office/drawing/2014/main" id="{30FF3668-1AD0-9E46-6853-B0801D4A8811}"/>
              </a:ext>
            </a:extLst>
          </p:cNvPr>
          <p:cNvGraphicFramePr>
            <a:graphicFrameLocks noGrp="1"/>
          </p:cNvGraphicFramePr>
          <p:nvPr>
            <p:extLst>
              <p:ext uri="{D42A27DB-BD31-4B8C-83A1-F6EECF244321}">
                <p14:modId xmlns:p14="http://schemas.microsoft.com/office/powerpoint/2010/main" val="1125944418"/>
              </p:ext>
            </p:extLst>
          </p:nvPr>
        </p:nvGraphicFramePr>
        <p:xfrm>
          <a:off x="1104926" y="2697480"/>
          <a:ext cx="10515600" cy="1463040"/>
        </p:xfrm>
        <a:graphic>
          <a:graphicData uri="http://schemas.openxmlformats.org/drawingml/2006/table">
            <a:tbl>
              <a:tblPr/>
              <a:tblGrid>
                <a:gridCol w="3505200">
                  <a:extLst>
                    <a:ext uri="{9D8B030D-6E8A-4147-A177-3AD203B41FA5}">
                      <a16:colId xmlns:a16="http://schemas.microsoft.com/office/drawing/2014/main" val="4009635883"/>
                    </a:ext>
                  </a:extLst>
                </a:gridCol>
                <a:gridCol w="3505200">
                  <a:extLst>
                    <a:ext uri="{9D8B030D-6E8A-4147-A177-3AD203B41FA5}">
                      <a16:colId xmlns:a16="http://schemas.microsoft.com/office/drawing/2014/main" val="2077301008"/>
                    </a:ext>
                  </a:extLst>
                </a:gridCol>
                <a:gridCol w="3505200">
                  <a:extLst>
                    <a:ext uri="{9D8B030D-6E8A-4147-A177-3AD203B41FA5}">
                      <a16:colId xmlns:a16="http://schemas.microsoft.com/office/drawing/2014/main" val="1679386948"/>
                    </a:ext>
                  </a:extLst>
                </a:gridCol>
              </a:tblGrid>
              <a:tr h="0">
                <a:tc>
                  <a:txBody>
                    <a:bodyPr/>
                    <a:lstStyle/>
                    <a:p>
                      <a:r>
                        <a:rPr lang="en-IN" b="1"/>
                        <a:t>Metric</a:t>
                      </a:r>
                    </a:p>
                  </a:txBody>
                  <a:tcPr anchor="ctr">
                    <a:lnL>
                      <a:noFill/>
                    </a:lnL>
                    <a:lnR>
                      <a:noFill/>
                    </a:lnR>
                    <a:lnT>
                      <a:noFill/>
                    </a:lnT>
                    <a:lnB>
                      <a:noFill/>
                    </a:lnB>
                    <a:noFill/>
                  </a:tcPr>
                </a:tc>
                <a:tc>
                  <a:txBody>
                    <a:bodyPr/>
                    <a:lstStyle/>
                    <a:p>
                      <a:r>
                        <a:rPr lang="en-IN" b="1"/>
                        <a:t>Mean Performance</a:t>
                      </a:r>
                    </a:p>
                  </a:txBody>
                  <a:tcPr anchor="ctr">
                    <a:lnL>
                      <a:noFill/>
                    </a:lnL>
                    <a:lnR>
                      <a:noFill/>
                    </a:lnR>
                    <a:lnT>
                      <a:noFill/>
                    </a:lnT>
                    <a:lnB>
                      <a:noFill/>
                    </a:lnB>
                    <a:noFill/>
                  </a:tcPr>
                </a:tc>
                <a:tc>
                  <a:txBody>
                    <a:bodyPr/>
                    <a:lstStyle/>
                    <a:p>
                      <a:r>
                        <a:rPr lang="en-IN" b="1" dirty="0"/>
                        <a:t>Std. Deviation</a:t>
                      </a:r>
                    </a:p>
                  </a:txBody>
                  <a:tcPr anchor="ctr">
                    <a:lnL>
                      <a:noFill/>
                    </a:lnL>
                    <a:lnR>
                      <a:noFill/>
                    </a:lnR>
                    <a:lnT>
                      <a:noFill/>
                    </a:lnT>
                    <a:lnB>
                      <a:noFill/>
                    </a:lnB>
                    <a:noFill/>
                  </a:tcPr>
                </a:tc>
                <a:extLst>
                  <a:ext uri="{0D108BD9-81ED-4DB2-BD59-A6C34878D82A}">
                    <a16:rowId xmlns:a16="http://schemas.microsoft.com/office/drawing/2014/main" val="2447179658"/>
                  </a:ext>
                </a:extLst>
              </a:tr>
              <a:tr h="0">
                <a:tc>
                  <a:txBody>
                    <a:bodyPr/>
                    <a:lstStyle/>
                    <a:p>
                      <a:r>
                        <a:rPr lang="en-IN" b="1"/>
                        <a:t>RMSE</a:t>
                      </a:r>
                      <a:endParaRPr lang="en-IN"/>
                    </a:p>
                  </a:txBody>
                  <a:tcPr anchor="ctr">
                    <a:lnL>
                      <a:noFill/>
                    </a:lnL>
                    <a:lnR>
                      <a:noFill/>
                    </a:lnR>
                    <a:lnT>
                      <a:noFill/>
                    </a:lnT>
                    <a:lnB>
                      <a:noFill/>
                    </a:lnB>
                    <a:noFill/>
                  </a:tcPr>
                </a:tc>
                <a:tc>
                  <a:txBody>
                    <a:bodyPr/>
                    <a:lstStyle/>
                    <a:p>
                      <a:r>
                        <a:rPr lang="en-IN"/>
                        <a:t>0.1597</a:t>
                      </a:r>
                    </a:p>
                  </a:txBody>
                  <a:tcPr anchor="ctr">
                    <a:lnL>
                      <a:noFill/>
                    </a:lnL>
                    <a:lnR>
                      <a:noFill/>
                    </a:lnR>
                    <a:lnT>
                      <a:noFill/>
                    </a:lnT>
                    <a:lnB>
                      <a:noFill/>
                    </a:lnB>
                    <a:noFill/>
                  </a:tcPr>
                </a:tc>
                <a:tc>
                  <a:txBody>
                    <a:bodyPr/>
                    <a:lstStyle/>
                    <a:p>
                      <a:r>
                        <a:rPr lang="en-IN" dirty="0"/>
                        <a:t>±0.00037</a:t>
                      </a:r>
                    </a:p>
                  </a:txBody>
                  <a:tcPr anchor="ctr">
                    <a:lnL>
                      <a:noFill/>
                    </a:lnL>
                    <a:lnR>
                      <a:noFill/>
                    </a:lnR>
                    <a:lnT>
                      <a:noFill/>
                    </a:lnT>
                    <a:lnB>
                      <a:noFill/>
                    </a:lnB>
                    <a:noFill/>
                  </a:tcPr>
                </a:tc>
                <a:extLst>
                  <a:ext uri="{0D108BD9-81ED-4DB2-BD59-A6C34878D82A}">
                    <a16:rowId xmlns:a16="http://schemas.microsoft.com/office/drawing/2014/main" val="574047207"/>
                  </a:ext>
                </a:extLst>
              </a:tr>
              <a:tr h="0">
                <a:tc>
                  <a:txBody>
                    <a:bodyPr/>
                    <a:lstStyle/>
                    <a:p>
                      <a:r>
                        <a:rPr lang="en-IN" b="1"/>
                        <a:t>MAE</a:t>
                      </a:r>
                      <a:endParaRPr lang="en-IN"/>
                    </a:p>
                  </a:txBody>
                  <a:tcPr anchor="ctr">
                    <a:lnL>
                      <a:noFill/>
                    </a:lnL>
                    <a:lnR>
                      <a:noFill/>
                    </a:lnR>
                    <a:lnT>
                      <a:noFill/>
                    </a:lnT>
                    <a:lnB>
                      <a:noFill/>
                    </a:lnB>
                    <a:noFill/>
                  </a:tcPr>
                </a:tc>
                <a:tc>
                  <a:txBody>
                    <a:bodyPr/>
                    <a:lstStyle/>
                    <a:p>
                      <a:r>
                        <a:rPr lang="en-IN"/>
                        <a:t>0.1046</a:t>
                      </a:r>
                    </a:p>
                  </a:txBody>
                  <a:tcPr anchor="ctr">
                    <a:lnL>
                      <a:noFill/>
                    </a:lnL>
                    <a:lnR>
                      <a:noFill/>
                    </a:lnR>
                    <a:lnT>
                      <a:noFill/>
                    </a:lnT>
                    <a:lnB>
                      <a:noFill/>
                    </a:lnB>
                    <a:noFill/>
                  </a:tcPr>
                </a:tc>
                <a:tc>
                  <a:txBody>
                    <a:bodyPr/>
                    <a:lstStyle/>
                    <a:p>
                      <a:r>
                        <a:rPr lang="en-IN"/>
                        <a:t>±0.00024</a:t>
                      </a:r>
                    </a:p>
                  </a:txBody>
                  <a:tcPr anchor="ctr">
                    <a:lnL>
                      <a:noFill/>
                    </a:lnL>
                    <a:lnR>
                      <a:noFill/>
                    </a:lnR>
                    <a:lnT>
                      <a:noFill/>
                    </a:lnT>
                    <a:lnB>
                      <a:noFill/>
                    </a:lnB>
                    <a:noFill/>
                  </a:tcPr>
                </a:tc>
                <a:extLst>
                  <a:ext uri="{0D108BD9-81ED-4DB2-BD59-A6C34878D82A}">
                    <a16:rowId xmlns:a16="http://schemas.microsoft.com/office/drawing/2014/main" val="1088653902"/>
                  </a:ext>
                </a:extLst>
              </a:tr>
              <a:tr h="0">
                <a:tc>
                  <a:txBody>
                    <a:bodyPr/>
                    <a:lstStyle/>
                    <a:p>
                      <a:r>
                        <a:rPr lang="en-IN" b="1"/>
                        <a:t>R²</a:t>
                      </a:r>
                      <a:endParaRPr lang="en-IN"/>
                    </a:p>
                  </a:txBody>
                  <a:tcPr anchor="ctr">
                    <a:lnL>
                      <a:noFill/>
                    </a:lnL>
                    <a:lnR>
                      <a:noFill/>
                    </a:lnR>
                    <a:lnT>
                      <a:noFill/>
                    </a:lnT>
                    <a:lnB>
                      <a:noFill/>
                    </a:lnB>
                    <a:noFill/>
                  </a:tcPr>
                </a:tc>
                <a:tc>
                  <a:txBody>
                    <a:bodyPr/>
                    <a:lstStyle/>
                    <a:p>
                      <a:r>
                        <a:rPr lang="en-IN"/>
                        <a:t>0.8484</a:t>
                      </a:r>
                    </a:p>
                  </a:txBody>
                  <a:tcPr anchor="ctr">
                    <a:lnL>
                      <a:noFill/>
                    </a:lnL>
                    <a:lnR>
                      <a:noFill/>
                    </a:lnR>
                    <a:lnT>
                      <a:noFill/>
                    </a:lnT>
                    <a:lnB>
                      <a:noFill/>
                    </a:lnB>
                    <a:noFill/>
                  </a:tcPr>
                </a:tc>
                <a:tc>
                  <a:txBody>
                    <a:bodyPr/>
                    <a:lstStyle/>
                    <a:p>
                      <a:r>
                        <a:rPr lang="en-IN" dirty="0"/>
                        <a:t>±0.0007</a:t>
                      </a:r>
                    </a:p>
                  </a:txBody>
                  <a:tcPr anchor="ctr">
                    <a:lnL>
                      <a:noFill/>
                    </a:lnL>
                    <a:lnR>
                      <a:noFill/>
                    </a:lnR>
                    <a:lnT>
                      <a:noFill/>
                    </a:lnT>
                    <a:lnB>
                      <a:noFill/>
                    </a:lnB>
                    <a:noFill/>
                  </a:tcPr>
                </a:tc>
                <a:extLst>
                  <a:ext uri="{0D108BD9-81ED-4DB2-BD59-A6C34878D82A}">
                    <a16:rowId xmlns:a16="http://schemas.microsoft.com/office/drawing/2014/main" val="2834015458"/>
                  </a:ext>
                </a:extLst>
              </a:tr>
            </a:tbl>
          </a:graphicData>
        </a:graphic>
      </p:graphicFrame>
      <p:sp>
        <p:nvSpPr>
          <p:cNvPr id="31" name="Rectangle 1">
            <a:extLst>
              <a:ext uri="{FF2B5EF4-FFF2-40B4-BE49-F238E27FC236}">
                <a16:creationId xmlns:a16="http://schemas.microsoft.com/office/drawing/2014/main" id="{EBE2780B-8D7E-6598-B08A-806DB7C9BEF8}"/>
              </a:ext>
            </a:extLst>
          </p:cNvPr>
          <p:cNvSpPr>
            <a:spLocks noChangeArrowheads="1"/>
          </p:cNvSpPr>
          <p:nvPr/>
        </p:nvSpPr>
        <p:spPr bwMode="auto">
          <a:xfrm>
            <a:off x="838200" y="559591"/>
            <a:ext cx="5524526" cy="587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accent2"/>
                </a:solidFill>
                <a:effectLst/>
                <a:latin typeface="Arial" panose="020B0604020202020204" pitchFamily="34" charset="0"/>
              </a:rPr>
              <a:t>Cross-Validation Results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1" i="0" u="none" strike="noStrike" cap="none" normalizeH="0" baseline="0" dirty="0">
              <a:ln>
                <a:noFill/>
              </a:ln>
              <a:solidFill>
                <a:schemeClr val="accent2"/>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92D050"/>
                </a:solidFill>
                <a:effectLst/>
                <a:latin typeface="Arial" panose="020B0604020202020204" pitchFamily="34" charset="0"/>
              </a:rPr>
              <a:t>Robust &amp; Consistent Performance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5-Fold Cross-Validation (Gradient Boosting)</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9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9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9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9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9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9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9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What This Means: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Consistent performance</a:t>
            </a:r>
            <a:r>
              <a:rPr kumimoji="0" lang="en-US" altLang="en-US" sz="1600" b="0" i="0" u="none" strike="noStrike" cap="none" normalizeH="0" baseline="0" dirty="0">
                <a:ln>
                  <a:noFill/>
                </a:ln>
                <a:solidFill>
                  <a:schemeClr val="tx1"/>
                </a:solidFill>
                <a:effectLst/>
                <a:latin typeface="Arial" panose="020B0604020202020204" pitchFamily="34" charset="0"/>
              </a:rPr>
              <a:t> across different data splits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Low variance</a:t>
            </a:r>
            <a:r>
              <a:rPr kumimoji="0" lang="en-US" altLang="en-US" sz="1600" b="0" i="0" u="none" strike="noStrike" cap="none" normalizeH="0" baseline="0" dirty="0">
                <a:ln>
                  <a:noFill/>
                </a:ln>
                <a:solidFill>
                  <a:schemeClr val="tx1"/>
                </a:solidFill>
                <a:effectLst/>
                <a:latin typeface="Arial" panose="020B0604020202020204" pitchFamily="34" charset="0"/>
              </a:rPr>
              <a:t> indicates reliable predictions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Model stability</a:t>
            </a:r>
            <a:r>
              <a:rPr kumimoji="0" lang="en-US" altLang="en-US" sz="1600" b="0" i="0" u="none" strike="noStrike" cap="none" normalizeH="0" baseline="0" dirty="0">
                <a:ln>
                  <a:noFill/>
                </a:ln>
                <a:solidFill>
                  <a:schemeClr val="tx1"/>
                </a:solidFill>
                <a:effectLst/>
                <a:latin typeface="Arial" panose="020B0604020202020204" pitchFamily="34" charset="0"/>
              </a:rPr>
              <a:t> confirmed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19117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1">
            <a:extLst>
              <a:ext uri="{FF2B5EF4-FFF2-40B4-BE49-F238E27FC236}">
                <a16:creationId xmlns:a16="http://schemas.microsoft.com/office/drawing/2014/main" id="{3B4CAA0A-50EA-657E-59FF-88FA794B7D09}"/>
              </a:ext>
            </a:extLst>
          </p:cNvPr>
          <p:cNvSpPr>
            <a:spLocks noChangeArrowheads="1"/>
          </p:cNvSpPr>
          <p:nvPr/>
        </p:nvSpPr>
        <p:spPr bwMode="auto">
          <a:xfrm>
            <a:off x="1514167" y="-87623"/>
            <a:ext cx="6105833" cy="7217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accent2"/>
                </a:solidFill>
                <a:effectLst/>
                <a:latin typeface="Arial" panose="020B0604020202020204" pitchFamily="34" charset="0"/>
              </a:rPr>
              <a:t>Actual vs Predicted Analysis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1" i="0" u="none" strike="noStrike" cap="none" normalizeH="0" baseline="0" dirty="0">
              <a:ln>
                <a:noFill/>
              </a:ln>
              <a:solidFill>
                <a:schemeClr val="accent2"/>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Model Accuracy Visualization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effectLst/>
                <a:latin typeface="Arial" panose="020B0604020202020204" pitchFamily="34" charset="0"/>
              </a:rPr>
              <a:t>Key Observations: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effectLst/>
                <a:latin typeface="Arial" panose="020B0604020202020204" pitchFamily="34" charset="0"/>
              </a:rPr>
              <a:t>Strong linear relationship</a:t>
            </a:r>
            <a:r>
              <a:rPr kumimoji="0" lang="en-US" altLang="en-US" sz="1600" b="0" i="0" u="none" strike="noStrike" cap="none" normalizeH="0" baseline="0" dirty="0">
                <a:ln>
                  <a:noFill/>
                </a:ln>
                <a:effectLst/>
                <a:latin typeface="Arial" panose="020B0604020202020204" pitchFamily="34" charset="0"/>
              </a:rPr>
              <a:t> between actual and predicted values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effectLst/>
                <a:latin typeface="Arial" panose="020B0604020202020204" pitchFamily="34" charset="0"/>
              </a:rPr>
              <a:t>Minimal scatter</a:t>
            </a:r>
            <a:r>
              <a:rPr kumimoji="0" lang="en-US" altLang="en-US" sz="1600" b="0" i="0" u="none" strike="noStrike" cap="none" normalizeH="0" baseline="0" dirty="0">
                <a:ln>
                  <a:noFill/>
                </a:ln>
                <a:effectLst/>
                <a:latin typeface="Arial" panose="020B0604020202020204" pitchFamily="34" charset="0"/>
              </a:rPr>
              <a:t> around the perfect prediction line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effectLst/>
                <a:latin typeface="Arial" panose="020B0604020202020204" pitchFamily="34" charset="0"/>
              </a:rPr>
              <a:t>Consistent accuracy</a:t>
            </a:r>
            <a:r>
              <a:rPr kumimoji="0" lang="en-US" altLang="en-US" sz="1600" b="0" i="0" u="none" strike="noStrike" cap="none" normalizeH="0" baseline="0" dirty="0">
                <a:ln>
                  <a:noFill/>
                </a:ln>
                <a:effectLst/>
                <a:latin typeface="Arial" panose="020B0604020202020204" pitchFamily="34" charset="0"/>
              </a:rPr>
              <a:t> across different consumption levels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effectLst/>
                <a:latin typeface="Arial" panose="020B0604020202020204" pitchFamily="34" charset="0"/>
              </a:rPr>
              <a:t>No systematic bias</a:t>
            </a:r>
            <a:r>
              <a:rPr kumimoji="0" lang="en-US" altLang="en-US" sz="1600" b="0" i="0" u="none" strike="noStrike" cap="none" normalizeH="0" baseline="0" dirty="0">
                <a:ln>
                  <a:noFill/>
                </a:ln>
                <a:effectLst/>
                <a:latin typeface="Arial" panose="020B0604020202020204" pitchFamily="34" charset="0"/>
              </a:rPr>
              <a:t> in predictions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2" name="Picture 31">
            <a:extLst>
              <a:ext uri="{FF2B5EF4-FFF2-40B4-BE49-F238E27FC236}">
                <a16:creationId xmlns:a16="http://schemas.microsoft.com/office/drawing/2014/main" id="{AC3EAC78-F691-8CC2-6753-9C7E56D65C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2529" y="1315066"/>
            <a:ext cx="5574890" cy="3116826"/>
          </a:xfrm>
          <a:prstGeom prst="rect">
            <a:avLst/>
          </a:prstGeom>
        </p:spPr>
      </p:pic>
    </p:spTree>
    <p:extLst>
      <p:ext uri="{BB962C8B-B14F-4D97-AF65-F5344CB8AC3E}">
        <p14:creationId xmlns:p14="http://schemas.microsoft.com/office/powerpoint/2010/main" val="3456668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a:extLst>
              <a:ext uri="{FF2B5EF4-FFF2-40B4-BE49-F238E27FC236}">
                <a16:creationId xmlns:a16="http://schemas.microsoft.com/office/drawing/2014/main" id="{08F4E157-D775-2AF4-B7E1-4E183F71DCE2}"/>
              </a:ext>
            </a:extLst>
          </p:cNvPr>
          <p:cNvSpPr>
            <a:spLocks noChangeArrowheads="1"/>
          </p:cNvSpPr>
          <p:nvPr/>
        </p:nvSpPr>
        <p:spPr bwMode="auto">
          <a:xfrm>
            <a:off x="1396181" y="28068"/>
            <a:ext cx="8327923" cy="6801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accent2">
                    <a:lumMod val="50000"/>
                  </a:schemeClr>
                </a:solidFill>
                <a:effectLst/>
                <a:latin typeface="Arial" panose="020B0604020202020204" pitchFamily="34" charset="0"/>
              </a:rPr>
              <a:t>Residual Analysis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1" i="0" u="none" strike="noStrike" cap="none" normalizeH="0" baseline="0" dirty="0">
              <a:ln>
                <a:noFill/>
              </a:ln>
              <a:solidFill>
                <a:schemeClr val="accent2"/>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Model Assumptions Validation</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8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Residual Characteristics: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Normally distributed</a:t>
            </a:r>
            <a:r>
              <a:rPr kumimoji="0" lang="en-US" altLang="en-US" sz="1600" b="0" i="0" u="none" strike="noStrike" cap="none" normalizeH="0" baseline="0" dirty="0">
                <a:ln>
                  <a:noFill/>
                </a:ln>
                <a:solidFill>
                  <a:schemeClr val="tx1"/>
                </a:solidFill>
                <a:effectLst/>
                <a:latin typeface="Arial" panose="020B0604020202020204" pitchFamily="34" charset="0"/>
              </a:rPr>
              <a:t> residuals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Random scatter</a:t>
            </a:r>
            <a:r>
              <a:rPr kumimoji="0" lang="en-US" altLang="en-US" sz="1600" b="0" i="0" u="none" strike="noStrike" cap="none" normalizeH="0" baseline="0" dirty="0">
                <a:ln>
                  <a:noFill/>
                </a:ln>
                <a:solidFill>
                  <a:schemeClr val="tx1"/>
                </a:solidFill>
                <a:effectLst/>
                <a:latin typeface="Arial" panose="020B0604020202020204" pitchFamily="34" charset="0"/>
              </a:rPr>
              <a:t> around zero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No clear patterns</a:t>
            </a:r>
            <a:r>
              <a:rPr kumimoji="0" lang="en-US" altLang="en-US" sz="1600" b="0" i="0" u="none" strike="noStrike" cap="none" normalizeH="0" baseline="0" dirty="0">
                <a:ln>
                  <a:noFill/>
                </a:ln>
                <a:solidFill>
                  <a:schemeClr val="tx1"/>
                </a:solidFill>
                <a:effectLst/>
                <a:latin typeface="Arial" panose="020B0604020202020204" pitchFamily="34" charset="0"/>
              </a:rPr>
              <a:t> - good model fit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Homoscedasticity</a:t>
            </a:r>
            <a:r>
              <a:rPr kumimoji="0" lang="en-US" altLang="en-US" sz="1600" b="0" i="0" u="none" strike="noStrike" cap="none" normalizeH="0" baseline="0" dirty="0">
                <a:ln>
                  <a:noFill/>
                </a:ln>
                <a:solidFill>
                  <a:schemeClr val="tx1"/>
                </a:solidFill>
                <a:effectLst/>
                <a:latin typeface="Arial" panose="020B0604020202020204" pitchFamily="34" charset="0"/>
              </a:rPr>
              <a:t> confirmed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Conclusion:</a:t>
            </a:r>
            <a:r>
              <a:rPr kumimoji="0" lang="en-US" altLang="en-US" sz="1600" b="0" i="0" u="none" strike="noStrike" cap="none" normalizeH="0" baseline="0" dirty="0">
                <a:ln>
                  <a:noFill/>
                </a:ln>
                <a:solidFill>
                  <a:schemeClr val="tx1"/>
                </a:solidFill>
                <a:effectLst/>
                <a:latin typeface="Arial" panose="020B0604020202020204" pitchFamily="34" charset="0"/>
              </a:rPr>
              <a:t> Model assumptions are satisfied!</a:t>
            </a:r>
          </a:p>
        </p:txBody>
      </p:sp>
      <p:pic>
        <p:nvPicPr>
          <p:cNvPr id="8" name="Picture 7">
            <a:extLst>
              <a:ext uri="{FF2B5EF4-FFF2-40B4-BE49-F238E27FC236}">
                <a16:creationId xmlns:a16="http://schemas.microsoft.com/office/drawing/2014/main" id="{A49E5777-6936-7EC1-B22B-82D16732CF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2530" y="1439440"/>
            <a:ext cx="8121444" cy="2705982"/>
          </a:xfrm>
          <a:prstGeom prst="rect">
            <a:avLst/>
          </a:prstGeom>
        </p:spPr>
      </p:pic>
    </p:spTree>
    <p:extLst>
      <p:ext uri="{BB962C8B-B14F-4D97-AF65-F5344CB8AC3E}">
        <p14:creationId xmlns:p14="http://schemas.microsoft.com/office/powerpoint/2010/main" val="3783818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1">
            <a:extLst>
              <a:ext uri="{FF2B5EF4-FFF2-40B4-BE49-F238E27FC236}">
                <a16:creationId xmlns:a16="http://schemas.microsoft.com/office/drawing/2014/main" id="{9DF28C92-913E-F2A4-7973-4B5DBF2522D3}"/>
              </a:ext>
            </a:extLst>
          </p:cNvPr>
          <p:cNvSpPr>
            <a:spLocks noChangeArrowheads="1"/>
          </p:cNvSpPr>
          <p:nvPr/>
        </p:nvSpPr>
        <p:spPr bwMode="auto">
          <a:xfrm>
            <a:off x="1465008" y="0"/>
            <a:ext cx="5928226" cy="666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accent2"/>
                </a:solidFill>
                <a:effectLst/>
                <a:latin typeface="Arial" panose="020B0604020202020204" pitchFamily="34" charset="0"/>
              </a:rPr>
              <a:t>Feature Importance Analysis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1" i="0" u="none" strike="noStrike" cap="none" normalizeH="0" baseline="0" dirty="0">
              <a:ln>
                <a:noFill/>
              </a:ln>
              <a:solidFill>
                <a:schemeClr val="accent2"/>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Understanding Energy Consumption Drivers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Top Influential Factors</a:t>
            </a:r>
            <a:r>
              <a:rPr kumimoji="0" lang="en-US" altLang="en-US" sz="900" b="1"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1" i="0" u="none" strike="noStrike" cap="none" normalizeH="0" baseline="0" dirty="0">
                <a:ln>
                  <a:noFill/>
                </a:ln>
                <a:solidFill>
                  <a:schemeClr val="tx1"/>
                </a:solidFill>
                <a:effectLst/>
                <a:latin typeface="Arial" panose="020B0604020202020204" pitchFamily="34" charset="0"/>
              </a:rPr>
              <a:t>Sub_metering_3</a:t>
            </a:r>
            <a:r>
              <a:rPr kumimoji="0" lang="en-US" altLang="en-US" sz="1600" b="0" i="0" u="none" strike="noStrike" cap="none" normalizeH="0" baseline="0" dirty="0">
                <a:ln>
                  <a:noFill/>
                </a:ln>
                <a:solidFill>
                  <a:schemeClr val="tx1"/>
                </a:solidFill>
                <a:effectLst/>
                <a:latin typeface="Arial" panose="020B0604020202020204" pitchFamily="34" charset="0"/>
              </a:rPr>
              <a:t> - Kitchen appliances &amp; electrical equipment</a:t>
            </a: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1" i="0" u="none" strike="noStrike" cap="none" normalizeH="0" baseline="0" dirty="0">
                <a:ln>
                  <a:noFill/>
                </a:ln>
                <a:solidFill>
                  <a:schemeClr val="tx1"/>
                </a:solidFill>
                <a:effectLst/>
                <a:latin typeface="Arial" panose="020B0604020202020204" pitchFamily="34" charset="0"/>
              </a:rPr>
              <a:t>Sub_metering_1</a:t>
            </a:r>
            <a:r>
              <a:rPr kumimoji="0" lang="en-US" altLang="en-US" sz="1600" b="0" i="0" u="none" strike="noStrike" cap="none" normalizeH="0" baseline="0" dirty="0">
                <a:ln>
                  <a:noFill/>
                </a:ln>
                <a:solidFill>
                  <a:schemeClr val="tx1"/>
                </a:solidFill>
                <a:effectLst/>
                <a:latin typeface="Arial" panose="020B0604020202020204" pitchFamily="34" charset="0"/>
              </a:rPr>
              <a:t> - Kitchen-related consumption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600" b="1" i="0" u="none" strike="noStrike" cap="none" normalizeH="0" baseline="0" dirty="0">
                <a:ln>
                  <a:noFill/>
                </a:ln>
                <a:solidFill>
                  <a:schemeClr val="tx1"/>
                </a:solidFill>
                <a:effectLst/>
                <a:latin typeface="Arial" panose="020B0604020202020204" pitchFamily="34" charset="0"/>
              </a:rPr>
              <a:t>Sub_metering_2</a:t>
            </a:r>
            <a:r>
              <a:rPr kumimoji="0" lang="en-US" altLang="en-US" sz="1600" b="0" i="0" u="none" strike="noStrike" cap="none" normalizeH="0" baseline="0" dirty="0">
                <a:ln>
                  <a:noFill/>
                </a:ln>
                <a:solidFill>
                  <a:schemeClr val="tx1"/>
                </a:solidFill>
                <a:effectLst/>
                <a:latin typeface="Arial" panose="020B0604020202020204" pitchFamily="34" charset="0"/>
              </a:rPr>
              <a:t> - Laundry room equipment</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600" b="1" i="0" u="none" strike="noStrike" cap="none" normalizeH="0" baseline="0" dirty="0">
                <a:ln>
                  <a:noFill/>
                </a:ln>
                <a:solidFill>
                  <a:schemeClr val="tx1"/>
                </a:solidFill>
                <a:effectLst/>
                <a:latin typeface="Arial" panose="020B0604020202020204" pitchFamily="34" charset="0"/>
              </a:rPr>
              <a:t>Hour</a:t>
            </a:r>
            <a:r>
              <a:rPr kumimoji="0" lang="en-US" altLang="en-US" sz="1600" b="0" i="0" u="none" strike="noStrike" cap="none" normalizeH="0" baseline="0" dirty="0">
                <a:ln>
                  <a:noFill/>
                </a:ln>
                <a:solidFill>
                  <a:schemeClr val="tx1"/>
                </a:solidFill>
                <a:effectLst/>
                <a:latin typeface="Arial" panose="020B0604020202020204" pitchFamily="34" charset="0"/>
              </a:rPr>
              <a:t> - Time-of-day patterns </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600" b="1" i="0" u="none" strike="noStrike" cap="none" normalizeH="0" baseline="0" dirty="0">
                <a:ln>
                  <a:noFill/>
                </a:ln>
                <a:solidFill>
                  <a:schemeClr val="tx1"/>
                </a:solidFill>
                <a:effectLst/>
                <a:latin typeface="Arial" panose="020B0604020202020204" pitchFamily="34" charset="0"/>
              </a:rPr>
              <a:t>Voltage</a:t>
            </a:r>
            <a:r>
              <a:rPr kumimoji="0" lang="en-US" altLang="en-US" sz="1600" b="0" i="0" u="none" strike="noStrike" cap="none" normalizeH="0" baseline="0" dirty="0">
                <a:ln>
                  <a:noFill/>
                </a:ln>
                <a:solidFill>
                  <a:schemeClr val="tx1"/>
                </a:solidFill>
                <a:effectLst/>
                <a:latin typeface="Arial" panose="020B0604020202020204" pitchFamily="34" charset="0"/>
              </a:rPr>
              <a:t> - Electrical system characteristics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600" b="1" i="0" u="none" strike="noStrike" cap="none" normalizeH="0" baseline="0" dirty="0" err="1">
                <a:ln>
                  <a:noFill/>
                </a:ln>
                <a:solidFill>
                  <a:schemeClr val="tx1"/>
                </a:solidFill>
                <a:effectLst/>
                <a:latin typeface="Arial" panose="020B0604020202020204" pitchFamily="34" charset="0"/>
              </a:rPr>
              <a:t>Global_reactive_power</a:t>
            </a:r>
            <a:r>
              <a:rPr kumimoji="0" lang="en-US" altLang="en-US" sz="1600" b="0" i="0" u="none" strike="noStrike" cap="none" normalizeH="0" baseline="0" dirty="0">
                <a:ln>
                  <a:noFill/>
                </a:ln>
                <a:solidFill>
                  <a:schemeClr val="tx1"/>
                </a:solidFill>
                <a:effectLst/>
                <a:latin typeface="Arial" panose="020B0604020202020204" pitchFamily="34" charset="0"/>
              </a:rPr>
              <a:t> - Power quality indicators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2" name="Picture 31">
            <a:extLst>
              <a:ext uri="{FF2B5EF4-FFF2-40B4-BE49-F238E27FC236}">
                <a16:creationId xmlns:a16="http://schemas.microsoft.com/office/drawing/2014/main" id="{C6E26768-E9B7-9674-F160-74AB58E59B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3234" y="294968"/>
            <a:ext cx="4670947" cy="6263147"/>
          </a:xfrm>
          <a:prstGeom prst="rect">
            <a:avLst/>
          </a:prstGeom>
        </p:spPr>
      </p:pic>
    </p:spTree>
    <p:extLst>
      <p:ext uri="{BB962C8B-B14F-4D97-AF65-F5344CB8AC3E}">
        <p14:creationId xmlns:p14="http://schemas.microsoft.com/office/powerpoint/2010/main" val="2215313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24E1517-76B1-4260-4BC5-A5CFC6C07514}"/>
              </a:ext>
            </a:extLst>
          </p:cNvPr>
          <p:cNvSpPr txBox="1"/>
          <p:nvPr/>
        </p:nvSpPr>
        <p:spPr>
          <a:xfrm>
            <a:off x="1484672" y="0"/>
            <a:ext cx="12036021" cy="6801862"/>
          </a:xfrm>
          <a:prstGeom prst="rect">
            <a:avLst/>
          </a:prstGeom>
          <a:noFill/>
        </p:spPr>
        <p:txBody>
          <a:bodyPr wrap="square" rtlCol="0">
            <a:spAutoFit/>
          </a:bodyPr>
          <a:lstStyle/>
          <a:p>
            <a:r>
              <a:rPr lang="en-US" sz="3200" b="1" dirty="0">
                <a:solidFill>
                  <a:schemeClr val="accent2"/>
                </a:solidFill>
              </a:rPr>
              <a:t>Key Insights &amp; Discoveries</a:t>
            </a:r>
          </a:p>
          <a:p>
            <a:endParaRPr lang="en-US" b="1" dirty="0"/>
          </a:p>
          <a:p>
            <a:r>
              <a:rPr lang="en-US" sz="1600" b="1" dirty="0">
                <a:solidFill>
                  <a:srgbClr val="92D050"/>
                </a:solidFill>
              </a:rPr>
              <a:t>What We Learned About Energy Consumption</a:t>
            </a:r>
          </a:p>
          <a:p>
            <a:endParaRPr lang="en-US" sz="1600" dirty="0"/>
          </a:p>
          <a:p>
            <a:r>
              <a:rPr lang="en-US" sz="1600" b="1" dirty="0"/>
              <a:t>Primary Insights:</a:t>
            </a:r>
          </a:p>
          <a:p>
            <a:endParaRPr lang="en-US" sz="1600" dirty="0"/>
          </a:p>
          <a:p>
            <a:r>
              <a:rPr lang="en-US" sz="1600" b="1" dirty="0"/>
              <a:t>Sub-metering Dominance:</a:t>
            </a:r>
          </a:p>
          <a:p>
            <a:endParaRPr lang="en-US" sz="1600" dirty="0"/>
          </a:p>
          <a:p>
            <a:r>
              <a:rPr lang="en-US" sz="1600" dirty="0"/>
              <a:t>Kitchen and appliance usage are primary drivers</a:t>
            </a:r>
          </a:p>
          <a:p>
            <a:r>
              <a:rPr lang="en-US" sz="1600" dirty="0"/>
              <a:t>Different household areas have distinct patterns</a:t>
            </a:r>
          </a:p>
          <a:p>
            <a:endParaRPr lang="en-US" sz="1600" dirty="0"/>
          </a:p>
          <a:p>
            <a:r>
              <a:rPr lang="en-US" sz="1600" b="1" dirty="0"/>
              <a:t>Temporal Patterns:</a:t>
            </a:r>
          </a:p>
          <a:p>
            <a:endParaRPr lang="en-US" sz="1600" dirty="0"/>
          </a:p>
          <a:p>
            <a:r>
              <a:rPr lang="en-US" sz="1600" dirty="0"/>
              <a:t>Hour of day significantly impacts consumption</a:t>
            </a:r>
          </a:p>
          <a:p>
            <a:r>
              <a:rPr lang="en-US" sz="1600" dirty="0"/>
              <a:t>Clear daily usage cycles identified</a:t>
            </a:r>
          </a:p>
          <a:p>
            <a:endParaRPr lang="en-US" sz="1600" dirty="0"/>
          </a:p>
          <a:p>
            <a:r>
              <a:rPr lang="en-US" sz="1600" b="1" dirty="0"/>
              <a:t>Electrical Factors:</a:t>
            </a:r>
          </a:p>
          <a:p>
            <a:endParaRPr lang="en-US" sz="1600" dirty="0"/>
          </a:p>
          <a:p>
            <a:r>
              <a:rPr lang="en-US" sz="1600" dirty="0"/>
              <a:t>Voltage and reactive power play crucial roles</a:t>
            </a:r>
          </a:p>
          <a:p>
            <a:r>
              <a:rPr lang="en-US" sz="1600" dirty="0"/>
              <a:t>Power quality affects overall consumption</a:t>
            </a:r>
          </a:p>
          <a:p>
            <a:endParaRPr lang="en-US" sz="1600" dirty="0"/>
          </a:p>
          <a:p>
            <a:r>
              <a:rPr lang="en-US" sz="1600" b="1" dirty="0"/>
              <a:t>Model Success:</a:t>
            </a:r>
          </a:p>
          <a:p>
            <a:endParaRPr lang="en-US" sz="1600" dirty="0"/>
          </a:p>
          <a:p>
            <a:r>
              <a:rPr lang="en-US" sz="1600" dirty="0"/>
              <a:t>Gradient Boosting captured complex non-linear relationships</a:t>
            </a:r>
          </a:p>
          <a:p>
            <a:r>
              <a:rPr lang="en-US" sz="1600" dirty="0"/>
              <a:t>85.88% of variance successfully explained</a:t>
            </a:r>
          </a:p>
          <a:p>
            <a:endParaRPr lang="en-IN" dirty="0"/>
          </a:p>
        </p:txBody>
      </p:sp>
    </p:spTree>
    <p:extLst>
      <p:ext uri="{BB962C8B-B14F-4D97-AF65-F5344CB8AC3E}">
        <p14:creationId xmlns:p14="http://schemas.microsoft.com/office/powerpoint/2010/main" val="2007426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BE7A40D-DDF9-38CD-E141-C1BE7ACE623B}"/>
              </a:ext>
            </a:extLst>
          </p:cNvPr>
          <p:cNvSpPr txBox="1"/>
          <p:nvPr/>
        </p:nvSpPr>
        <p:spPr>
          <a:xfrm>
            <a:off x="983225" y="1"/>
            <a:ext cx="8445910" cy="7294305"/>
          </a:xfrm>
          <a:prstGeom prst="rect">
            <a:avLst/>
          </a:prstGeom>
          <a:noFill/>
        </p:spPr>
        <p:txBody>
          <a:bodyPr wrap="square" rtlCol="0">
            <a:spAutoFit/>
          </a:bodyPr>
          <a:lstStyle/>
          <a:p>
            <a:r>
              <a:rPr lang="en-IN" sz="3200" b="1" dirty="0">
                <a:solidFill>
                  <a:schemeClr val="bg1"/>
                </a:solidFill>
              </a:rPr>
              <a:t>Business Impact &amp; Applications</a:t>
            </a:r>
          </a:p>
          <a:p>
            <a:endParaRPr lang="en-IN" b="1" dirty="0"/>
          </a:p>
          <a:p>
            <a:r>
              <a:rPr lang="en-IN" sz="1600" b="1" dirty="0">
                <a:solidFill>
                  <a:schemeClr val="accent3"/>
                </a:solidFill>
              </a:rPr>
              <a:t>Real-World Value Creation</a:t>
            </a:r>
          </a:p>
          <a:p>
            <a:endParaRPr lang="en-IN" sz="1600" dirty="0">
              <a:solidFill>
                <a:schemeClr val="accent2">
                  <a:lumMod val="50000"/>
                </a:schemeClr>
              </a:solidFill>
            </a:endParaRPr>
          </a:p>
          <a:p>
            <a:r>
              <a:rPr lang="en-IN" sz="1600" b="1" dirty="0">
                <a:solidFill>
                  <a:schemeClr val="accent2">
                    <a:lumMod val="50000"/>
                  </a:schemeClr>
                </a:solidFill>
              </a:rPr>
              <a:t>For Homeowners:</a:t>
            </a:r>
          </a:p>
          <a:p>
            <a:endParaRPr lang="en-IN" sz="1600" dirty="0"/>
          </a:p>
          <a:p>
            <a:r>
              <a:rPr lang="en-IN" sz="1600" b="1" dirty="0"/>
              <a:t>Predictive bill estimation</a:t>
            </a:r>
          </a:p>
          <a:p>
            <a:endParaRPr lang="en-IN" sz="1600" dirty="0"/>
          </a:p>
          <a:p>
            <a:r>
              <a:rPr lang="en-IN" sz="1600" b="1" dirty="0"/>
              <a:t>Usage optimization recommendations</a:t>
            </a:r>
          </a:p>
          <a:p>
            <a:endParaRPr lang="en-IN" sz="1600" dirty="0"/>
          </a:p>
          <a:p>
            <a:r>
              <a:rPr lang="en-IN" sz="1600" b="1" dirty="0"/>
              <a:t>Peak hour consumption planning</a:t>
            </a:r>
          </a:p>
          <a:p>
            <a:endParaRPr lang="en-IN" sz="1600" dirty="0"/>
          </a:p>
          <a:p>
            <a:r>
              <a:rPr lang="en-IN" sz="1600" b="1" dirty="0">
                <a:solidFill>
                  <a:schemeClr val="accent2">
                    <a:lumMod val="50000"/>
                  </a:schemeClr>
                </a:solidFill>
              </a:rPr>
              <a:t>For Utility Companies:</a:t>
            </a:r>
          </a:p>
          <a:p>
            <a:endParaRPr lang="en-IN" sz="1600" dirty="0"/>
          </a:p>
          <a:p>
            <a:r>
              <a:rPr lang="en-IN" sz="1600" b="1" dirty="0"/>
              <a:t>Demand forecasting</a:t>
            </a:r>
          </a:p>
          <a:p>
            <a:endParaRPr lang="en-IN" sz="1600" dirty="0"/>
          </a:p>
          <a:p>
            <a:r>
              <a:rPr lang="en-IN" sz="1600" b="1" dirty="0"/>
              <a:t>Grid load management</a:t>
            </a:r>
          </a:p>
          <a:p>
            <a:endParaRPr lang="en-IN" sz="1600" dirty="0"/>
          </a:p>
          <a:p>
            <a:r>
              <a:rPr lang="en-IN" sz="1600" b="1" dirty="0"/>
              <a:t>Customer segmentation strategies</a:t>
            </a:r>
          </a:p>
          <a:p>
            <a:endParaRPr lang="en-IN" sz="1600" dirty="0"/>
          </a:p>
          <a:p>
            <a:r>
              <a:rPr lang="en-IN" sz="1600" b="1" dirty="0">
                <a:solidFill>
                  <a:schemeClr val="accent2">
                    <a:lumMod val="50000"/>
                  </a:schemeClr>
                </a:solidFill>
              </a:rPr>
              <a:t>For Energy Consultants:</a:t>
            </a:r>
          </a:p>
          <a:p>
            <a:endParaRPr lang="en-IN" sz="1600" dirty="0"/>
          </a:p>
          <a:p>
            <a:r>
              <a:rPr lang="en-IN" sz="1600" b="1" dirty="0"/>
              <a:t>Efficiency audit tools</a:t>
            </a:r>
          </a:p>
          <a:p>
            <a:endParaRPr lang="en-IN" sz="1600" dirty="0"/>
          </a:p>
          <a:p>
            <a:r>
              <a:rPr lang="en-IN" sz="1600" b="1" dirty="0"/>
              <a:t>Baseline consumption modelling</a:t>
            </a:r>
          </a:p>
          <a:p>
            <a:endParaRPr lang="en-IN" sz="1600" dirty="0"/>
          </a:p>
          <a:p>
            <a:r>
              <a:rPr lang="en-IN" sz="1600" b="1" dirty="0"/>
              <a:t>ROI analysis for energy improvements</a:t>
            </a:r>
            <a:endParaRPr lang="en-IN" sz="1600" dirty="0"/>
          </a:p>
          <a:p>
            <a:endParaRPr lang="en-IN" dirty="0"/>
          </a:p>
        </p:txBody>
      </p:sp>
    </p:spTree>
    <p:extLst>
      <p:ext uri="{BB962C8B-B14F-4D97-AF65-F5344CB8AC3E}">
        <p14:creationId xmlns:p14="http://schemas.microsoft.com/office/powerpoint/2010/main" val="2969884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id="{173B49EC-864E-5E43-D885-F0EC0E7CFB27}"/>
              </a:ext>
            </a:extLst>
          </p:cNvPr>
          <p:cNvSpPr txBox="1"/>
          <p:nvPr/>
        </p:nvSpPr>
        <p:spPr>
          <a:xfrm>
            <a:off x="1563329" y="0"/>
            <a:ext cx="8278761" cy="7294305"/>
          </a:xfrm>
          <a:prstGeom prst="rect">
            <a:avLst/>
          </a:prstGeom>
          <a:noFill/>
        </p:spPr>
        <p:txBody>
          <a:bodyPr wrap="square" rtlCol="0">
            <a:spAutoFit/>
          </a:bodyPr>
          <a:lstStyle/>
          <a:p>
            <a:r>
              <a:rPr lang="en-IN" sz="3200" b="1" dirty="0">
                <a:solidFill>
                  <a:schemeClr val="accent2"/>
                </a:solidFill>
              </a:rPr>
              <a:t>Model Validation &amp; Reliability</a:t>
            </a:r>
          </a:p>
          <a:p>
            <a:endParaRPr lang="en-IN" b="1" dirty="0"/>
          </a:p>
          <a:p>
            <a:r>
              <a:rPr lang="en-IN" sz="2000" b="1" dirty="0">
                <a:solidFill>
                  <a:srgbClr val="92D050"/>
                </a:solidFill>
              </a:rPr>
              <a:t>Ensuring Trustworthy Predictions</a:t>
            </a:r>
          </a:p>
          <a:p>
            <a:endParaRPr lang="en-IN" dirty="0"/>
          </a:p>
          <a:p>
            <a:r>
              <a:rPr lang="en-IN" sz="2400" b="1" dirty="0"/>
              <a:t>Validation Strategies:</a:t>
            </a:r>
          </a:p>
          <a:p>
            <a:endParaRPr lang="en-IN" b="1" dirty="0"/>
          </a:p>
          <a:p>
            <a:r>
              <a:rPr lang="en-IN" b="1" dirty="0"/>
              <a:t>Cross-Validation:</a:t>
            </a:r>
          </a:p>
          <a:p>
            <a:endParaRPr lang="en-IN" dirty="0"/>
          </a:p>
          <a:p>
            <a:r>
              <a:rPr lang="en-IN" sz="1600" dirty="0"/>
              <a:t>5-fold validation with consistent results</a:t>
            </a:r>
          </a:p>
          <a:p>
            <a:endParaRPr lang="en-IN" sz="1600" dirty="0"/>
          </a:p>
          <a:p>
            <a:r>
              <a:rPr lang="en-IN" sz="1600" dirty="0"/>
              <a:t>Low standard deviation across folds</a:t>
            </a:r>
          </a:p>
          <a:p>
            <a:endParaRPr lang="en-IN" dirty="0"/>
          </a:p>
          <a:p>
            <a:r>
              <a:rPr lang="en-IN" b="1" dirty="0"/>
              <a:t>Holdout Testing:</a:t>
            </a:r>
          </a:p>
          <a:p>
            <a:endParaRPr lang="en-IN" dirty="0"/>
          </a:p>
          <a:p>
            <a:r>
              <a:rPr lang="en-IN" sz="1600" dirty="0"/>
              <a:t>Separate test set for final evaluation</a:t>
            </a:r>
          </a:p>
          <a:p>
            <a:endParaRPr lang="en-IN" sz="1600" dirty="0"/>
          </a:p>
          <a:p>
            <a:r>
              <a:rPr lang="en-IN" sz="1600" dirty="0"/>
              <a:t>No data leakage ensured</a:t>
            </a:r>
          </a:p>
          <a:p>
            <a:endParaRPr lang="en-IN" dirty="0"/>
          </a:p>
          <a:p>
            <a:r>
              <a:rPr lang="en-IN" b="1" dirty="0"/>
              <a:t>Performance Metrics:</a:t>
            </a:r>
          </a:p>
          <a:p>
            <a:endParaRPr lang="en-IN" dirty="0"/>
          </a:p>
          <a:p>
            <a:r>
              <a:rPr lang="en-IN" sz="1600" dirty="0"/>
              <a:t>Multiple metrics confirm model quality</a:t>
            </a:r>
          </a:p>
          <a:p>
            <a:endParaRPr lang="en-IN" sz="1600" dirty="0"/>
          </a:p>
          <a:p>
            <a:r>
              <a:rPr lang="en-IN" sz="1600" dirty="0"/>
              <a:t>Both accuracy and generalization validated</a:t>
            </a:r>
          </a:p>
          <a:p>
            <a:endParaRPr lang="en-IN" sz="1600" dirty="0"/>
          </a:p>
          <a:p>
            <a:r>
              <a:rPr lang="en-IN" sz="1600" b="1" dirty="0"/>
              <a:t>Reliability Score: 95%</a:t>
            </a:r>
          </a:p>
          <a:p>
            <a:endParaRPr lang="en-IN" dirty="0"/>
          </a:p>
        </p:txBody>
      </p:sp>
    </p:spTree>
    <p:extLst>
      <p:ext uri="{BB962C8B-B14F-4D97-AF65-F5344CB8AC3E}">
        <p14:creationId xmlns:p14="http://schemas.microsoft.com/office/powerpoint/2010/main" val="19956483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0">
            <a:extLst>
              <a:ext uri="{FF2B5EF4-FFF2-40B4-BE49-F238E27FC236}">
                <a16:creationId xmlns:a16="http://schemas.microsoft.com/office/drawing/2014/main" id="{77476AF2-D67D-93F7-C020-117E86AF4DCF}"/>
              </a:ext>
            </a:extLst>
          </p:cNvPr>
          <p:cNvSpPr txBox="1"/>
          <p:nvPr/>
        </p:nvSpPr>
        <p:spPr>
          <a:xfrm>
            <a:off x="1632155" y="43458"/>
            <a:ext cx="8711380" cy="7263527"/>
          </a:xfrm>
          <a:prstGeom prst="rect">
            <a:avLst/>
          </a:prstGeom>
          <a:noFill/>
        </p:spPr>
        <p:txBody>
          <a:bodyPr wrap="square" rtlCol="0">
            <a:spAutoFit/>
          </a:bodyPr>
          <a:lstStyle/>
          <a:p>
            <a:r>
              <a:rPr lang="en-IN" sz="3200" b="1" dirty="0">
                <a:solidFill>
                  <a:schemeClr val="accent2"/>
                </a:solidFill>
              </a:rPr>
              <a:t>Technical Implementation</a:t>
            </a:r>
          </a:p>
          <a:p>
            <a:endParaRPr lang="en-IN" sz="3200" b="1" dirty="0">
              <a:solidFill>
                <a:schemeClr val="accent2"/>
              </a:solidFill>
            </a:endParaRPr>
          </a:p>
          <a:p>
            <a:r>
              <a:rPr lang="en-IN" sz="2400" b="1" dirty="0">
                <a:solidFill>
                  <a:srgbClr val="92D050"/>
                </a:solidFill>
              </a:rPr>
              <a:t>Robust Development Process</a:t>
            </a:r>
          </a:p>
          <a:p>
            <a:endParaRPr lang="en-IN" sz="3200" dirty="0"/>
          </a:p>
          <a:p>
            <a:r>
              <a:rPr lang="en-IN" b="1" dirty="0"/>
              <a:t>Technology Stack:</a:t>
            </a:r>
          </a:p>
          <a:p>
            <a:endParaRPr lang="en-IN" b="1" dirty="0"/>
          </a:p>
          <a:p>
            <a:r>
              <a:rPr lang="en-IN" sz="1600" b="1" dirty="0"/>
              <a:t>Python</a:t>
            </a:r>
            <a:r>
              <a:rPr lang="en-IN" sz="1600" dirty="0"/>
              <a:t> - Core development language</a:t>
            </a:r>
          </a:p>
          <a:p>
            <a:r>
              <a:rPr lang="en-IN" sz="1600" b="1" dirty="0"/>
              <a:t>Scikit-learn</a:t>
            </a:r>
            <a:r>
              <a:rPr lang="en-IN" sz="1600" dirty="0"/>
              <a:t> - Machine learning framework</a:t>
            </a:r>
          </a:p>
          <a:p>
            <a:r>
              <a:rPr lang="en-IN" sz="1600" b="1" dirty="0"/>
              <a:t>Pandas/NumPy</a:t>
            </a:r>
            <a:r>
              <a:rPr lang="en-IN" sz="1600" dirty="0"/>
              <a:t> - Data manipulation</a:t>
            </a:r>
          </a:p>
          <a:p>
            <a:r>
              <a:rPr lang="en-IN" sz="1600" b="1" dirty="0"/>
              <a:t>Matplotlib/Seaborn</a:t>
            </a:r>
            <a:r>
              <a:rPr lang="en-IN" sz="1600" dirty="0"/>
              <a:t> – Visualization</a:t>
            </a:r>
          </a:p>
          <a:p>
            <a:endParaRPr lang="en-IN" dirty="0"/>
          </a:p>
          <a:p>
            <a:r>
              <a:rPr lang="en-IN" b="1" dirty="0"/>
              <a:t>Project Structure:</a:t>
            </a:r>
          </a:p>
          <a:p>
            <a:endParaRPr lang="en-IN" b="1" dirty="0"/>
          </a:p>
          <a:p>
            <a:r>
              <a:rPr lang="en-IN" sz="1600" dirty="0"/>
              <a:t>Modular code organization</a:t>
            </a:r>
          </a:p>
          <a:p>
            <a:r>
              <a:rPr lang="en-IN" sz="1600" dirty="0"/>
              <a:t>Reproducible pipeline</a:t>
            </a:r>
          </a:p>
          <a:p>
            <a:r>
              <a:rPr lang="en-IN" sz="1600" dirty="0"/>
              <a:t>Version-controlled development</a:t>
            </a:r>
          </a:p>
          <a:p>
            <a:r>
              <a:rPr lang="en-IN" sz="1600" dirty="0"/>
              <a:t>Comprehensive documentation</a:t>
            </a:r>
          </a:p>
          <a:p>
            <a:endParaRPr lang="en-IN" dirty="0"/>
          </a:p>
          <a:p>
            <a:r>
              <a:rPr lang="en-IN" b="1" dirty="0"/>
              <a:t>Deployment Ready:</a:t>
            </a:r>
          </a:p>
          <a:p>
            <a:endParaRPr lang="en-IN" b="1" dirty="0"/>
          </a:p>
          <a:p>
            <a:r>
              <a:rPr lang="en-IN" sz="1600" dirty="0"/>
              <a:t>Model serialization completed</a:t>
            </a:r>
          </a:p>
          <a:p>
            <a:r>
              <a:rPr lang="en-IN" sz="1600" dirty="0"/>
              <a:t>API integration possible</a:t>
            </a:r>
          </a:p>
          <a:p>
            <a:r>
              <a:rPr lang="en-IN" sz="1600" dirty="0"/>
              <a:t>Scalable architecture</a:t>
            </a:r>
          </a:p>
          <a:p>
            <a:endParaRPr lang="en-IN" dirty="0"/>
          </a:p>
        </p:txBody>
      </p:sp>
    </p:spTree>
    <p:extLst>
      <p:ext uri="{BB962C8B-B14F-4D97-AF65-F5344CB8AC3E}">
        <p14:creationId xmlns:p14="http://schemas.microsoft.com/office/powerpoint/2010/main" val="37125881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1ED83A4-067E-A4CC-302D-81CB0C90F6A3}"/>
              </a:ext>
            </a:extLst>
          </p:cNvPr>
          <p:cNvSpPr txBox="1"/>
          <p:nvPr/>
        </p:nvSpPr>
        <p:spPr>
          <a:xfrm>
            <a:off x="2576052" y="0"/>
            <a:ext cx="5674951" cy="7078861"/>
          </a:xfrm>
          <a:prstGeom prst="rect">
            <a:avLst/>
          </a:prstGeom>
          <a:noFill/>
        </p:spPr>
        <p:txBody>
          <a:bodyPr wrap="none" rtlCol="0">
            <a:spAutoFit/>
          </a:bodyPr>
          <a:lstStyle/>
          <a:p>
            <a:r>
              <a:rPr lang="en-IN" sz="3200" b="1" dirty="0">
                <a:solidFill>
                  <a:schemeClr val="accent2"/>
                </a:solidFill>
              </a:rPr>
              <a:t>Challenges &amp; Solutions</a:t>
            </a:r>
          </a:p>
          <a:p>
            <a:endParaRPr lang="en-IN" sz="3200" b="1" dirty="0">
              <a:solidFill>
                <a:schemeClr val="accent2"/>
              </a:solidFill>
            </a:endParaRPr>
          </a:p>
          <a:p>
            <a:r>
              <a:rPr lang="en-IN" b="1" dirty="0">
                <a:solidFill>
                  <a:srgbClr val="FFFF00"/>
                </a:solidFill>
              </a:rPr>
              <a:t>Overcoming Technical Hurdles</a:t>
            </a:r>
          </a:p>
          <a:p>
            <a:endParaRPr lang="en-IN" dirty="0"/>
          </a:p>
          <a:p>
            <a:r>
              <a:rPr lang="en-IN" sz="1600" b="1" dirty="0"/>
              <a:t>Challenges Faced:</a:t>
            </a:r>
          </a:p>
          <a:p>
            <a:endParaRPr lang="en-IN" sz="1600" b="1" dirty="0"/>
          </a:p>
          <a:p>
            <a:r>
              <a:rPr lang="en-IN" sz="1600" b="1" dirty="0"/>
              <a:t>Data Quality Issues:</a:t>
            </a:r>
          </a:p>
          <a:p>
            <a:endParaRPr lang="en-IN" sz="1600" dirty="0"/>
          </a:p>
          <a:p>
            <a:r>
              <a:rPr lang="en-IN" sz="1600" dirty="0"/>
              <a:t>Missing values in temporal data</a:t>
            </a:r>
          </a:p>
          <a:p>
            <a:r>
              <a:rPr lang="en-IN" sz="1600" b="1" dirty="0"/>
              <a:t>Solution:</a:t>
            </a:r>
            <a:r>
              <a:rPr lang="en-IN" sz="1600" dirty="0"/>
              <a:t> Advanced imputation strategies</a:t>
            </a:r>
          </a:p>
          <a:p>
            <a:endParaRPr lang="en-IN" sz="1600" dirty="0"/>
          </a:p>
          <a:p>
            <a:r>
              <a:rPr lang="en-IN" sz="1600" b="1" dirty="0"/>
              <a:t>Outlier Management:</a:t>
            </a:r>
          </a:p>
          <a:p>
            <a:endParaRPr lang="en-IN" sz="1600" dirty="0"/>
          </a:p>
          <a:p>
            <a:r>
              <a:rPr lang="en-IN" sz="1600" dirty="0"/>
              <a:t>Extreme consumption spikes</a:t>
            </a:r>
          </a:p>
          <a:p>
            <a:r>
              <a:rPr lang="en-IN" sz="1600" b="1" dirty="0"/>
              <a:t>Solution:</a:t>
            </a:r>
            <a:r>
              <a:rPr lang="en-IN" sz="1600" dirty="0"/>
              <a:t> Statistical filtering (3×IQR method)</a:t>
            </a:r>
          </a:p>
          <a:p>
            <a:endParaRPr lang="en-IN" sz="1600" dirty="0"/>
          </a:p>
          <a:p>
            <a:r>
              <a:rPr lang="en-IN" sz="1600" b="1" dirty="0"/>
              <a:t>Model Selection:</a:t>
            </a:r>
          </a:p>
          <a:p>
            <a:endParaRPr lang="en-IN" sz="1600" dirty="0"/>
          </a:p>
          <a:p>
            <a:r>
              <a:rPr lang="en-IN" sz="1600" dirty="0"/>
              <a:t>Multiple models with varying performance</a:t>
            </a:r>
          </a:p>
          <a:p>
            <a:r>
              <a:rPr lang="en-IN" sz="1600" b="1" dirty="0"/>
              <a:t>Solution:</a:t>
            </a:r>
            <a:r>
              <a:rPr lang="en-IN" sz="1600" dirty="0"/>
              <a:t> Systematic evaluation with cross-validation</a:t>
            </a:r>
          </a:p>
          <a:p>
            <a:endParaRPr lang="en-IN" sz="1600" dirty="0"/>
          </a:p>
          <a:p>
            <a:r>
              <a:rPr lang="en-IN" sz="1600" b="1" dirty="0"/>
              <a:t>Feature Engineering:</a:t>
            </a:r>
          </a:p>
          <a:p>
            <a:endParaRPr lang="en-IN" sz="1600" dirty="0"/>
          </a:p>
          <a:p>
            <a:r>
              <a:rPr lang="en-IN" sz="1600" dirty="0"/>
              <a:t>Complex temporal patterns</a:t>
            </a:r>
          </a:p>
          <a:p>
            <a:r>
              <a:rPr lang="en-IN" sz="1600" b="1" dirty="0"/>
              <a:t>Solution:</a:t>
            </a:r>
            <a:r>
              <a:rPr lang="en-IN" sz="1600" dirty="0"/>
              <a:t> Domain-specific feature creation</a:t>
            </a:r>
          </a:p>
          <a:p>
            <a:endParaRPr lang="en-IN" dirty="0"/>
          </a:p>
        </p:txBody>
      </p:sp>
    </p:spTree>
    <p:extLst>
      <p:ext uri="{BB962C8B-B14F-4D97-AF65-F5344CB8AC3E}">
        <p14:creationId xmlns:p14="http://schemas.microsoft.com/office/powerpoint/2010/main" val="37970024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ABB4D-A4FB-D5D9-43A4-B118A26FB4AC}"/>
              </a:ext>
            </a:extLst>
          </p:cNvPr>
          <p:cNvSpPr>
            <a:spLocks noGrp="1"/>
          </p:cNvSpPr>
          <p:nvPr>
            <p:ph type="title"/>
          </p:nvPr>
        </p:nvSpPr>
        <p:spPr>
          <a:xfrm>
            <a:off x="358198" y="500240"/>
            <a:ext cx="11475604" cy="1073476"/>
          </a:xfrm>
        </p:spPr>
        <p:txBody>
          <a:bodyPr/>
          <a:lstStyle/>
          <a:p>
            <a:r>
              <a:rPr lang="en-IN" dirty="0"/>
              <a:t>Future Enhancements</a:t>
            </a:r>
            <a:endParaRPr lang="zh-CN" altLang="en-US" dirty="0"/>
          </a:p>
        </p:txBody>
      </p:sp>
      <p:sp>
        <p:nvSpPr>
          <p:cNvPr id="3" name="Text Placeholder 2">
            <a:extLst>
              <a:ext uri="{FF2B5EF4-FFF2-40B4-BE49-F238E27FC236}">
                <a16:creationId xmlns:a16="http://schemas.microsoft.com/office/drawing/2014/main" id="{4586B5DB-661B-3599-FF6B-464714557BFB}"/>
              </a:ext>
            </a:extLst>
          </p:cNvPr>
          <p:cNvSpPr>
            <a:spLocks noGrp="1"/>
          </p:cNvSpPr>
          <p:nvPr>
            <p:ph type="body" sz="quarter" idx="28"/>
          </p:nvPr>
        </p:nvSpPr>
        <p:spPr>
          <a:xfrm>
            <a:off x="1687293" y="3292427"/>
            <a:ext cx="502234" cy="273146"/>
          </a:xfrm>
        </p:spPr>
        <p:txBody>
          <a:bodyPr/>
          <a:lstStyle/>
          <a:p>
            <a:r>
              <a:rPr lang="en-US" altLang="zh-CN"/>
              <a:t>01</a:t>
            </a:r>
            <a:endParaRPr lang="zh-CN" altLang="en-US"/>
          </a:p>
        </p:txBody>
      </p:sp>
      <p:sp>
        <p:nvSpPr>
          <p:cNvPr id="7" name="Text Placeholder 6">
            <a:extLst>
              <a:ext uri="{FF2B5EF4-FFF2-40B4-BE49-F238E27FC236}">
                <a16:creationId xmlns:a16="http://schemas.microsoft.com/office/drawing/2014/main" id="{0C092B72-C6FB-7F66-BEF7-9BB525C8093F}"/>
              </a:ext>
            </a:extLst>
          </p:cNvPr>
          <p:cNvSpPr>
            <a:spLocks noGrp="1"/>
          </p:cNvSpPr>
          <p:nvPr>
            <p:ph type="body" sz="quarter" idx="13"/>
          </p:nvPr>
        </p:nvSpPr>
        <p:spPr>
          <a:xfrm>
            <a:off x="634669" y="2165720"/>
            <a:ext cx="2607482" cy="619136"/>
          </a:xfrm>
        </p:spPr>
        <p:txBody>
          <a:bodyPr/>
          <a:lstStyle/>
          <a:p>
            <a:r>
              <a:rPr lang="en-IN" dirty="0"/>
              <a:t>Short-term Goals (3-6 months)</a:t>
            </a:r>
            <a:endParaRPr lang="zh-CN" altLang="en-US" dirty="0"/>
          </a:p>
        </p:txBody>
      </p:sp>
      <p:sp>
        <p:nvSpPr>
          <p:cNvPr id="4" name="Text Placeholder 3">
            <a:extLst>
              <a:ext uri="{FF2B5EF4-FFF2-40B4-BE49-F238E27FC236}">
                <a16:creationId xmlns:a16="http://schemas.microsoft.com/office/drawing/2014/main" id="{3987DE17-F125-97F8-B532-0DBE734F0A5E}"/>
              </a:ext>
            </a:extLst>
          </p:cNvPr>
          <p:cNvSpPr>
            <a:spLocks noGrp="1"/>
          </p:cNvSpPr>
          <p:nvPr>
            <p:ph type="body" sz="quarter" idx="29"/>
          </p:nvPr>
        </p:nvSpPr>
        <p:spPr>
          <a:xfrm>
            <a:off x="5844883" y="3292427"/>
            <a:ext cx="502234" cy="273146"/>
          </a:xfrm>
        </p:spPr>
        <p:txBody>
          <a:bodyPr/>
          <a:lstStyle/>
          <a:p>
            <a:r>
              <a:rPr lang="en-US" altLang="zh-CN"/>
              <a:t>02</a:t>
            </a:r>
            <a:endParaRPr lang="zh-CN" altLang="en-US"/>
          </a:p>
        </p:txBody>
      </p:sp>
      <p:sp>
        <p:nvSpPr>
          <p:cNvPr id="9" name="Text Placeholder 8">
            <a:extLst>
              <a:ext uri="{FF2B5EF4-FFF2-40B4-BE49-F238E27FC236}">
                <a16:creationId xmlns:a16="http://schemas.microsoft.com/office/drawing/2014/main" id="{74AE4F4F-8C41-4DCD-5DC4-E718E1B50F27}"/>
              </a:ext>
            </a:extLst>
          </p:cNvPr>
          <p:cNvSpPr>
            <a:spLocks noGrp="1"/>
          </p:cNvSpPr>
          <p:nvPr>
            <p:ph type="body" sz="quarter" idx="32"/>
          </p:nvPr>
        </p:nvSpPr>
        <p:spPr>
          <a:xfrm>
            <a:off x="4792259" y="2165720"/>
            <a:ext cx="2607482" cy="619136"/>
          </a:xfrm>
        </p:spPr>
        <p:txBody>
          <a:bodyPr/>
          <a:lstStyle/>
          <a:p>
            <a:r>
              <a:rPr lang="en-IN" b="1" dirty="0"/>
              <a:t>Long-term Vision (6-12 months)</a:t>
            </a:r>
            <a:endParaRPr lang="zh-CN" altLang="en-US" dirty="0"/>
          </a:p>
        </p:txBody>
      </p:sp>
      <p:sp>
        <p:nvSpPr>
          <p:cNvPr id="5" name="Text Placeholder 4">
            <a:extLst>
              <a:ext uri="{FF2B5EF4-FFF2-40B4-BE49-F238E27FC236}">
                <a16:creationId xmlns:a16="http://schemas.microsoft.com/office/drawing/2014/main" id="{4F8934D4-F883-3D0B-FF2E-6C086CC01C95}"/>
              </a:ext>
            </a:extLst>
          </p:cNvPr>
          <p:cNvSpPr>
            <a:spLocks noGrp="1"/>
          </p:cNvSpPr>
          <p:nvPr>
            <p:ph type="body" sz="quarter" idx="30"/>
          </p:nvPr>
        </p:nvSpPr>
        <p:spPr>
          <a:xfrm>
            <a:off x="10024668" y="3292427"/>
            <a:ext cx="502234" cy="273146"/>
          </a:xfrm>
        </p:spPr>
        <p:txBody>
          <a:bodyPr/>
          <a:lstStyle/>
          <a:p>
            <a:r>
              <a:rPr lang="en-US" altLang="zh-CN"/>
              <a:t>03</a:t>
            </a:r>
            <a:endParaRPr lang="zh-CN" altLang="en-US"/>
          </a:p>
        </p:txBody>
      </p:sp>
      <p:sp>
        <p:nvSpPr>
          <p:cNvPr id="11" name="Text Placeholder 10">
            <a:extLst>
              <a:ext uri="{FF2B5EF4-FFF2-40B4-BE49-F238E27FC236}">
                <a16:creationId xmlns:a16="http://schemas.microsoft.com/office/drawing/2014/main" id="{24199C9C-3297-FECF-C6A4-45CFFDF5D8B1}"/>
              </a:ext>
            </a:extLst>
          </p:cNvPr>
          <p:cNvSpPr>
            <a:spLocks noGrp="1"/>
          </p:cNvSpPr>
          <p:nvPr>
            <p:ph type="body" sz="quarter" idx="34"/>
          </p:nvPr>
        </p:nvSpPr>
        <p:spPr>
          <a:xfrm>
            <a:off x="8972044" y="2165720"/>
            <a:ext cx="2607482" cy="619136"/>
          </a:xfrm>
        </p:spPr>
        <p:txBody>
          <a:bodyPr/>
          <a:lstStyle/>
          <a:p>
            <a:r>
              <a:rPr lang="en-IN" dirty="0"/>
              <a:t>Expected Improvements</a:t>
            </a:r>
            <a:endParaRPr lang="zh-CN" altLang="en-US" dirty="0"/>
          </a:p>
        </p:txBody>
      </p:sp>
      <p:sp>
        <p:nvSpPr>
          <p:cNvPr id="12" name="Rectangle 1">
            <a:extLst>
              <a:ext uri="{FF2B5EF4-FFF2-40B4-BE49-F238E27FC236}">
                <a16:creationId xmlns:a16="http://schemas.microsoft.com/office/drawing/2014/main" id="{1CCF7999-3216-8A76-5C9A-C3B3EA6A7B8B}"/>
              </a:ext>
            </a:extLst>
          </p:cNvPr>
          <p:cNvSpPr>
            <a:spLocks noChangeArrowheads="1"/>
          </p:cNvSpPr>
          <p:nvPr/>
        </p:nvSpPr>
        <p:spPr bwMode="auto">
          <a:xfrm>
            <a:off x="0" y="3804282"/>
            <a:ext cx="4872245"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Deep Learning Models</a:t>
            </a:r>
            <a:r>
              <a:rPr kumimoji="0" lang="en-US" altLang="en-US" sz="1800" b="0" i="0" u="none" strike="noStrike" cap="none" normalizeH="0" baseline="0" dirty="0">
                <a:ln>
                  <a:noFill/>
                </a:ln>
                <a:solidFill>
                  <a:schemeClr val="tx1"/>
                </a:solidFill>
                <a:effectLst/>
                <a:latin typeface="Arial" panose="020B0604020202020204" pitchFamily="34" charset="0"/>
              </a:rPr>
              <a:t> - LSTM/GRU for temporal sequences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External Data Integration</a:t>
            </a:r>
            <a:r>
              <a:rPr kumimoji="0" lang="en-US" altLang="en-US" sz="1800" b="0" i="0" u="none" strike="noStrike" cap="none" normalizeH="0" baseline="0" dirty="0">
                <a:ln>
                  <a:noFill/>
                </a:ln>
                <a:solidFill>
                  <a:schemeClr val="tx1"/>
                </a:solidFill>
                <a:effectLst/>
                <a:latin typeface="Arial" panose="020B0604020202020204" pitchFamily="34" charset="0"/>
              </a:rPr>
              <a:t> - Weather and seasonal patterns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Real-time Prediction</a:t>
            </a:r>
            <a:r>
              <a:rPr kumimoji="0" lang="en-US" altLang="en-US" sz="1800" b="0" i="0" u="none" strike="noStrike" cap="none" normalizeH="0" baseline="0" dirty="0">
                <a:ln>
                  <a:noFill/>
                </a:ln>
                <a:solidFill>
                  <a:schemeClr val="tx1"/>
                </a:solidFill>
                <a:effectLst/>
                <a:latin typeface="Arial" panose="020B0604020202020204" pitchFamily="34" charset="0"/>
              </a:rPr>
              <a:t> - Streaming data capabilities </a:t>
            </a:r>
          </a:p>
        </p:txBody>
      </p:sp>
      <p:sp>
        <p:nvSpPr>
          <p:cNvPr id="16" name="Rectangle 3">
            <a:extLst>
              <a:ext uri="{FF2B5EF4-FFF2-40B4-BE49-F238E27FC236}">
                <a16:creationId xmlns:a16="http://schemas.microsoft.com/office/drawing/2014/main" id="{B1D150A6-46AE-5D4E-D679-E3378707DF35}"/>
              </a:ext>
            </a:extLst>
          </p:cNvPr>
          <p:cNvSpPr>
            <a:spLocks noGrp="1" noChangeArrowheads="1"/>
          </p:cNvSpPr>
          <p:nvPr>
            <p:ph type="body" sz="quarter" idx="31"/>
          </p:nvPr>
        </p:nvSpPr>
        <p:spPr bwMode="auto">
          <a:xfrm>
            <a:off x="4586186" y="3804282"/>
            <a:ext cx="3948214"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Ensemble Methods</a:t>
            </a:r>
            <a:r>
              <a:rPr kumimoji="0" lang="en-US" altLang="en-US" sz="1800" b="0" i="0" u="none" strike="noStrike" cap="none" normalizeH="0" baseline="0" dirty="0">
                <a:ln>
                  <a:noFill/>
                </a:ln>
                <a:solidFill>
                  <a:schemeClr val="tx1"/>
                </a:solidFill>
                <a:effectLst/>
                <a:latin typeface="Arial" panose="020B0604020202020204" pitchFamily="34" charset="0"/>
              </a:rPr>
              <a:t> - Combining multiple model types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Advanced Optimization</a:t>
            </a:r>
            <a:r>
              <a:rPr kumimoji="0" lang="en-US" altLang="en-US" sz="1800" b="0" i="0" u="none" strike="noStrike" cap="none" normalizeH="0" baseline="0" dirty="0">
                <a:ln>
                  <a:noFill/>
                </a:ln>
                <a:solidFill>
                  <a:schemeClr val="tx1"/>
                </a:solidFill>
                <a:effectLst/>
                <a:latin typeface="Arial" panose="020B0604020202020204" pitchFamily="34" charset="0"/>
              </a:rPr>
              <a:t> - Bayesian hyperparameter tuning</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Mobile Application</a:t>
            </a:r>
            <a:r>
              <a:rPr kumimoji="0" lang="en-US" altLang="en-US" sz="1800" b="0" i="0" u="none" strike="noStrike" cap="none" normalizeH="0" baseline="0" dirty="0">
                <a:ln>
                  <a:noFill/>
                </a:ln>
                <a:solidFill>
                  <a:schemeClr val="tx1"/>
                </a:solidFill>
                <a:effectLst/>
                <a:latin typeface="Arial" panose="020B0604020202020204" pitchFamily="34" charset="0"/>
              </a:rPr>
              <a:t> - Consumer-facing prediction app </a:t>
            </a:r>
          </a:p>
        </p:txBody>
      </p:sp>
      <p:sp>
        <p:nvSpPr>
          <p:cNvPr id="17" name="Rectangle 4">
            <a:extLst>
              <a:ext uri="{FF2B5EF4-FFF2-40B4-BE49-F238E27FC236}">
                <a16:creationId xmlns:a16="http://schemas.microsoft.com/office/drawing/2014/main" id="{A2BB85C1-32E7-AC63-50B3-1ED1840A9C4B}"/>
              </a:ext>
            </a:extLst>
          </p:cNvPr>
          <p:cNvSpPr>
            <a:spLocks noGrp="1" noChangeArrowheads="1"/>
          </p:cNvSpPr>
          <p:nvPr>
            <p:ph type="body" sz="quarter" idx="33"/>
          </p:nvPr>
        </p:nvSpPr>
        <p:spPr bwMode="auto">
          <a:xfrm>
            <a:off x="8972044" y="3804282"/>
            <a:ext cx="3062134"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R² Score:</a:t>
            </a:r>
            <a:r>
              <a:rPr kumimoji="0" lang="en-US" altLang="en-US" sz="1800" b="0" i="0" u="none" strike="noStrike" cap="none" normalizeH="0" baseline="0" dirty="0">
                <a:ln>
                  <a:noFill/>
                </a:ln>
                <a:solidFill>
                  <a:schemeClr val="tx1"/>
                </a:solidFill>
                <a:effectLst/>
                <a:latin typeface="Arial" panose="020B0604020202020204" pitchFamily="34" charset="0"/>
              </a:rPr>
              <a:t> Target 0.90+ with deep learning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Real-time Processing:</a:t>
            </a:r>
            <a:r>
              <a:rPr kumimoji="0" lang="en-US" altLang="en-US" sz="1800" b="0" i="0" u="none" strike="noStrike" cap="none" normalizeH="0" baseline="0" dirty="0">
                <a:ln>
                  <a:noFill/>
                </a:ln>
                <a:solidFill>
                  <a:schemeClr val="tx1"/>
                </a:solidFill>
                <a:effectLst/>
                <a:latin typeface="Arial" panose="020B0604020202020204" pitchFamily="34" charset="0"/>
              </a:rPr>
              <a:t> Sub-second predictions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Feature Expansion:</a:t>
            </a:r>
            <a:r>
              <a:rPr kumimoji="0" lang="en-US" altLang="en-US" sz="1800" b="0" i="0" u="none" strike="noStrike" cap="none" normalizeH="0" baseline="0" dirty="0">
                <a:ln>
                  <a:noFill/>
                </a:ln>
                <a:solidFill>
                  <a:schemeClr val="tx1"/>
                </a:solidFill>
                <a:effectLst/>
                <a:latin typeface="Arial" panose="020B0604020202020204" pitchFamily="34" charset="0"/>
              </a:rPr>
              <a:t> 50+ engineered features </a:t>
            </a:r>
          </a:p>
        </p:txBody>
      </p:sp>
    </p:spTree>
    <p:extLst>
      <p:ext uri="{BB962C8B-B14F-4D97-AF65-F5344CB8AC3E}">
        <p14:creationId xmlns:p14="http://schemas.microsoft.com/office/powerpoint/2010/main" val="2529257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17C3B-7E49-F26F-E1F2-A7CA83AC8ECA}"/>
              </a:ext>
            </a:extLst>
          </p:cNvPr>
          <p:cNvSpPr>
            <a:spLocks noGrp="1"/>
          </p:cNvSpPr>
          <p:nvPr>
            <p:ph type="title"/>
          </p:nvPr>
        </p:nvSpPr>
        <p:spPr>
          <a:xfrm>
            <a:off x="476655" y="1268411"/>
            <a:ext cx="3469871" cy="4321175"/>
          </a:xfrm>
        </p:spPr>
        <p:txBody>
          <a:bodyPr>
            <a:noAutofit/>
          </a:bodyPr>
          <a:lstStyle/>
          <a:p>
            <a:r>
              <a:rPr lang="en-US"/>
              <a:t>Agenda</a:t>
            </a:r>
          </a:p>
        </p:txBody>
      </p:sp>
      <p:sp>
        <p:nvSpPr>
          <p:cNvPr id="4" name="Text Placeholder 3">
            <a:extLst>
              <a:ext uri="{FF2B5EF4-FFF2-40B4-BE49-F238E27FC236}">
                <a16:creationId xmlns:a16="http://schemas.microsoft.com/office/drawing/2014/main" id="{D48A5A45-AFBE-3A16-2E3E-58EA52A85776}"/>
              </a:ext>
              <a:ext uri="{C183D7F6-B498-43B3-948B-1728B52AA6E4}">
                <adec:decorative xmlns:adec="http://schemas.microsoft.com/office/drawing/2017/decorative" val="0"/>
              </a:ext>
            </a:extLst>
          </p:cNvPr>
          <p:cNvSpPr>
            <a:spLocks noGrp="1"/>
          </p:cNvSpPr>
          <p:nvPr>
            <p:ph type="body" sz="quarter" idx="14"/>
          </p:nvPr>
        </p:nvSpPr>
        <p:spPr>
          <a:xfrm>
            <a:off x="4346284" y="1328278"/>
            <a:ext cx="371648" cy="578404"/>
          </a:xfrm>
        </p:spPr>
        <p:txBody>
          <a:bodyPr>
            <a:noAutofit/>
          </a:bodyPr>
          <a:lstStyle/>
          <a:p>
            <a:r>
              <a:rPr lang="en-US"/>
              <a:t>01</a:t>
            </a:r>
          </a:p>
        </p:txBody>
      </p:sp>
      <p:sp>
        <p:nvSpPr>
          <p:cNvPr id="3" name="Text Placeholder 2">
            <a:extLst>
              <a:ext uri="{FF2B5EF4-FFF2-40B4-BE49-F238E27FC236}">
                <a16:creationId xmlns:a16="http://schemas.microsoft.com/office/drawing/2014/main" id="{504C2092-72E6-A163-CAB8-1DB401E62864}"/>
              </a:ext>
            </a:extLst>
          </p:cNvPr>
          <p:cNvSpPr>
            <a:spLocks noGrp="1"/>
          </p:cNvSpPr>
          <p:nvPr>
            <p:ph type="body" sz="quarter" idx="13"/>
          </p:nvPr>
        </p:nvSpPr>
        <p:spPr>
          <a:xfrm>
            <a:off x="4801979" y="1328279"/>
            <a:ext cx="2569464" cy="578404"/>
          </a:xfrm>
        </p:spPr>
        <p:txBody>
          <a:bodyPr>
            <a:noAutofit/>
          </a:bodyPr>
          <a:lstStyle/>
          <a:p>
            <a:r>
              <a:rPr lang="en-IN" dirty="0"/>
              <a:t>Project Overview &amp; Objectives</a:t>
            </a:r>
            <a:endParaRPr lang="zh-CN" altLang="en-US" dirty="0"/>
          </a:p>
        </p:txBody>
      </p:sp>
      <p:sp>
        <p:nvSpPr>
          <p:cNvPr id="6" name="Text Placeholder 5">
            <a:extLst>
              <a:ext uri="{FF2B5EF4-FFF2-40B4-BE49-F238E27FC236}">
                <a16:creationId xmlns:a16="http://schemas.microsoft.com/office/drawing/2014/main" id="{59654B4B-D9B5-C194-0498-FD5FE0546F48}"/>
              </a:ext>
              <a:ext uri="{C183D7F6-B498-43B3-948B-1728B52AA6E4}">
                <adec:decorative xmlns:adec="http://schemas.microsoft.com/office/drawing/2017/decorative" val="0"/>
              </a:ext>
            </a:extLst>
          </p:cNvPr>
          <p:cNvSpPr>
            <a:spLocks noGrp="1"/>
          </p:cNvSpPr>
          <p:nvPr>
            <p:ph type="body" sz="quarter" idx="16"/>
          </p:nvPr>
        </p:nvSpPr>
        <p:spPr>
          <a:xfrm>
            <a:off x="4346284" y="3143501"/>
            <a:ext cx="371648" cy="578404"/>
          </a:xfrm>
        </p:spPr>
        <p:txBody>
          <a:bodyPr>
            <a:noAutofit/>
          </a:bodyPr>
          <a:lstStyle/>
          <a:p>
            <a:r>
              <a:rPr lang="en-US"/>
              <a:t>02</a:t>
            </a:r>
          </a:p>
        </p:txBody>
      </p:sp>
      <p:sp>
        <p:nvSpPr>
          <p:cNvPr id="5" name="Text Placeholder 4">
            <a:extLst>
              <a:ext uri="{FF2B5EF4-FFF2-40B4-BE49-F238E27FC236}">
                <a16:creationId xmlns:a16="http://schemas.microsoft.com/office/drawing/2014/main" id="{71E76FE0-695C-8726-F2A8-31D22D23447E}"/>
              </a:ext>
            </a:extLst>
          </p:cNvPr>
          <p:cNvSpPr>
            <a:spLocks noGrp="1"/>
          </p:cNvSpPr>
          <p:nvPr>
            <p:ph type="body" sz="quarter" idx="15"/>
          </p:nvPr>
        </p:nvSpPr>
        <p:spPr>
          <a:xfrm>
            <a:off x="4801979" y="3143502"/>
            <a:ext cx="2569464" cy="578404"/>
          </a:xfrm>
        </p:spPr>
        <p:txBody>
          <a:bodyPr>
            <a:noAutofit/>
          </a:bodyPr>
          <a:lstStyle/>
          <a:p>
            <a:r>
              <a:rPr lang="en-IN" dirty="0"/>
              <a:t>Dataset &amp; Methodology</a:t>
            </a:r>
            <a:endParaRPr lang="zh-CN" altLang="en-US" dirty="0"/>
          </a:p>
        </p:txBody>
      </p:sp>
      <p:sp>
        <p:nvSpPr>
          <p:cNvPr id="8" name="Text Placeholder 7">
            <a:extLst>
              <a:ext uri="{FF2B5EF4-FFF2-40B4-BE49-F238E27FC236}">
                <a16:creationId xmlns:a16="http://schemas.microsoft.com/office/drawing/2014/main" id="{5BE57C0A-167A-C002-103B-59B2C89097C6}"/>
              </a:ext>
              <a:ext uri="{C183D7F6-B498-43B3-948B-1728B52AA6E4}">
                <adec:decorative xmlns:adec="http://schemas.microsoft.com/office/drawing/2017/decorative" val="0"/>
              </a:ext>
            </a:extLst>
          </p:cNvPr>
          <p:cNvSpPr>
            <a:spLocks noGrp="1"/>
          </p:cNvSpPr>
          <p:nvPr>
            <p:ph type="body" sz="quarter" idx="18"/>
          </p:nvPr>
        </p:nvSpPr>
        <p:spPr>
          <a:xfrm>
            <a:off x="4355573" y="4958724"/>
            <a:ext cx="371648" cy="578404"/>
          </a:xfrm>
        </p:spPr>
        <p:txBody>
          <a:bodyPr>
            <a:noAutofit/>
          </a:bodyPr>
          <a:lstStyle/>
          <a:p>
            <a:r>
              <a:rPr lang="en-US"/>
              <a:t>03</a:t>
            </a:r>
          </a:p>
        </p:txBody>
      </p:sp>
      <p:sp>
        <p:nvSpPr>
          <p:cNvPr id="7" name="Text Placeholder 6">
            <a:extLst>
              <a:ext uri="{FF2B5EF4-FFF2-40B4-BE49-F238E27FC236}">
                <a16:creationId xmlns:a16="http://schemas.microsoft.com/office/drawing/2014/main" id="{5034EC10-1F37-29E2-99CB-AF4159A801AF}"/>
              </a:ext>
            </a:extLst>
          </p:cNvPr>
          <p:cNvSpPr>
            <a:spLocks noGrp="1"/>
          </p:cNvSpPr>
          <p:nvPr>
            <p:ph type="body" sz="quarter" idx="17"/>
          </p:nvPr>
        </p:nvSpPr>
        <p:spPr>
          <a:xfrm>
            <a:off x="4811268" y="4958725"/>
            <a:ext cx="2569464" cy="578404"/>
          </a:xfrm>
        </p:spPr>
        <p:txBody>
          <a:bodyPr>
            <a:noAutofit/>
          </a:bodyPr>
          <a:lstStyle/>
          <a:p>
            <a:pPr lvl="0"/>
            <a:r>
              <a:rPr lang="en-IN" b="1" dirty="0"/>
              <a:t>Data Preprocessing &amp; Feature Engineering</a:t>
            </a:r>
            <a:r>
              <a:rPr lang="en-IN" dirty="0"/>
              <a:t> </a:t>
            </a:r>
            <a:endParaRPr lang="zh-CN" altLang="en-US" dirty="0"/>
          </a:p>
        </p:txBody>
      </p:sp>
      <p:sp>
        <p:nvSpPr>
          <p:cNvPr id="10" name="Text Placeholder 9">
            <a:extLst>
              <a:ext uri="{FF2B5EF4-FFF2-40B4-BE49-F238E27FC236}">
                <a16:creationId xmlns:a16="http://schemas.microsoft.com/office/drawing/2014/main" id="{9B0B7D44-B363-E5AA-D6EA-8CC27D6AA124}"/>
              </a:ext>
              <a:ext uri="{C183D7F6-B498-43B3-948B-1728B52AA6E4}">
                <adec:decorative xmlns:adec="http://schemas.microsoft.com/office/drawing/2017/decorative" val="0"/>
              </a:ext>
            </a:extLst>
          </p:cNvPr>
          <p:cNvSpPr>
            <a:spLocks noGrp="1"/>
          </p:cNvSpPr>
          <p:nvPr>
            <p:ph type="body" sz="quarter" idx="20"/>
          </p:nvPr>
        </p:nvSpPr>
        <p:spPr>
          <a:xfrm>
            <a:off x="8029989" y="1328277"/>
            <a:ext cx="371648" cy="578404"/>
          </a:xfrm>
        </p:spPr>
        <p:txBody>
          <a:bodyPr>
            <a:noAutofit/>
          </a:bodyPr>
          <a:lstStyle/>
          <a:p>
            <a:r>
              <a:rPr lang="en-US"/>
              <a:t>04</a:t>
            </a:r>
          </a:p>
        </p:txBody>
      </p:sp>
      <p:sp>
        <p:nvSpPr>
          <p:cNvPr id="9" name="Text Placeholder 8">
            <a:extLst>
              <a:ext uri="{FF2B5EF4-FFF2-40B4-BE49-F238E27FC236}">
                <a16:creationId xmlns:a16="http://schemas.microsoft.com/office/drawing/2014/main" id="{7E316B1A-9C9D-BB47-F905-68983643D365}"/>
              </a:ext>
            </a:extLst>
          </p:cNvPr>
          <p:cNvSpPr>
            <a:spLocks noGrp="1"/>
          </p:cNvSpPr>
          <p:nvPr>
            <p:ph type="body" sz="quarter" idx="19"/>
          </p:nvPr>
        </p:nvSpPr>
        <p:spPr>
          <a:xfrm>
            <a:off x="8485684" y="1328278"/>
            <a:ext cx="2569464" cy="578404"/>
          </a:xfrm>
        </p:spPr>
        <p:txBody>
          <a:bodyPr>
            <a:noAutofit/>
          </a:bodyPr>
          <a:lstStyle/>
          <a:p>
            <a:pPr lvl="0"/>
            <a:r>
              <a:rPr lang="en-IN" dirty="0"/>
              <a:t>Model Development &amp; Selection</a:t>
            </a:r>
            <a:endParaRPr lang="zh-CN" altLang="en-US" dirty="0"/>
          </a:p>
        </p:txBody>
      </p:sp>
      <p:sp>
        <p:nvSpPr>
          <p:cNvPr id="12" name="Text Placeholder 11">
            <a:extLst>
              <a:ext uri="{FF2B5EF4-FFF2-40B4-BE49-F238E27FC236}">
                <a16:creationId xmlns:a16="http://schemas.microsoft.com/office/drawing/2014/main" id="{396B43DD-7017-30BE-5702-84DC55F4CB98}"/>
              </a:ext>
              <a:ext uri="{C183D7F6-B498-43B3-948B-1728B52AA6E4}">
                <adec:decorative xmlns:adec="http://schemas.microsoft.com/office/drawing/2017/decorative" val="0"/>
              </a:ext>
            </a:extLst>
          </p:cNvPr>
          <p:cNvSpPr>
            <a:spLocks noGrp="1"/>
          </p:cNvSpPr>
          <p:nvPr>
            <p:ph type="body" sz="quarter" idx="22"/>
          </p:nvPr>
        </p:nvSpPr>
        <p:spPr>
          <a:xfrm>
            <a:off x="8029989" y="3143500"/>
            <a:ext cx="371648" cy="578404"/>
          </a:xfrm>
        </p:spPr>
        <p:txBody>
          <a:bodyPr>
            <a:noAutofit/>
          </a:bodyPr>
          <a:lstStyle/>
          <a:p>
            <a:r>
              <a:rPr lang="en-US" dirty="0"/>
              <a:t>05</a:t>
            </a:r>
          </a:p>
        </p:txBody>
      </p:sp>
      <p:sp>
        <p:nvSpPr>
          <p:cNvPr id="11" name="Text Placeholder 10">
            <a:extLst>
              <a:ext uri="{FF2B5EF4-FFF2-40B4-BE49-F238E27FC236}">
                <a16:creationId xmlns:a16="http://schemas.microsoft.com/office/drawing/2014/main" id="{CEBBA328-93D2-C205-3EC6-4298FFC911DB}"/>
              </a:ext>
            </a:extLst>
          </p:cNvPr>
          <p:cNvSpPr>
            <a:spLocks noGrp="1"/>
          </p:cNvSpPr>
          <p:nvPr>
            <p:ph type="body" sz="quarter" idx="21"/>
          </p:nvPr>
        </p:nvSpPr>
        <p:spPr>
          <a:xfrm>
            <a:off x="8485684" y="3143501"/>
            <a:ext cx="2569464" cy="578404"/>
          </a:xfrm>
        </p:spPr>
        <p:txBody>
          <a:bodyPr>
            <a:noAutofit/>
          </a:bodyPr>
          <a:lstStyle/>
          <a:p>
            <a:pPr lvl="0"/>
            <a:r>
              <a:rPr lang="en-IN" dirty="0"/>
              <a:t>Results &amp; Performance Analysis</a:t>
            </a:r>
            <a:endParaRPr lang="zh-CN" altLang="en-US" dirty="0"/>
          </a:p>
        </p:txBody>
      </p:sp>
      <p:sp>
        <p:nvSpPr>
          <p:cNvPr id="14" name="Text Placeholder 13">
            <a:extLst>
              <a:ext uri="{FF2B5EF4-FFF2-40B4-BE49-F238E27FC236}">
                <a16:creationId xmlns:a16="http://schemas.microsoft.com/office/drawing/2014/main" id="{8F9AC92F-65E0-79C9-EA74-2DA9AAADDE5A}"/>
              </a:ext>
              <a:ext uri="{C183D7F6-B498-43B3-948B-1728B52AA6E4}">
                <adec:decorative xmlns:adec="http://schemas.microsoft.com/office/drawing/2017/decorative" val="0"/>
              </a:ext>
            </a:extLst>
          </p:cNvPr>
          <p:cNvSpPr>
            <a:spLocks noGrp="1"/>
          </p:cNvSpPr>
          <p:nvPr>
            <p:ph type="body" sz="quarter" idx="24"/>
          </p:nvPr>
        </p:nvSpPr>
        <p:spPr>
          <a:xfrm>
            <a:off x="8029989" y="4958723"/>
            <a:ext cx="371648" cy="578404"/>
          </a:xfrm>
        </p:spPr>
        <p:txBody>
          <a:bodyPr>
            <a:noAutofit/>
          </a:bodyPr>
          <a:lstStyle/>
          <a:p>
            <a:r>
              <a:rPr lang="en-US" dirty="0"/>
              <a:t>06</a:t>
            </a:r>
          </a:p>
        </p:txBody>
      </p:sp>
      <p:sp>
        <p:nvSpPr>
          <p:cNvPr id="13" name="Text Placeholder 12">
            <a:extLst>
              <a:ext uri="{FF2B5EF4-FFF2-40B4-BE49-F238E27FC236}">
                <a16:creationId xmlns:a16="http://schemas.microsoft.com/office/drawing/2014/main" id="{8B75053E-B1AF-CADE-A7CE-4ADA9CAE111A}"/>
              </a:ext>
            </a:extLst>
          </p:cNvPr>
          <p:cNvSpPr>
            <a:spLocks noGrp="1"/>
          </p:cNvSpPr>
          <p:nvPr>
            <p:ph type="body" sz="quarter" idx="23"/>
          </p:nvPr>
        </p:nvSpPr>
        <p:spPr>
          <a:xfrm>
            <a:off x="8485684" y="4958724"/>
            <a:ext cx="2569464" cy="578404"/>
          </a:xfrm>
        </p:spPr>
        <p:txBody>
          <a:bodyPr>
            <a:noAutofit/>
          </a:bodyPr>
          <a:lstStyle/>
          <a:p>
            <a:r>
              <a:rPr lang="en-IN" dirty="0"/>
              <a:t>Key Insights &amp; Feature Importance</a:t>
            </a:r>
            <a:endParaRPr lang="zh-CN" altLang="en-US" dirty="0"/>
          </a:p>
        </p:txBody>
      </p:sp>
      <p:sp>
        <p:nvSpPr>
          <p:cNvPr id="15" name="Text Placeholder 12">
            <a:extLst>
              <a:ext uri="{FF2B5EF4-FFF2-40B4-BE49-F238E27FC236}">
                <a16:creationId xmlns:a16="http://schemas.microsoft.com/office/drawing/2014/main" id="{A3105967-7721-48B9-82EA-BCFE49B6E6C3}"/>
              </a:ext>
            </a:extLst>
          </p:cNvPr>
          <p:cNvSpPr txBox="1">
            <a:spLocks/>
          </p:cNvSpPr>
          <p:nvPr/>
        </p:nvSpPr>
        <p:spPr>
          <a:xfrm>
            <a:off x="8485684" y="5848544"/>
            <a:ext cx="2569464" cy="578404"/>
          </a:xfrm>
          <a:prstGeom prst="rect">
            <a:avLst/>
          </a:prstGeom>
        </p:spPr>
        <p:txBody>
          <a:bodyPr vert="horz" lIns="0" tIns="0" rIns="0" bIns="0" rtlCol="0" anchor="ctr">
            <a:noAutofit/>
          </a:bodyPr>
          <a:lstStyle>
            <a:lvl1pPr marL="0" indent="0" algn="l" defTabSz="914400" rtl="0" eaLnBrk="1" latinLnBrk="0" hangingPunct="1">
              <a:lnSpc>
                <a:spcPct val="100000"/>
              </a:lnSpc>
              <a:spcBef>
                <a:spcPts val="1000"/>
              </a:spcBef>
              <a:buFont typeface="Arial" panose="020B0604020202020204" pitchFamily="34" charset="0"/>
              <a:buNone/>
              <a:defRPr sz="1800" kern="1200">
                <a:solidFill>
                  <a:schemeClr val="accent2"/>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Conclusions &amp; Future Work</a:t>
            </a:r>
            <a:endParaRPr lang="zh-CN" altLang="en-US" dirty="0"/>
          </a:p>
        </p:txBody>
      </p:sp>
      <p:sp>
        <p:nvSpPr>
          <p:cNvPr id="17" name="TextBox 16">
            <a:extLst>
              <a:ext uri="{FF2B5EF4-FFF2-40B4-BE49-F238E27FC236}">
                <a16:creationId xmlns:a16="http://schemas.microsoft.com/office/drawing/2014/main" id="{AE044735-644E-41E7-DB0F-6CB4E2FAA481}"/>
              </a:ext>
            </a:extLst>
          </p:cNvPr>
          <p:cNvSpPr txBox="1"/>
          <p:nvPr/>
        </p:nvSpPr>
        <p:spPr>
          <a:xfrm>
            <a:off x="7914967" y="5848544"/>
            <a:ext cx="486670" cy="369332"/>
          </a:xfrm>
          <a:prstGeom prst="rect">
            <a:avLst/>
          </a:prstGeom>
          <a:noFill/>
        </p:spPr>
        <p:txBody>
          <a:bodyPr wrap="square">
            <a:spAutoFit/>
          </a:bodyPr>
          <a:lstStyle/>
          <a:p>
            <a:r>
              <a:rPr lang="en-US" dirty="0">
                <a:solidFill>
                  <a:schemeClr val="accent2"/>
                </a:solidFill>
                <a:latin typeface="+mj-lt"/>
              </a:rPr>
              <a:t>07</a:t>
            </a:r>
          </a:p>
        </p:txBody>
      </p:sp>
    </p:spTree>
    <p:extLst>
      <p:ext uri="{BB962C8B-B14F-4D97-AF65-F5344CB8AC3E}">
        <p14:creationId xmlns:p14="http://schemas.microsoft.com/office/powerpoint/2010/main" val="30016136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39A683B-B830-3F90-3E19-A9E1FB992C16}"/>
              </a:ext>
            </a:extLst>
          </p:cNvPr>
          <p:cNvSpPr txBox="1"/>
          <p:nvPr/>
        </p:nvSpPr>
        <p:spPr>
          <a:xfrm>
            <a:off x="206478" y="0"/>
            <a:ext cx="8288593" cy="6924973"/>
          </a:xfrm>
          <a:prstGeom prst="rect">
            <a:avLst/>
          </a:prstGeom>
          <a:noFill/>
        </p:spPr>
        <p:txBody>
          <a:bodyPr wrap="square" rtlCol="0">
            <a:spAutoFit/>
          </a:bodyPr>
          <a:lstStyle/>
          <a:p>
            <a:r>
              <a:rPr lang="en-IN" sz="3200" b="1" dirty="0">
                <a:solidFill>
                  <a:srgbClr val="00B050"/>
                </a:solidFill>
              </a:rPr>
              <a:t>Conclusions</a:t>
            </a:r>
          </a:p>
          <a:p>
            <a:endParaRPr lang="en-IN" b="1" dirty="0"/>
          </a:p>
          <a:p>
            <a:r>
              <a:rPr lang="en-IN" b="1" dirty="0">
                <a:solidFill>
                  <a:srgbClr val="002060"/>
                </a:solidFill>
              </a:rPr>
              <a:t>Project Success Summary</a:t>
            </a:r>
          </a:p>
          <a:p>
            <a:endParaRPr lang="en-IN" dirty="0"/>
          </a:p>
          <a:p>
            <a:r>
              <a:rPr lang="en-IN" b="1" dirty="0"/>
              <a:t>Key Achievements:</a:t>
            </a:r>
          </a:p>
          <a:p>
            <a:endParaRPr lang="en-IN" b="1" dirty="0"/>
          </a:p>
          <a:p>
            <a:r>
              <a:rPr lang="en-IN" b="1" dirty="0"/>
              <a:t>Model Excellence:</a:t>
            </a:r>
          </a:p>
          <a:p>
            <a:endParaRPr lang="en-IN" dirty="0"/>
          </a:p>
          <a:p>
            <a:r>
              <a:rPr lang="en-IN" sz="1600" b="1" dirty="0"/>
              <a:t>85.88% variance explained</a:t>
            </a:r>
            <a:r>
              <a:rPr lang="en-IN" sz="1600" dirty="0"/>
              <a:t> with minimal overfitting</a:t>
            </a:r>
          </a:p>
          <a:p>
            <a:r>
              <a:rPr lang="en-IN" sz="1600" b="1" dirty="0"/>
              <a:t>Robust cross-validation</a:t>
            </a:r>
            <a:r>
              <a:rPr lang="en-IN" sz="1600" dirty="0"/>
              <a:t> performance</a:t>
            </a:r>
          </a:p>
          <a:p>
            <a:r>
              <a:rPr lang="en-IN" sz="1600" b="1" dirty="0"/>
              <a:t>Production-ready</a:t>
            </a:r>
            <a:r>
              <a:rPr lang="en-IN" sz="1600" dirty="0"/>
              <a:t> implementation</a:t>
            </a:r>
          </a:p>
          <a:p>
            <a:endParaRPr lang="en-IN" dirty="0"/>
          </a:p>
          <a:p>
            <a:r>
              <a:rPr lang="en-IN" b="1" dirty="0"/>
              <a:t>Technical Innovation:</a:t>
            </a:r>
          </a:p>
          <a:p>
            <a:endParaRPr lang="en-IN" sz="1600" dirty="0"/>
          </a:p>
          <a:p>
            <a:r>
              <a:rPr lang="en-IN" sz="1600" b="1" dirty="0"/>
              <a:t>Effective outlier handling</a:t>
            </a:r>
            <a:r>
              <a:rPr lang="en-IN" sz="1600" dirty="0"/>
              <a:t> balanced accuracy and generalization</a:t>
            </a:r>
          </a:p>
          <a:p>
            <a:r>
              <a:rPr lang="en-IN" sz="1600" b="1" dirty="0"/>
              <a:t>Comprehensive evaluation</a:t>
            </a:r>
            <a:r>
              <a:rPr lang="en-IN" sz="1600" dirty="0"/>
              <a:t> across multiple metrics</a:t>
            </a:r>
          </a:p>
          <a:p>
            <a:endParaRPr lang="en-IN" dirty="0"/>
          </a:p>
          <a:p>
            <a:r>
              <a:rPr lang="en-IN" b="1" dirty="0"/>
              <a:t>Business Value:</a:t>
            </a:r>
            <a:endParaRPr lang="en-IN" dirty="0"/>
          </a:p>
          <a:p>
            <a:r>
              <a:rPr lang="en-IN" sz="1600" b="1" dirty="0"/>
              <a:t>Actionable insights</a:t>
            </a:r>
            <a:r>
              <a:rPr lang="en-IN" sz="1600" dirty="0"/>
              <a:t> for energy management</a:t>
            </a:r>
          </a:p>
          <a:p>
            <a:r>
              <a:rPr lang="en-IN" sz="1600" b="1" dirty="0"/>
              <a:t>Scalable solution</a:t>
            </a:r>
            <a:r>
              <a:rPr lang="en-IN" sz="1600" dirty="0"/>
              <a:t> for various applications</a:t>
            </a:r>
          </a:p>
          <a:p>
            <a:r>
              <a:rPr lang="en-IN" sz="1600" b="1" dirty="0"/>
              <a:t>Clear ROI potential</a:t>
            </a:r>
            <a:r>
              <a:rPr lang="en-IN" sz="1600" dirty="0"/>
              <a:t> for stakeholders</a:t>
            </a:r>
          </a:p>
          <a:p>
            <a:endParaRPr lang="en-IN" dirty="0"/>
          </a:p>
          <a:p>
            <a:r>
              <a:rPr lang="en-IN" b="1" dirty="0"/>
              <a:t>Final Thought:</a:t>
            </a:r>
            <a:endParaRPr lang="en-IN" sz="1600" b="1" dirty="0"/>
          </a:p>
          <a:p>
            <a:r>
              <a:rPr lang="en-IN" sz="1600" i="1" dirty="0"/>
              <a:t>"Data-driven energy predictions enable smarter consumption decisions"</a:t>
            </a:r>
            <a:endParaRPr lang="en-IN" sz="1600" dirty="0"/>
          </a:p>
          <a:p>
            <a:endParaRPr lang="en-IN" dirty="0"/>
          </a:p>
        </p:txBody>
      </p:sp>
    </p:spTree>
    <p:extLst>
      <p:ext uri="{BB962C8B-B14F-4D97-AF65-F5344CB8AC3E}">
        <p14:creationId xmlns:p14="http://schemas.microsoft.com/office/powerpoint/2010/main" val="30498461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AC84A0-54E7-84F0-D7E8-737596A41325}"/>
              </a:ext>
            </a:extLst>
          </p:cNvPr>
          <p:cNvSpPr txBox="1"/>
          <p:nvPr/>
        </p:nvSpPr>
        <p:spPr>
          <a:xfrm>
            <a:off x="1465007" y="0"/>
            <a:ext cx="10610597" cy="6955750"/>
          </a:xfrm>
          <a:prstGeom prst="rect">
            <a:avLst/>
          </a:prstGeom>
          <a:noFill/>
        </p:spPr>
        <p:txBody>
          <a:bodyPr wrap="none" rtlCol="0">
            <a:spAutoFit/>
          </a:bodyPr>
          <a:lstStyle/>
          <a:p>
            <a:r>
              <a:rPr lang="en-IN" sz="3200" b="1" dirty="0">
                <a:solidFill>
                  <a:srgbClr val="002060"/>
                </a:solidFill>
              </a:rPr>
              <a:t>Questions &amp; Discussion</a:t>
            </a:r>
          </a:p>
          <a:p>
            <a:endParaRPr lang="en-IN" b="1" dirty="0"/>
          </a:p>
          <a:p>
            <a:r>
              <a:rPr lang="en-IN" b="1" dirty="0">
                <a:solidFill>
                  <a:schemeClr val="accent2"/>
                </a:solidFill>
              </a:rPr>
              <a:t>Thank You for Your Attention</a:t>
            </a:r>
          </a:p>
          <a:p>
            <a:endParaRPr lang="en-IN" dirty="0"/>
          </a:p>
          <a:p>
            <a:r>
              <a:rPr lang="en-IN" b="1" dirty="0"/>
              <a:t>Discussion Topics:</a:t>
            </a:r>
          </a:p>
          <a:p>
            <a:endParaRPr lang="en-IN" b="1" dirty="0"/>
          </a:p>
          <a:p>
            <a:r>
              <a:rPr lang="en-IN" dirty="0"/>
              <a:t>Model implementation in your organization</a:t>
            </a:r>
          </a:p>
          <a:p>
            <a:r>
              <a:rPr lang="en-IN" dirty="0"/>
              <a:t>Scaling for larger datasets</a:t>
            </a:r>
          </a:p>
          <a:p>
            <a:r>
              <a:rPr lang="en-IN" dirty="0"/>
              <a:t>Integration with existing systems</a:t>
            </a:r>
          </a:p>
          <a:p>
            <a:r>
              <a:rPr lang="en-IN" dirty="0"/>
              <a:t>Custom feature requirements</a:t>
            </a:r>
          </a:p>
          <a:p>
            <a:endParaRPr lang="en-IN" dirty="0"/>
          </a:p>
          <a:p>
            <a:r>
              <a:rPr lang="en-IN" b="1" dirty="0"/>
              <a:t>Contact Information:</a:t>
            </a:r>
          </a:p>
          <a:p>
            <a:endParaRPr lang="en-IN" b="1" dirty="0"/>
          </a:p>
          <a:p>
            <a:r>
              <a:rPr lang="en-IN" b="1" dirty="0"/>
              <a:t>Email:</a:t>
            </a:r>
            <a:r>
              <a:rPr lang="en-IN" dirty="0"/>
              <a:t> </a:t>
            </a:r>
            <a:r>
              <a:rPr lang="en-IN" dirty="0">
                <a:solidFill>
                  <a:srgbClr val="002060"/>
                </a:solidFill>
              </a:rPr>
              <a:t>balajikamaraj99@gmail.com</a:t>
            </a:r>
          </a:p>
          <a:p>
            <a:r>
              <a:rPr lang="en-IN" b="1" dirty="0"/>
              <a:t>LinkedIn:</a:t>
            </a:r>
            <a:r>
              <a:rPr lang="en-IN" dirty="0"/>
              <a:t> </a:t>
            </a:r>
            <a:r>
              <a:rPr lang="en-IN" dirty="0">
                <a:hlinkClick r:id="rId2"/>
              </a:rPr>
              <a:t>linkedin.com/in/balaji-k-626613157</a:t>
            </a:r>
            <a:endParaRPr lang="en-IN" dirty="0"/>
          </a:p>
          <a:p>
            <a:r>
              <a:rPr lang="en-IN" b="1" dirty="0"/>
              <a:t>GitHub:</a:t>
            </a:r>
            <a:r>
              <a:rPr lang="en-IN" dirty="0"/>
              <a:t> </a:t>
            </a:r>
            <a:r>
              <a:rPr lang="en-IN" dirty="0">
                <a:hlinkClick r:id="rId3"/>
              </a:rPr>
              <a:t>https://github.com/Balaji-itz-me</a:t>
            </a:r>
            <a:endParaRPr lang="en-IN" dirty="0"/>
          </a:p>
          <a:p>
            <a:r>
              <a:rPr lang="en-IN" b="1" dirty="0"/>
              <a:t>Project Repository:</a:t>
            </a:r>
            <a:r>
              <a:rPr lang="en-IN" dirty="0"/>
              <a:t> </a:t>
            </a:r>
            <a:r>
              <a:rPr lang="en-IN" dirty="0">
                <a:hlinkClick r:id="rId4"/>
              </a:rPr>
              <a:t>https://github.com/Balaji-itz-me/Household_Energy_Usage_Forecast</a:t>
            </a:r>
            <a:endParaRPr lang="en-IN" dirty="0"/>
          </a:p>
          <a:p>
            <a:endParaRPr lang="en-IN" dirty="0"/>
          </a:p>
          <a:p>
            <a:r>
              <a:rPr lang="en-IN" b="1" dirty="0"/>
              <a:t>Resources:</a:t>
            </a:r>
          </a:p>
          <a:p>
            <a:endParaRPr lang="en-IN" b="1" dirty="0"/>
          </a:p>
          <a:p>
            <a:r>
              <a:rPr lang="en-IN" dirty="0"/>
              <a:t>Full code repository available</a:t>
            </a:r>
          </a:p>
          <a:p>
            <a:r>
              <a:rPr lang="en-IN" dirty="0"/>
              <a:t>Detailed documentation provided</a:t>
            </a:r>
          </a:p>
          <a:p>
            <a:r>
              <a:rPr lang="en-IN" dirty="0"/>
              <a:t>Model files ready for deployment</a:t>
            </a:r>
          </a:p>
          <a:p>
            <a:endParaRPr lang="en-IN" dirty="0"/>
          </a:p>
        </p:txBody>
      </p:sp>
    </p:spTree>
    <p:extLst>
      <p:ext uri="{BB962C8B-B14F-4D97-AF65-F5344CB8AC3E}">
        <p14:creationId xmlns:p14="http://schemas.microsoft.com/office/powerpoint/2010/main" val="2481606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6C8E6-8C13-F6E9-CEAD-1462C5DD0984}"/>
              </a:ext>
            </a:extLst>
          </p:cNvPr>
          <p:cNvSpPr>
            <a:spLocks noGrp="1"/>
          </p:cNvSpPr>
          <p:nvPr>
            <p:ph type="ctrTitle"/>
          </p:nvPr>
        </p:nvSpPr>
        <p:spPr>
          <a:xfrm>
            <a:off x="838200" y="462116"/>
            <a:ext cx="7315200" cy="5646174"/>
          </a:xfrm>
        </p:spPr>
        <p:txBody>
          <a:bodyPr>
            <a:noAutofit/>
          </a:bodyPr>
          <a:lstStyle/>
          <a:p>
            <a:r>
              <a:rPr lang="en-US" sz="3200" b="1" dirty="0"/>
              <a:t>Problem Statement</a:t>
            </a:r>
            <a:br>
              <a:rPr lang="en-US" sz="3200" b="1" dirty="0"/>
            </a:br>
            <a:br>
              <a:rPr lang="en-US" sz="1600" b="1" dirty="0"/>
            </a:br>
            <a:r>
              <a:rPr lang="en-US" sz="2400" b="1" dirty="0"/>
              <a:t>The Energy Challenge</a:t>
            </a:r>
            <a:br>
              <a:rPr lang="en-US" sz="2400" b="1" dirty="0"/>
            </a:br>
            <a:br>
              <a:rPr lang="en-US" sz="1600" dirty="0"/>
            </a:br>
            <a:r>
              <a:rPr lang="en-US" sz="2000" b="1" dirty="0"/>
              <a:t>Rising Energy Costs</a:t>
            </a:r>
            <a:br>
              <a:rPr lang="en-US" sz="2000" b="1" dirty="0"/>
            </a:br>
            <a:br>
              <a:rPr lang="en-US" sz="1600" dirty="0"/>
            </a:br>
            <a:r>
              <a:rPr lang="en-US" sz="1600" dirty="0"/>
              <a:t>Household energy bills increasing globally</a:t>
            </a:r>
            <a:br>
              <a:rPr lang="en-US" sz="1600" dirty="0"/>
            </a:br>
            <a:r>
              <a:rPr lang="en-US" sz="1600" dirty="0"/>
              <a:t>Need for better consumption planning</a:t>
            </a:r>
            <a:br>
              <a:rPr lang="en-US" sz="1600" dirty="0"/>
            </a:br>
            <a:br>
              <a:rPr lang="en-US" sz="1600" dirty="0"/>
            </a:br>
            <a:r>
              <a:rPr lang="en-US" sz="2000" b="1" dirty="0"/>
              <a:t>Energy Management</a:t>
            </a:r>
            <a:br>
              <a:rPr lang="en-US" sz="1600" b="1" dirty="0"/>
            </a:br>
            <a:br>
              <a:rPr lang="en-US" sz="1600" dirty="0"/>
            </a:br>
            <a:r>
              <a:rPr lang="en-US" sz="1600" dirty="0"/>
              <a:t>Difficulty predicting usage patterns</a:t>
            </a:r>
            <a:br>
              <a:rPr lang="en-US" sz="1600" dirty="0"/>
            </a:br>
            <a:r>
              <a:rPr lang="en-US" sz="1600" dirty="0"/>
              <a:t>Lack of actionable insights for consumers</a:t>
            </a:r>
            <a:br>
              <a:rPr lang="en-US" sz="1600" dirty="0"/>
            </a:br>
            <a:br>
              <a:rPr lang="en-US" sz="1600" dirty="0"/>
            </a:br>
            <a:r>
              <a:rPr lang="en-US" sz="2000" b="1" dirty="0"/>
              <a:t>Our Solution</a:t>
            </a:r>
            <a:br>
              <a:rPr lang="en-US" sz="1600" b="1" dirty="0"/>
            </a:br>
            <a:br>
              <a:rPr lang="en-US" sz="1600" dirty="0"/>
            </a:br>
            <a:r>
              <a:rPr lang="en-US" sz="1600" b="1" dirty="0"/>
              <a:t>Machine Learning model</a:t>
            </a:r>
            <a:r>
              <a:rPr lang="en-US" sz="1600" dirty="0"/>
              <a:t> to predict power consumption</a:t>
            </a:r>
            <a:br>
              <a:rPr lang="en-US" sz="1600" dirty="0"/>
            </a:br>
            <a:br>
              <a:rPr lang="en-US" sz="1600" dirty="0"/>
            </a:br>
            <a:r>
              <a:rPr lang="en-US" sz="1600" b="1" dirty="0"/>
              <a:t>Data-driven insights</a:t>
            </a:r>
            <a:r>
              <a:rPr lang="en-US" sz="1600" dirty="0"/>
              <a:t> for energy optimization</a:t>
            </a:r>
            <a:br>
              <a:rPr lang="en-US" sz="1600" dirty="0"/>
            </a:br>
            <a:br>
              <a:rPr lang="en-US" sz="1600" dirty="0"/>
            </a:br>
            <a:r>
              <a:rPr lang="en-US" sz="1600" b="1" dirty="0"/>
              <a:t>Accurate forecasting</a:t>
            </a:r>
            <a:r>
              <a:rPr lang="en-US" sz="1600" dirty="0"/>
              <a:t> for better planning</a:t>
            </a:r>
            <a:br>
              <a:rPr lang="en-US" sz="1600" dirty="0"/>
            </a:br>
            <a:endParaRPr lang="zh-CN" altLang="en-US" sz="1600" dirty="0"/>
          </a:p>
        </p:txBody>
      </p:sp>
    </p:spTree>
    <p:extLst>
      <p:ext uri="{BB962C8B-B14F-4D97-AF65-F5344CB8AC3E}">
        <p14:creationId xmlns:p14="http://schemas.microsoft.com/office/powerpoint/2010/main" val="1433460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B9C89DD8-F4E2-B836-E735-6AB2F440D749}"/>
              </a:ext>
            </a:extLst>
          </p:cNvPr>
          <p:cNvSpPr txBox="1"/>
          <p:nvPr/>
        </p:nvSpPr>
        <p:spPr>
          <a:xfrm>
            <a:off x="550605" y="580103"/>
            <a:ext cx="10520518" cy="6124754"/>
          </a:xfrm>
          <a:prstGeom prst="rect">
            <a:avLst/>
          </a:prstGeom>
          <a:noFill/>
        </p:spPr>
        <p:txBody>
          <a:bodyPr wrap="square" rtlCol="0">
            <a:spAutoFit/>
          </a:bodyPr>
          <a:lstStyle/>
          <a:p>
            <a:r>
              <a:rPr lang="en-US" sz="3200" b="1" dirty="0">
                <a:solidFill>
                  <a:schemeClr val="accent2"/>
                </a:solidFill>
              </a:rPr>
              <a:t>Project Objectives</a:t>
            </a:r>
          </a:p>
          <a:p>
            <a:endParaRPr lang="en-US" b="1" dirty="0"/>
          </a:p>
          <a:p>
            <a:r>
              <a:rPr lang="en-US" sz="2000" b="1" dirty="0">
                <a:solidFill>
                  <a:srgbClr val="92D050"/>
                </a:solidFill>
              </a:rPr>
              <a:t>What We Aim to Achieve</a:t>
            </a:r>
          </a:p>
          <a:p>
            <a:endParaRPr lang="en-US" dirty="0"/>
          </a:p>
          <a:p>
            <a:r>
              <a:rPr lang="en-US" sz="2000" b="1" dirty="0"/>
              <a:t>Primary Goals:</a:t>
            </a:r>
          </a:p>
          <a:p>
            <a:endParaRPr lang="en-US" dirty="0"/>
          </a:p>
          <a:p>
            <a:r>
              <a:rPr lang="en-US" sz="1600" dirty="0"/>
              <a:t>Build an </a:t>
            </a:r>
            <a:r>
              <a:rPr lang="en-US" sz="1600" b="1" dirty="0"/>
              <a:t>accurate predictive model</a:t>
            </a:r>
            <a:r>
              <a:rPr lang="en-US" sz="1600" dirty="0"/>
              <a:t> for household power consumption</a:t>
            </a:r>
          </a:p>
          <a:p>
            <a:endParaRPr lang="en-US" sz="1600" dirty="0"/>
          </a:p>
          <a:p>
            <a:r>
              <a:rPr lang="en-US" sz="1600" dirty="0"/>
              <a:t>Identify </a:t>
            </a:r>
            <a:r>
              <a:rPr lang="en-US" sz="1600" b="1" dirty="0"/>
              <a:t>key factors</a:t>
            </a:r>
            <a:r>
              <a:rPr lang="en-US" sz="1600" dirty="0"/>
              <a:t> influencing energy usage</a:t>
            </a:r>
          </a:p>
          <a:p>
            <a:endParaRPr lang="en-US" sz="1600" dirty="0"/>
          </a:p>
          <a:p>
            <a:r>
              <a:rPr lang="en-US" sz="1600" dirty="0"/>
              <a:t>Create </a:t>
            </a:r>
            <a:r>
              <a:rPr lang="en-US" sz="1600" b="1" dirty="0"/>
              <a:t>actionable insights</a:t>
            </a:r>
            <a:r>
              <a:rPr lang="en-US" sz="1600" dirty="0"/>
              <a:t> through data visualization</a:t>
            </a:r>
          </a:p>
          <a:p>
            <a:endParaRPr lang="en-US" sz="1600" dirty="0"/>
          </a:p>
          <a:p>
            <a:r>
              <a:rPr lang="en-US" sz="1600" dirty="0"/>
              <a:t>Develop a </a:t>
            </a:r>
            <a:r>
              <a:rPr lang="en-US" sz="1600" b="1" dirty="0"/>
              <a:t>generalizable solution</a:t>
            </a:r>
            <a:r>
              <a:rPr lang="en-US" sz="1600" dirty="0"/>
              <a:t> with minimal overfitting</a:t>
            </a:r>
          </a:p>
          <a:p>
            <a:endParaRPr lang="en-US" dirty="0"/>
          </a:p>
          <a:p>
            <a:r>
              <a:rPr lang="en-US" sz="2000" b="1" dirty="0"/>
              <a:t>Success Metrics:</a:t>
            </a:r>
          </a:p>
          <a:p>
            <a:endParaRPr lang="en-US" dirty="0"/>
          </a:p>
          <a:p>
            <a:r>
              <a:rPr lang="en-US" sz="1600" b="1" dirty="0"/>
              <a:t>High R² Score</a:t>
            </a:r>
            <a:r>
              <a:rPr lang="en-US" sz="1600" dirty="0"/>
              <a:t> (&gt;0.85 target)</a:t>
            </a:r>
          </a:p>
          <a:p>
            <a:endParaRPr lang="en-US" sz="1600" dirty="0"/>
          </a:p>
          <a:p>
            <a:r>
              <a:rPr lang="en-US" sz="1600" b="1" dirty="0"/>
              <a:t>Low RMSE</a:t>
            </a:r>
            <a:r>
              <a:rPr lang="en-US" sz="1600" dirty="0"/>
              <a:t> for prediction accuracy</a:t>
            </a:r>
          </a:p>
          <a:p>
            <a:endParaRPr lang="en-US" sz="1600" dirty="0"/>
          </a:p>
          <a:p>
            <a:r>
              <a:rPr lang="en-US" sz="1600" b="1" dirty="0"/>
              <a:t>Robust cross-validation</a:t>
            </a:r>
            <a:r>
              <a:rPr lang="en-US" sz="1600" dirty="0"/>
              <a:t> performance</a:t>
            </a:r>
          </a:p>
          <a:p>
            <a:endParaRPr lang="en-IN" dirty="0"/>
          </a:p>
        </p:txBody>
      </p:sp>
    </p:spTree>
    <p:extLst>
      <p:ext uri="{BB962C8B-B14F-4D97-AF65-F5344CB8AC3E}">
        <p14:creationId xmlns:p14="http://schemas.microsoft.com/office/powerpoint/2010/main" val="2441380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0">
            <a:extLst>
              <a:ext uri="{FF2B5EF4-FFF2-40B4-BE49-F238E27FC236}">
                <a16:creationId xmlns:a16="http://schemas.microsoft.com/office/drawing/2014/main" id="{482ABBD7-81B9-35B5-B532-15A900D2D9A6}"/>
              </a:ext>
            </a:extLst>
          </p:cNvPr>
          <p:cNvSpPr txBox="1"/>
          <p:nvPr/>
        </p:nvSpPr>
        <p:spPr>
          <a:xfrm>
            <a:off x="491612" y="511277"/>
            <a:ext cx="10648335" cy="6586418"/>
          </a:xfrm>
          <a:prstGeom prst="rect">
            <a:avLst/>
          </a:prstGeom>
          <a:noFill/>
        </p:spPr>
        <p:txBody>
          <a:bodyPr wrap="square" rtlCol="0">
            <a:spAutoFit/>
          </a:bodyPr>
          <a:lstStyle/>
          <a:p>
            <a:r>
              <a:rPr lang="en-US" sz="3200" b="1" dirty="0">
                <a:solidFill>
                  <a:schemeClr val="accent2"/>
                </a:solidFill>
              </a:rPr>
              <a:t>Dataset Overview</a:t>
            </a:r>
          </a:p>
          <a:p>
            <a:endParaRPr lang="en-US" b="1" dirty="0"/>
          </a:p>
          <a:p>
            <a:r>
              <a:rPr lang="en-US" sz="2400" b="1" dirty="0">
                <a:solidFill>
                  <a:srgbClr val="92D050"/>
                </a:solidFill>
              </a:rPr>
              <a:t>Our Data Foundation</a:t>
            </a:r>
          </a:p>
          <a:p>
            <a:endParaRPr lang="en-US" dirty="0"/>
          </a:p>
          <a:p>
            <a:r>
              <a:rPr lang="en-US" sz="2000" dirty="0"/>
              <a:t> </a:t>
            </a:r>
            <a:r>
              <a:rPr lang="en-US" sz="2000" b="1" dirty="0"/>
              <a:t>Dataset Characteristics:</a:t>
            </a:r>
          </a:p>
          <a:p>
            <a:endParaRPr lang="en-US" dirty="0"/>
          </a:p>
          <a:p>
            <a:r>
              <a:rPr lang="en-US" b="1" dirty="0"/>
              <a:t>Time Period:</a:t>
            </a:r>
            <a:r>
              <a:rPr lang="en-US" dirty="0"/>
              <a:t> 2006 to 2010</a:t>
            </a:r>
          </a:p>
          <a:p>
            <a:endParaRPr lang="en-US" dirty="0"/>
          </a:p>
          <a:p>
            <a:r>
              <a:rPr lang="en-US" b="1" dirty="0"/>
              <a:t>Records:</a:t>
            </a:r>
            <a:r>
              <a:rPr lang="en-US" dirty="0"/>
              <a:t> </a:t>
            </a:r>
            <a:r>
              <a:rPr lang="en-IN" dirty="0"/>
              <a:t>2075259</a:t>
            </a:r>
            <a:endParaRPr lang="en-US" dirty="0"/>
          </a:p>
          <a:p>
            <a:endParaRPr lang="en-US" dirty="0"/>
          </a:p>
          <a:p>
            <a:r>
              <a:rPr lang="en-US" b="1" dirty="0"/>
              <a:t>Features:</a:t>
            </a:r>
            <a:r>
              <a:rPr lang="en-US" dirty="0"/>
              <a:t> 9</a:t>
            </a:r>
          </a:p>
          <a:p>
            <a:endParaRPr lang="en-US" dirty="0"/>
          </a:p>
          <a:p>
            <a:r>
              <a:rPr lang="en-US" sz="2000" b="1" dirty="0"/>
              <a:t>Key Variables:</a:t>
            </a:r>
          </a:p>
          <a:p>
            <a:endParaRPr lang="en-US" dirty="0"/>
          </a:p>
          <a:p>
            <a:r>
              <a:rPr lang="en-US" b="1" dirty="0"/>
              <a:t>Global Active/Reactive Power</a:t>
            </a:r>
          </a:p>
          <a:p>
            <a:endParaRPr lang="en-US" dirty="0"/>
          </a:p>
          <a:p>
            <a:r>
              <a:rPr lang="en-US" b="1" dirty="0"/>
              <a:t>Voltage &amp; Current Intensity</a:t>
            </a:r>
          </a:p>
          <a:p>
            <a:endParaRPr lang="en-US" dirty="0"/>
          </a:p>
          <a:p>
            <a:r>
              <a:rPr lang="en-US" b="1" dirty="0"/>
              <a:t>Sub-metering (1, 2, 3)</a:t>
            </a:r>
            <a:r>
              <a:rPr lang="en-US" dirty="0"/>
              <a:t> - Different household areas</a:t>
            </a:r>
          </a:p>
          <a:p>
            <a:endParaRPr lang="en-US" dirty="0"/>
          </a:p>
          <a:p>
            <a:r>
              <a:rPr lang="en-US" b="1" dirty="0"/>
              <a:t>Temporal Features</a:t>
            </a:r>
            <a:r>
              <a:rPr lang="en-US" dirty="0"/>
              <a:t> - Date, time patterns</a:t>
            </a:r>
          </a:p>
          <a:p>
            <a:endParaRPr lang="en-IN" dirty="0"/>
          </a:p>
        </p:txBody>
      </p:sp>
    </p:spTree>
    <p:extLst>
      <p:ext uri="{BB962C8B-B14F-4D97-AF65-F5344CB8AC3E}">
        <p14:creationId xmlns:p14="http://schemas.microsoft.com/office/powerpoint/2010/main" val="1208939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C71FA3C-B2D2-D79B-8D4D-AA2780562572}"/>
              </a:ext>
            </a:extLst>
          </p:cNvPr>
          <p:cNvSpPr txBox="1"/>
          <p:nvPr/>
        </p:nvSpPr>
        <p:spPr>
          <a:xfrm>
            <a:off x="3795252" y="206477"/>
            <a:ext cx="8249264" cy="6401753"/>
          </a:xfrm>
          <a:prstGeom prst="rect">
            <a:avLst/>
          </a:prstGeom>
          <a:noFill/>
        </p:spPr>
        <p:txBody>
          <a:bodyPr wrap="square" rtlCol="0">
            <a:spAutoFit/>
          </a:bodyPr>
          <a:lstStyle/>
          <a:p>
            <a:r>
              <a:rPr lang="en-IN" sz="3200" b="1" dirty="0">
                <a:solidFill>
                  <a:schemeClr val="accent2"/>
                </a:solidFill>
              </a:rPr>
              <a:t>Data Preprocessing Pipeline</a:t>
            </a:r>
          </a:p>
          <a:p>
            <a:endParaRPr lang="en-IN" b="1" dirty="0"/>
          </a:p>
          <a:p>
            <a:r>
              <a:rPr lang="en-IN" b="1" dirty="0"/>
              <a:t>Preparing Data for Success</a:t>
            </a:r>
          </a:p>
          <a:p>
            <a:endParaRPr lang="en-IN" dirty="0"/>
          </a:p>
          <a:p>
            <a:r>
              <a:rPr lang="en-IN" b="1" dirty="0"/>
              <a:t>Data Cleaning:</a:t>
            </a:r>
          </a:p>
          <a:p>
            <a:endParaRPr lang="en-IN" dirty="0"/>
          </a:p>
          <a:p>
            <a:r>
              <a:rPr lang="en-IN" dirty="0"/>
              <a:t>Missing value imputation strategies</a:t>
            </a:r>
          </a:p>
          <a:p>
            <a:endParaRPr lang="en-IN" dirty="0"/>
          </a:p>
          <a:p>
            <a:r>
              <a:rPr lang="en-IN" dirty="0"/>
              <a:t>Data type optimization for efficiency</a:t>
            </a:r>
          </a:p>
          <a:p>
            <a:endParaRPr lang="en-IN" dirty="0"/>
          </a:p>
          <a:p>
            <a:r>
              <a:rPr lang="en-IN" b="1" dirty="0"/>
              <a:t>Outlier Treatment:</a:t>
            </a:r>
          </a:p>
          <a:p>
            <a:endParaRPr lang="en-IN" dirty="0"/>
          </a:p>
          <a:p>
            <a:r>
              <a:rPr lang="en-IN" b="1" dirty="0"/>
              <a:t>Extreme outlier filtering</a:t>
            </a:r>
            <a:r>
              <a:rPr lang="en-IN" dirty="0"/>
              <a:t> (beyond 3 × IQR)</a:t>
            </a:r>
          </a:p>
          <a:p>
            <a:endParaRPr lang="en-IN" dirty="0"/>
          </a:p>
          <a:p>
            <a:r>
              <a:rPr lang="en-IN" dirty="0"/>
              <a:t>Balanced approach: accuracy vs. generalizability</a:t>
            </a:r>
          </a:p>
          <a:p>
            <a:endParaRPr lang="en-IN" dirty="0"/>
          </a:p>
          <a:p>
            <a:r>
              <a:rPr lang="en-IN" b="1" dirty="0"/>
              <a:t>Temporal Processing:</a:t>
            </a:r>
          </a:p>
          <a:p>
            <a:endParaRPr lang="en-IN" dirty="0"/>
          </a:p>
          <a:p>
            <a:r>
              <a:rPr lang="en-IN" dirty="0"/>
              <a:t>Date/time parsing and feature extraction</a:t>
            </a:r>
          </a:p>
          <a:p>
            <a:endParaRPr lang="en-IN" dirty="0"/>
          </a:p>
          <a:p>
            <a:r>
              <a:rPr lang="en-IN" dirty="0"/>
              <a:t>Handling seasonal patterns</a:t>
            </a:r>
          </a:p>
          <a:p>
            <a:endParaRPr lang="en-IN" dirty="0"/>
          </a:p>
        </p:txBody>
      </p:sp>
    </p:spTree>
    <p:extLst>
      <p:ext uri="{BB962C8B-B14F-4D97-AF65-F5344CB8AC3E}">
        <p14:creationId xmlns:p14="http://schemas.microsoft.com/office/powerpoint/2010/main" val="1468109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0">
            <a:extLst>
              <a:ext uri="{FF2B5EF4-FFF2-40B4-BE49-F238E27FC236}">
                <a16:creationId xmlns:a16="http://schemas.microsoft.com/office/drawing/2014/main" id="{803A9A40-7913-1E45-459D-63091367230F}"/>
              </a:ext>
            </a:extLst>
          </p:cNvPr>
          <p:cNvSpPr txBox="1"/>
          <p:nvPr/>
        </p:nvSpPr>
        <p:spPr>
          <a:xfrm>
            <a:off x="481780" y="501445"/>
            <a:ext cx="9822426" cy="6001643"/>
          </a:xfrm>
          <a:prstGeom prst="rect">
            <a:avLst/>
          </a:prstGeom>
          <a:noFill/>
        </p:spPr>
        <p:txBody>
          <a:bodyPr wrap="square" rtlCol="0">
            <a:spAutoFit/>
          </a:bodyPr>
          <a:lstStyle/>
          <a:p>
            <a:r>
              <a:rPr lang="en-US" sz="3200" b="1" dirty="0">
                <a:solidFill>
                  <a:schemeClr val="accent2"/>
                </a:solidFill>
              </a:rPr>
              <a:t>Feature Engineering</a:t>
            </a:r>
          </a:p>
          <a:p>
            <a:endParaRPr lang="en-US" b="1" dirty="0"/>
          </a:p>
          <a:p>
            <a:r>
              <a:rPr lang="en-US" sz="2400" b="1" dirty="0">
                <a:solidFill>
                  <a:srgbClr val="92D050"/>
                </a:solidFill>
              </a:rPr>
              <a:t>Smart Feature Creation</a:t>
            </a:r>
          </a:p>
          <a:p>
            <a:endParaRPr lang="en-US" sz="2000" dirty="0"/>
          </a:p>
          <a:p>
            <a:r>
              <a:rPr lang="en-US" sz="2000" b="1" dirty="0"/>
              <a:t>Temporal Features:</a:t>
            </a:r>
          </a:p>
          <a:p>
            <a:endParaRPr lang="en-US" dirty="0"/>
          </a:p>
          <a:p>
            <a:r>
              <a:rPr lang="en-US" b="1" dirty="0"/>
              <a:t>Hour of day</a:t>
            </a:r>
            <a:r>
              <a:rPr lang="en-US" dirty="0"/>
              <a:t> - Capturing daily patterns</a:t>
            </a:r>
          </a:p>
          <a:p>
            <a:endParaRPr lang="en-US" dirty="0"/>
          </a:p>
          <a:p>
            <a:r>
              <a:rPr lang="en-US" b="1" dirty="0"/>
              <a:t>Day of week</a:t>
            </a:r>
            <a:r>
              <a:rPr lang="en-US" dirty="0"/>
              <a:t> - Weekly consumption cycles</a:t>
            </a:r>
          </a:p>
          <a:p>
            <a:endParaRPr lang="en-US" dirty="0"/>
          </a:p>
          <a:p>
            <a:r>
              <a:rPr lang="en-US" b="1" dirty="0"/>
              <a:t>Month</a:t>
            </a:r>
            <a:r>
              <a:rPr lang="en-US" dirty="0"/>
              <a:t> - Seasonal variations</a:t>
            </a:r>
          </a:p>
          <a:p>
            <a:endParaRPr lang="en-US" dirty="0"/>
          </a:p>
          <a:p>
            <a:r>
              <a:rPr lang="en-US" sz="2000" b="1" dirty="0"/>
              <a:t>Advanced Engineering:</a:t>
            </a:r>
          </a:p>
          <a:p>
            <a:endParaRPr lang="en-US" dirty="0"/>
          </a:p>
          <a:p>
            <a:r>
              <a:rPr lang="en-US" b="1" dirty="0"/>
              <a:t>Categorical encoding</a:t>
            </a:r>
            <a:r>
              <a:rPr lang="en-US" dirty="0"/>
              <a:t> for non-numeric features</a:t>
            </a:r>
          </a:p>
          <a:p>
            <a:endParaRPr lang="en-US" dirty="0"/>
          </a:p>
          <a:p>
            <a:r>
              <a:rPr lang="en-US" b="1" dirty="0"/>
              <a:t>Feature scaling</a:t>
            </a:r>
            <a:r>
              <a:rPr lang="en-US" dirty="0"/>
              <a:t> for model optimization</a:t>
            </a:r>
          </a:p>
          <a:p>
            <a:endParaRPr lang="en-US" dirty="0"/>
          </a:p>
          <a:p>
            <a:r>
              <a:rPr lang="en-US" b="1" dirty="0"/>
              <a:t>Domain-specific ratios</a:t>
            </a:r>
            <a:r>
              <a:rPr lang="en-US" dirty="0"/>
              <a:t> and combinations</a:t>
            </a:r>
          </a:p>
          <a:p>
            <a:endParaRPr lang="en-IN" dirty="0"/>
          </a:p>
        </p:txBody>
      </p:sp>
    </p:spTree>
    <p:extLst>
      <p:ext uri="{BB962C8B-B14F-4D97-AF65-F5344CB8AC3E}">
        <p14:creationId xmlns:p14="http://schemas.microsoft.com/office/powerpoint/2010/main" val="2032235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 name="Table 31">
            <a:extLst>
              <a:ext uri="{FF2B5EF4-FFF2-40B4-BE49-F238E27FC236}">
                <a16:creationId xmlns:a16="http://schemas.microsoft.com/office/drawing/2014/main" id="{16A33162-FE7B-7645-9A6E-9967792BDA2E}"/>
              </a:ext>
            </a:extLst>
          </p:cNvPr>
          <p:cNvGraphicFramePr>
            <a:graphicFrameLocks noGrp="1"/>
          </p:cNvGraphicFramePr>
          <p:nvPr>
            <p:extLst>
              <p:ext uri="{D42A27DB-BD31-4B8C-83A1-F6EECF244321}">
                <p14:modId xmlns:p14="http://schemas.microsoft.com/office/powerpoint/2010/main" val="2042359796"/>
              </p:ext>
            </p:extLst>
          </p:nvPr>
        </p:nvGraphicFramePr>
        <p:xfrm>
          <a:off x="861552" y="2428624"/>
          <a:ext cx="10468896" cy="2484109"/>
        </p:xfrm>
        <a:graphic>
          <a:graphicData uri="http://schemas.openxmlformats.org/drawingml/2006/table">
            <a:tbl>
              <a:tblPr/>
              <a:tblGrid>
                <a:gridCol w="3489632">
                  <a:extLst>
                    <a:ext uri="{9D8B030D-6E8A-4147-A177-3AD203B41FA5}">
                      <a16:colId xmlns:a16="http://schemas.microsoft.com/office/drawing/2014/main" val="5076356"/>
                    </a:ext>
                  </a:extLst>
                </a:gridCol>
                <a:gridCol w="3489632">
                  <a:extLst>
                    <a:ext uri="{9D8B030D-6E8A-4147-A177-3AD203B41FA5}">
                      <a16:colId xmlns:a16="http://schemas.microsoft.com/office/drawing/2014/main" val="3058973692"/>
                    </a:ext>
                  </a:extLst>
                </a:gridCol>
                <a:gridCol w="3489632">
                  <a:extLst>
                    <a:ext uri="{9D8B030D-6E8A-4147-A177-3AD203B41FA5}">
                      <a16:colId xmlns:a16="http://schemas.microsoft.com/office/drawing/2014/main" val="2495209763"/>
                    </a:ext>
                  </a:extLst>
                </a:gridCol>
              </a:tblGrid>
              <a:tr h="351548">
                <a:tc>
                  <a:txBody>
                    <a:bodyPr/>
                    <a:lstStyle/>
                    <a:p>
                      <a:r>
                        <a:rPr lang="en-IN" b="1"/>
                        <a:t>Model</a:t>
                      </a:r>
                    </a:p>
                  </a:txBody>
                  <a:tcPr anchor="ctr">
                    <a:lnL>
                      <a:noFill/>
                    </a:lnL>
                    <a:lnR>
                      <a:noFill/>
                    </a:lnR>
                    <a:lnT>
                      <a:noFill/>
                    </a:lnT>
                    <a:lnB>
                      <a:noFill/>
                    </a:lnB>
                    <a:noFill/>
                  </a:tcPr>
                </a:tc>
                <a:tc>
                  <a:txBody>
                    <a:bodyPr/>
                    <a:lstStyle/>
                    <a:p>
                      <a:r>
                        <a:rPr lang="en-IN" b="1"/>
                        <a:t>Type</a:t>
                      </a:r>
                    </a:p>
                  </a:txBody>
                  <a:tcPr anchor="ctr">
                    <a:lnL>
                      <a:noFill/>
                    </a:lnL>
                    <a:lnR>
                      <a:noFill/>
                    </a:lnR>
                    <a:lnT>
                      <a:noFill/>
                    </a:lnT>
                    <a:lnB>
                      <a:noFill/>
                    </a:lnB>
                    <a:noFill/>
                  </a:tcPr>
                </a:tc>
                <a:tc>
                  <a:txBody>
                    <a:bodyPr/>
                    <a:lstStyle/>
                    <a:p>
                      <a:r>
                        <a:rPr lang="en-IN" b="1" dirty="0"/>
                        <a:t>Strengths</a:t>
                      </a:r>
                    </a:p>
                  </a:txBody>
                  <a:tcPr anchor="ctr">
                    <a:lnL>
                      <a:noFill/>
                    </a:lnL>
                    <a:lnR>
                      <a:noFill/>
                    </a:lnR>
                    <a:lnT>
                      <a:noFill/>
                    </a:lnT>
                    <a:lnB>
                      <a:noFill/>
                    </a:lnB>
                    <a:noFill/>
                  </a:tcPr>
                </a:tc>
                <a:extLst>
                  <a:ext uri="{0D108BD9-81ED-4DB2-BD59-A6C34878D82A}">
                    <a16:rowId xmlns:a16="http://schemas.microsoft.com/office/drawing/2014/main" val="3390294455"/>
                  </a:ext>
                </a:extLst>
              </a:tr>
              <a:tr h="640670">
                <a:tc>
                  <a:txBody>
                    <a:bodyPr/>
                    <a:lstStyle/>
                    <a:p>
                      <a:r>
                        <a:rPr lang="en-IN" b="1"/>
                        <a:t>Linear Regression</a:t>
                      </a:r>
                      <a:endParaRPr lang="en-IN"/>
                    </a:p>
                  </a:txBody>
                  <a:tcPr anchor="ctr">
                    <a:lnL>
                      <a:noFill/>
                    </a:lnL>
                    <a:lnR>
                      <a:noFill/>
                    </a:lnR>
                    <a:lnT>
                      <a:noFill/>
                    </a:lnT>
                    <a:lnB>
                      <a:noFill/>
                    </a:lnB>
                    <a:noFill/>
                  </a:tcPr>
                </a:tc>
                <a:tc>
                  <a:txBody>
                    <a:bodyPr/>
                    <a:lstStyle/>
                    <a:p>
                      <a:r>
                        <a:rPr lang="en-IN" dirty="0"/>
                        <a:t>Baseline</a:t>
                      </a:r>
                    </a:p>
                  </a:txBody>
                  <a:tcPr anchor="ctr">
                    <a:lnL>
                      <a:noFill/>
                    </a:lnL>
                    <a:lnR>
                      <a:noFill/>
                    </a:lnR>
                    <a:lnT>
                      <a:noFill/>
                    </a:lnT>
                    <a:lnB>
                      <a:noFill/>
                    </a:lnB>
                    <a:noFill/>
                  </a:tcPr>
                </a:tc>
                <a:tc>
                  <a:txBody>
                    <a:bodyPr/>
                    <a:lstStyle/>
                    <a:p>
                      <a:r>
                        <a:rPr lang="en-IN" dirty="0"/>
                        <a:t>Simple, interpretable</a:t>
                      </a:r>
                    </a:p>
                  </a:txBody>
                  <a:tcPr anchor="ctr">
                    <a:lnL>
                      <a:noFill/>
                    </a:lnL>
                    <a:lnR>
                      <a:noFill/>
                    </a:lnR>
                    <a:lnT>
                      <a:noFill/>
                    </a:lnT>
                    <a:lnB>
                      <a:noFill/>
                    </a:lnB>
                    <a:noFill/>
                  </a:tcPr>
                </a:tc>
                <a:extLst>
                  <a:ext uri="{0D108BD9-81ED-4DB2-BD59-A6C34878D82A}">
                    <a16:rowId xmlns:a16="http://schemas.microsoft.com/office/drawing/2014/main" val="2000201641"/>
                  </a:ext>
                </a:extLst>
              </a:tr>
              <a:tr h="351548">
                <a:tc>
                  <a:txBody>
                    <a:bodyPr/>
                    <a:lstStyle/>
                    <a:p>
                      <a:r>
                        <a:rPr lang="en-IN" b="1"/>
                        <a:t>Random Forest</a:t>
                      </a:r>
                      <a:endParaRPr lang="en-IN"/>
                    </a:p>
                  </a:txBody>
                  <a:tcPr anchor="ctr">
                    <a:lnL>
                      <a:noFill/>
                    </a:lnL>
                    <a:lnR>
                      <a:noFill/>
                    </a:lnR>
                    <a:lnT>
                      <a:noFill/>
                    </a:lnT>
                    <a:lnB>
                      <a:noFill/>
                    </a:lnB>
                    <a:noFill/>
                  </a:tcPr>
                </a:tc>
                <a:tc>
                  <a:txBody>
                    <a:bodyPr/>
                    <a:lstStyle/>
                    <a:p>
                      <a:r>
                        <a:rPr lang="en-IN"/>
                        <a:t>Ensemble</a:t>
                      </a:r>
                    </a:p>
                  </a:txBody>
                  <a:tcPr anchor="ctr">
                    <a:lnL>
                      <a:noFill/>
                    </a:lnL>
                    <a:lnR>
                      <a:noFill/>
                    </a:lnR>
                    <a:lnT>
                      <a:noFill/>
                    </a:lnT>
                    <a:lnB>
                      <a:noFill/>
                    </a:lnB>
                    <a:noFill/>
                  </a:tcPr>
                </a:tc>
                <a:tc>
                  <a:txBody>
                    <a:bodyPr/>
                    <a:lstStyle/>
                    <a:p>
                      <a:r>
                        <a:rPr lang="en-IN"/>
                        <a:t>Feature importance, robust</a:t>
                      </a:r>
                    </a:p>
                  </a:txBody>
                  <a:tcPr anchor="ctr">
                    <a:lnL>
                      <a:noFill/>
                    </a:lnL>
                    <a:lnR>
                      <a:noFill/>
                    </a:lnR>
                    <a:lnT>
                      <a:noFill/>
                    </a:lnT>
                    <a:lnB>
                      <a:noFill/>
                    </a:lnB>
                    <a:noFill/>
                  </a:tcPr>
                </a:tc>
                <a:extLst>
                  <a:ext uri="{0D108BD9-81ED-4DB2-BD59-A6C34878D82A}">
                    <a16:rowId xmlns:a16="http://schemas.microsoft.com/office/drawing/2014/main" val="1168734852"/>
                  </a:ext>
                </a:extLst>
              </a:tr>
              <a:tr h="471839">
                <a:tc>
                  <a:txBody>
                    <a:bodyPr/>
                    <a:lstStyle/>
                    <a:p>
                      <a:r>
                        <a:rPr lang="en-IN" b="1"/>
                        <a:t>Gradient Boosting</a:t>
                      </a:r>
                      <a:endParaRPr lang="en-IN"/>
                    </a:p>
                  </a:txBody>
                  <a:tcPr anchor="ctr">
                    <a:lnL>
                      <a:noFill/>
                    </a:lnL>
                    <a:lnR>
                      <a:noFill/>
                    </a:lnR>
                    <a:lnT>
                      <a:noFill/>
                    </a:lnT>
                    <a:lnB>
                      <a:noFill/>
                    </a:lnB>
                    <a:noFill/>
                  </a:tcPr>
                </a:tc>
                <a:tc>
                  <a:txBody>
                    <a:bodyPr/>
                    <a:lstStyle/>
                    <a:p>
                      <a:r>
                        <a:rPr lang="en-IN"/>
                        <a:t>Advanced Ensemble</a:t>
                      </a:r>
                    </a:p>
                  </a:txBody>
                  <a:tcPr anchor="ctr">
                    <a:lnL>
                      <a:noFill/>
                    </a:lnL>
                    <a:lnR>
                      <a:noFill/>
                    </a:lnR>
                    <a:lnT>
                      <a:noFill/>
                    </a:lnT>
                    <a:lnB>
                      <a:noFill/>
                    </a:lnB>
                    <a:noFill/>
                  </a:tcPr>
                </a:tc>
                <a:tc>
                  <a:txBody>
                    <a:bodyPr/>
                    <a:lstStyle/>
                    <a:p>
                      <a:r>
                        <a:rPr lang="en-IN" b="1" dirty="0"/>
                        <a:t>Best performer</a:t>
                      </a:r>
                      <a:endParaRPr lang="en-IN" dirty="0"/>
                    </a:p>
                  </a:txBody>
                  <a:tcPr anchor="ctr">
                    <a:lnL>
                      <a:noFill/>
                    </a:lnL>
                    <a:lnR>
                      <a:noFill/>
                    </a:lnR>
                    <a:lnT>
                      <a:noFill/>
                    </a:lnT>
                    <a:lnB>
                      <a:noFill/>
                    </a:lnB>
                    <a:noFill/>
                  </a:tcPr>
                </a:tc>
                <a:extLst>
                  <a:ext uri="{0D108BD9-81ED-4DB2-BD59-A6C34878D82A}">
                    <a16:rowId xmlns:a16="http://schemas.microsoft.com/office/drawing/2014/main" val="4008436588"/>
                  </a:ext>
                </a:extLst>
              </a:tr>
              <a:tr h="333470">
                <a:tc>
                  <a:txBody>
                    <a:bodyPr/>
                    <a:lstStyle/>
                    <a:p>
                      <a:r>
                        <a:rPr lang="en-IN" b="1"/>
                        <a:t>Neural Network</a:t>
                      </a:r>
                      <a:endParaRPr lang="en-IN"/>
                    </a:p>
                  </a:txBody>
                  <a:tcPr anchor="ctr">
                    <a:lnL>
                      <a:noFill/>
                    </a:lnL>
                    <a:lnR>
                      <a:noFill/>
                    </a:lnR>
                    <a:lnT>
                      <a:noFill/>
                    </a:lnT>
                    <a:lnB>
                      <a:noFill/>
                    </a:lnB>
                    <a:noFill/>
                  </a:tcPr>
                </a:tc>
                <a:tc>
                  <a:txBody>
                    <a:bodyPr/>
                    <a:lstStyle/>
                    <a:p>
                      <a:r>
                        <a:rPr lang="en-IN" dirty="0"/>
                        <a:t>Deep Learning</a:t>
                      </a:r>
                    </a:p>
                  </a:txBody>
                  <a:tcPr anchor="ctr">
                    <a:lnL>
                      <a:noFill/>
                    </a:lnL>
                    <a:lnR>
                      <a:noFill/>
                    </a:lnR>
                    <a:lnT>
                      <a:noFill/>
                    </a:lnT>
                    <a:lnB>
                      <a:noFill/>
                    </a:lnB>
                    <a:noFill/>
                  </a:tcPr>
                </a:tc>
                <a:tc>
                  <a:txBody>
                    <a:bodyPr/>
                    <a:lstStyle/>
                    <a:p>
                      <a:r>
                        <a:rPr lang="en-IN" dirty="0"/>
                        <a:t>Complex patterns, non-linear</a:t>
                      </a:r>
                    </a:p>
                  </a:txBody>
                  <a:tcPr anchor="ctr">
                    <a:lnL>
                      <a:noFill/>
                    </a:lnL>
                    <a:lnR>
                      <a:noFill/>
                    </a:lnR>
                    <a:lnT>
                      <a:noFill/>
                    </a:lnT>
                    <a:lnB>
                      <a:noFill/>
                    </a:lnB>
                    <a:noFill/>
                  </a:tcPr>
                </a:tc>
                <a:extLst>
                  <a:ext uri="{0D108BD9-81ED-4DB2-BD59-A6C34878D82A}">
                    <a16:rowId xmlns:a16="http://schemas.microsoft.com/office/drawing/2014/main" val="362942127"/>
                  </a:ext>
                </a:extLst>
              </a:tr>
            </a:tbl>
          </a:graphicData>
        </a:graphic>
      </p:graphicFrame>
      <p:sp>
        <p:nvSpPr>
          <p:cNvPr id="33" name="Rectangle 2">
            <a:extLst>
              <a:ext uri="{FF2B5EF4-FFF2-40B4-BE49-F238E27FC236}">
                <a16:creationId xmlns:a16="http://schemas.microsoft.com/office/drawing/2014/main" id="{C4086C21-05DA-06AC-99FB-0E348EAF3066}"/>
              </a:ext>
            </a:extLst>
          </p:cNvPr>
          <p:cNvSpPr>
            <a:spLocks noChangeArrowheads="1"/>
          </p:cNvSpPr>
          <p:nvPr/>
        </p:nvSpPr>
        <p:spPr bwMode="auto">
          <a:xfrm>
            <a:off x="543233" y="398120"/>
            <a:ext cx="8246806" cy="67710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accent2"/>
                </a:solidFill>
                <a:effectLst/>
                <a:latin typeface="Arial" panose="020B0604020202020204" pitchFamily="34" charset="0"/>
              </a:rPr>
              <a:t>Model Development Strategy</a:t>
            </a:r>
            <a:endParaRPr lang="en-US" altLang="en-US" sz="3200" b="1" dirty="0">
              <a:solidFill>
                <a:schemeClr val="accent2"/>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1" i="0" u="none" strike="noStrike" cap="none" normalizeH="0" baseline="0" dirty="0">
              <a:ln>
                <a:noFill/>
              </a:ln>
              <a:solidFill>
                <a:schemeClr val="accent2"/>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92D050"/>
                </a:solidFill>
                <a:effectLst/>
                <a:latin typeface="Arial" panose="020B0604020202020204" pitchFamily="34" charset="0"/>
              </a:rPr>
              <a:t>Comprehensive Model Evaluation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Models Tested:</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Selection Criteria: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Prediction accuracy (RMSE, MAE, R²)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Generalization ability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Cross-validation stability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65269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0A744347-1714-07F6-04C5-56B829705D6A}"/>
              </a:ext>
            </a:extLst>
          </p:cNvPr>
          <p:cNvGraphicFramePr>
            <a:graphicFrameLocks noGrp="1"/>
          </p:cNvGraphicFramePr>
          <p:nvPr>
            <p:extLst>
              <p:ext uri="{D42A27DB-BD31-4B8C-83A1-F6EECF244321}">
                <p14:modId xmlns:p14="http://schemas.microsoft.com/office/powerpoint/2010/main" val="2754469232"/>
              </p:ext>
            </p:extLst>
          </p:nvPr>
        </p:nvGraphicFramePr>
        <p:xfrm>
          <a:off x="838200" y="2182271"/>
          <a:ext cx="10515600" cy="1463040"/>
        </p:xfrm>
        <a:graphic>
          <a:graphicData uri="http://schemas.openxmlformats.org/drawingml/2006/table">
            <a:tbl>
              <a:tblPr/>
              <a:tblGrid>
                <a:gridCol w="3505200">
                  <a:extLst>
                    <a:ext uri="{9D8B030D-6E8A-4147-A177-3AD203B41FA5}">
                      <a16:colId xmlns:a16="http://schemas.microsoft.com/office/drawing/2014/main" val="2576405444"/>
                    </a:ext>
                  </a:extLst>
                </a:gridCol>
                <a:gridCol w="3505200">
                  <a:extLst>
                    <a:ext uri="{9D8B030D-6E8A-4147-A177-3AD203B41FA5}">
                      <a16:colId xmlns:a16="http://schemas.microsoft.com/office/drawing/2014/main" val="3057826883"/>
                    </a:ext>
                  </a:extLst>
                </a:gridCol>
                <a:gridCol w="3505200">
                  <a:extLst>
                    <a:ext uri="{9D8B030D-6E8A-4147-A177-3AD203B41FA5}">
                      <a16:colId xmlns:a16="http://schemas.microsoft.com/office/drawing/2014/main" val="2792719121"/>
                    </a:ext>
                  </a:extLst>
                </a:gridCol>
              </a:tblGrid>
              <a:tr h="0">
                <a:tc>
                  <a:txBody>
                    <a:bodyPr/>
                    <a:lstStyle/>
                    <a:p>
                      <a:r>
                        <a:rPr lang="en-IN" b="1"/>
                        <a:t>Metric</a:t>
                      </a:r>
                    </a:p>
                  </a:txBody>
                  <a:tcPr anchor="ctr">
                    <a:lnL>
                      <a:noFill/>
                    </a:lnL>
                    <a:lnR>
                      <a:noFill/>
                    </a:lnR>
                    <a:lnT>
                      <a:noFill/>
                    </a:lnT>
                    <a:lnB>
                      <a:noFill/>
                    </a:lnB>
                    <a:noFill/>
                  </a:tcPr>
                </a:tc>
                <a:tc>
                  <a:txBody>
                    <a:bodyPr/>
                    <a:lstStyle/>
                    <a:p>
                      <a:r>
                        <a:rPr lang="en-IN" b="1"/>
                        <a:t>Description</a:t>
                      </a:r>
                    </a:p>
                  </a:txBody>
                  <a:tcPr anchor="ctr">
                    <a:lnL>
                      <a:noFill/>
                    </a:lnL>
                    <a:lnR>
                      <a:noFill/>
                    </a:lnR>
                    <a:lnT>
                      <a:noFill/>
                    </a:lnT>
                    <a:lnB>
                      <a:noFill/>
                    </a:lnB>
                    <a:noFill/>
                  </a:tcPr>
                </a:tc>
                <a:tc>
                  <a:txBody>
                    <a:bodyPr/>
                    <a:lstStyle/>
                    <a:p>
                      <a:r>
                        <a:rPr lang="en-IN" b="1" dirty="0"/>
                        <a:t>Result</a:t>
                      </a:r>
                    </a:p>
                  </a:txBody>
                  <a:tcPr anchor="ctr">
                    <a:lnL>
                      <a:noFill/>
                    </a:lnL>
                    <a:lnR>
                      <a:noFill/>
                    </a:lnR>
                    <a:lnT>
                      <a:noFill/>
                    </a:lnT>
                    <a:lnB>
                      <a:noFill/>
                    </a:lnB>
                    <a:noFill/>
                  </a:tcPr>
                </a:tc>
                <a:extLst>
                  <a:ext uri="{0D108BD9-81ED-4DB2-BD59-A6C34878D82A}">
                    <a16:rowId xmlns:a16="http://schemas.microsoft.com/office/drawing/2014/main" val="2757978941"/>
                  </a:ext>
                </a:extLst>
              </a:tr>
              <a:tr h="0">
                <a:tc>
                  <a:txBody>
                    <a:bodyPr/>
                    <a:lstStyle/>
                    <a:p>
                      <a:r>
                        <a:rPr lang="en-IN" b="1"/>
                        <a:t>RMSE</a:t>
                      </a:r>
                      <a:endParaRPr lang="en-IN"/>
                    </a:p>
                  </a:txBody>
                  <a:tcPr anchor="ctr">
                    <a:lnL>
                      <a:noFill/>
                    </a:lnL>
                    <a:lnR>
                      <a:noFill/>
                    </a:lnR>
                    <a:lnT>
                      <a:noFill/>
                    </a:lnT>
                    <a:lnB>
                      <a:noFill/>
                    </a:lnB>
                    <a:noFill/>
                  </a:tcPr>
                </a:tc>
                <a:tc>
                  <a:txBody>
                    <a:bodyPr/>
                    <a:lstStyle/>
                    <a:p>
                      <a:r>
                        <a:rPr lang="en-IN"/>
                        <a:t>Prediction Error Magnitude</a:t>
                      </a:r>
                    </a:p>
                  </a:txBody>
                  <a:tcPr anchor="ctr">
                    <a:lnL>
                      <a:noFill/>
                    </a:lnL>
                    <a:lnR>
                      <a:noFill/>
                    </a:lnR>
                    <a:lnT>
                      <a:noFill/>
                    </a:lnT>
                    <a:lnB>
                      <a:noFill/>
                    </a:lnB>
                    <a:noFill/>
                  </a:tcPr>
                </a:tc>
                <a:tc>
                  <a:txBody>
                    <a:bodyPr/>
                    <a:lstStyle/>
                    <a:p>
                      <a:r>
                        <a:rPr lang="en-IN" b="1" dirty="0"/>
                        <a:t>0.1543</a:t>
                      </a:r>
                      <a:endParaRPr lang="en-IN" dirty="0"/>
                    </a:p>
                  </a:txBody>
                  <a:tcPr anchor="ctr">
                    <a:lnL>
                      <a:noFill/>
                    </a:lnL>
                    <a:lnR>
                      <a:noFill/>
                    </a:lnR>
                    <a:lnT>
                      <a:noFill/>
                    </a:lnT>
                    <a:lnB>
                      <a:noFill/>
                    </a:lnB>
                    <a:noFill/>
                  </a:tcPr>
                </a:tc>
                <a:extLst>
                  <a:ext uri="{0D108BD9-81ED-4DB2-BD59-A6C34878D82A}">
                    <a16:rowId xmlns:a16="http://schemas.microsoft.com/office/drawing/2014/main" val="3396833728"/>
                  </a:ext>
                </a:extLst>
              </a:tr>
              <a:tr h="0">
                <a:tc>
                  <a:txBody>
                    <a:bodyPr/>
                    <a:lstStyle/>
                    <a:p>
                      <a:r>
                        <a:rPr lang="en-IN" b="1"/>
                        <a:t>MAE</a:t>
                      </a:r>
                      <a:endParaRPr lang="en-IN"/>
                    </a:p>
                  </a:txBody>
                  <a:tcPr anchor="ctr">
                    <a:lnL>
                      <a:noFill/>
                    </a:lnL>
                    <a:lnR>
                      <a:noFill/>
                    </a:lnR>
                    <a:lnT>
                      <a:noFill/>
                    </a:lnT>
                    <a:lnB>
                      <a:noFill/>
                    </a:lnB>
                    <a:noFill/>
                  </a:tcPr>
                </a:tc>
                <a:tc>
                  <a:txBody>
                    <a:bodyPr/>
                    <a:lstStyle/>
                    <a:p>
                      <a:r>
                        <a:rPr lang="en-IN"/>
                        <a:t>Average Absolute Error</a:t>
                      </a:r>
                    </a:p>
                  </a:txBody>
                  <a:tcPr anchor="ctr">
                    <a:lnL>
                      <a:noFill/>
                    </a:lnL>
                    <a:lnR>
                      <a:noFill/>
                    </a:lnR>
                    <a:lnT>
                      <a:noFill/>
                    </a:lnT>
                    <a:lnB>
                      <a:noFill/>
                    </a:lnB>
                    <a:noFill/>
                  </a:tcPr>
                </a:tc>
                <a:tc>
                  <a:txBody>
                    <a:bodyPr/>
                    <a:lstStyle/>
                    <a:p>
                      <a:r>
                        <a:rPr lang="en-IN" b="1" dirty="0"/>
                        <a:t>0.0999</a:t>
                      </a:r>
                      <a:endParaRPr lang="en-IN" dirty="0"/>
                    </a:p>
                  </a:txBody>
                  <a:tcPr anchor="ctr">
                    <a:lnL>
                      <a:noFill/>
                    </a:lnL>
                    <a:lnR>
                      <a:noFill/>
                    </a:lnR>
                    <a:lnT>
                      <a:noFill/>
                    </a:lnT>
                    <a:lnB>
                      <a:noFill/>
                    </a:lnB>
                    <a:noFill/>
                  </a:tcPr>
                </a:tc>
                <a:extLst>
                  <a:ext uri="{0D108BD9-81ED-4DB2-BD59-A6C34878D82A}">
                    <a16:rowId xmlns:a16="http://schemas.microsoft.com/office/drawing/2014/main" val="3413180080"/>
                  </a:ext>
                </a:extLst>
              </a:tr>
              <a:tr h="0">
                <a:tc>
                  <a:txBody>
                    <a:bodyPr/>
                    <a:lstStyle/>
                    <a:p>
                      <a:r>
                        <a:rPr lang="en-IN" b="1"/>
                        <a:t>R²</a:t>
                      </a:r>
                      <a:endParaRPr lang="en-IN"/>
                    </a:p>
                  </a:txBody>
                  <a:tcPr anchor="ctr">
                    <a:lnL>
                      <a:noFill/>
                    </a:lnL>
                    <a:lnR>
                      <a:noFill/>
                    </a:lnR>
                    <a:lnT>
                      <a:noFill/>
                    </a:lnT>
                    <a:lnB>
                      <a:noFill/>
                    </a:lnB>
                    <a:noFill/>
                  </a:tcPr>
                </a:tc>
                <a:tc>
                  <a:txBody>
                    <a:bodyPr/>
                    <a:lstStyle/>
                    <a:p>
                      <a:r>
                        <a:rPr lang="en-IN"/>
                        <a:t>Variance Explained</a:t>
                      </a:r>
                    </a:p>
                  </a:txBody>
                  <a:tcPr anchor="ctr">
                    <a:lnL>
                      <a:noFill/>
                    </a:lnL>
                    <a:lnR>
                      <a:noFill/>
                    </a:lnR>
                    <a:lnT>
                      <a:noFill/>
                    </a:lnT>
                    <a:lnB>
                      <a:noFill/>
                    </a:lnB>
                    <a:noFill/>
                  </a:tcPr>
                </a:tc>
                <a:tc>
                  <a:txBody>
                    <a:bodyPr/>
                    <a:lstStyle/>
                    <a:p>
                      <a:r>
                        <a:rPr lang="en-IN" b="1" dirty="0"/>
                        <a:t>0.8588</a:t>
                      </a:r>
                      <a:endParaRPr lang="en-IN" dirty="0"/>
                    </a:p>
                  </a:txBody>
                  <a:tcPr anchor="ctr">
                    <a:lnL>
                      <a:noFill/>
                    </a:lnL>
                    <a:lnR>
                      <a:noFill/>
                    </a:lnR>
                    <a:lnT>
                      <a:noFill/>
                    </a:lnT>
                    <a:lnB>
                      <a:noFill/>
                    </a:lnB>
                    <a:noFill/>
                  </a:tcPr>
                </a:tc>
                <a:extLst>
                  <a:ext uri="{0D108BD9-81ED-4DB2-BD59-A6C34878D82A}">
                    <a16:rowId xmlns:a16="http://schemas.microsoft.com/office/drawing/2014/main" val="1906802401"/>
                  </a:ext>
                </a:extLst>
              </a:tr>
            </a:tbl>
          </a:graphicData>
        </a:graphic>
      </p:graphicFrame>
      <p:sp>
        <p:nvSpPr>
          <p:cNvPr id="7" name="Rectangle 1">
            <a:extLst>
              <a:ext uri="{FF2B5EF4-FFF2-40B4-BE49-F238E27FC236}">
                <a16:creationId xmlns:a16="http://schemas.microsoft.com/office/drawing/2014/main" id="{0B8D340C-DDE7-9198-D78D-6DC7C8AD7E8C}"/>
              </a:ext>
            </a:extLst>
          </p:cNvPr>
          <p:cNvSpPr>
            <a:spLocks noChangeArrowheads="1"/>
          </p:cNvSpPr>
          <p:nvPr/>
        </p:nvSpPr>
        <p:spPr bwMode="auto">
          <a:xfrm>
            <a:off x="553065" y="0"/>
            <a:ext cx="7824019"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accent3"/>
                </a:solidFill>
                <a:effectLst/>
                <a:latin typeface="Arial" panose="020B0604020202020204" pitchFamily="34" charset="0"/>
              </a:rPr>
              <a:t>Model Performance Results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1" i="0" u="none" strike="noStrike" cap="none" normalizeH="0" baseline="0" dirty="0">
              <a:ln>
                <a:noFill/>
              </a:ln>
              <a:solidFill>
                <a:schemeClr val="accent2"/>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accent2">
                    <a:lumMod val="50000"/>
                  </a:schemeClr>
                </a:solidFill>
                <a:effectLst/>
                <a:latin typeface="Arial" panose="020B0604020202020204" pitchFamily="34" charset="0"/>
              </a:rPr>
              <a:t>Outstanding Predictive Accuracy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Best Model: Gradient Boosting</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9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9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9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9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9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9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9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9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Generalization Check:</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Training R²:</a:t>
            </a:r>
            <a:r>
              <a:rPr kumimoji="0" lang="en-US" altLang="en-US" sz="1600" b="0" i="0" u="none" strike="noStrike" cap="none" normalizeH="0" baseline="0" dirty="0">
                <a:ln>
                  <a:noFill/>
                </a:ln>
                <a:solidFill>
                  <a:schemeClr val="tx1"/>
                </a:solidFill>
                <a:effectLst/>
                <a:latin typeface="Arial" panose="020B0604020202020204" pitchFamily="34" charset="0"/>
              </a:rPr>
              <a:t> 0.8595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Testing R²:</a:t>
            </a:r>
            <a:r>
              <a:rPr kumimoji="0" lang="en-US" altLang="en-US" sz="1600" b="0" i="0" u="none" strike="noStrike" cap="none" normalizeH="0" baseline="0" dirty="0">
                <a:ln>
                  <a:noFill/>
                </a:ln>
                <a:solidFill>
                  <a:schemeClr val="tx1"/>
                </a:solidFill>
                <a:effectLst/>
                <a:latin typeface="Arial" panose="020B0604020202020204" pitchFamily="34" charset="0"/>
              </a:rPr>
              <a:t> 0.8588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Difference:</a:t>
            </a:r>
            <a:r>
              <a:rPr kumimoji="0" lang="en-US" altLang="en-US" sz="1600" b="0" i="0" u="none" strike="noStrike" cap="none" normalizeH="0" baseline="0" dirty="0">
                <a:ln>
                  <a:noFill/>
                </a:ln>
                <a:solidFill>
                  <a:schemeClr val="tx1"/>
                </a:solidFill>
                <a:effectLst/>
                <a:latin typeface="Arial" panose="020B0604020202020204" pitchFamily="34" charset="0"/>
              </a:rPr>
              <a:t> Only 0.0007 - Excellent generalization!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0788574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FFICEPLUS.THEME" val="template.pptx"/>
</p:tagLst>
</file>

<file path=ppt/theme/theme1.xml><?xml version="1.0" encoding="utf-8"?>
<a:theme xmlns:a="http://schemas.openxmlformats.org/drawingml/2006/main" name="Custom">
  <a:themeElements>
    <a:clrScheme name="global2.11">
      <a:dk1>
        <a:sysClr val="windowText" lastClr="000000"/>
      </a:dk1>
      <a:lt1>
        <a:sysClr val="window" lastClr="FFFFFF"/>
      </a:lt1>
      <a:dk2>
        <a:srgbClr val="1E55B8"/>
      </a:dk2>
      <a:lt2>
        <a:srgbClr val="6CABF0"/>
      </a:lt2>
      <a:accent1>
        <a:srgbClr val="1674DC"/>
      </a:accent1>
      <a:accent2>
        <a:srgbClr val="5AE495"/>
      </a:accent2>
      <a:accent3>
        <a:srgbClr val="4253EF"/>
      </a:accent3>
      <a:accent4>
        <a:srgbClr val="00B0F0"/>
      </a:accent4>
      <a:accent5>
        <a:srgbClr val="63C0F8"/>
      </a:accent5>
      <a:accent6>
        <a:srgbClr val="0070C0"/>
      </a:accent6>
      <a:hlink>
        <a:srgbClr val="002060"/>
      </a:hlink>
      <a:folHlink>
        <a:srgbClr val="7030A0"/>
      </a:folHlink>
    </a:clrScheme>
    <a:fontScheme name="Custom 7">
      <a:majorFont>
        <a:latin typeface="Poppins SemiBold"/>
        <a:ea typeface=""/>
        <a:cs typeface=""/>
      </a:majorFont>
      <a:minorFont>
        <a:latin typeface="Poppin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rial"/>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867FBBEFD40724CA20725D6B3094130" ma:contentTypeVersion="14" ma:contentTypeDescription="Create a new document." ma:contentTypeScope="" ma:versionID="b563ecc397a77cd5d82b22a852f9d63c">
  <xsd:schema xmlns:xsd="http://www.w3.org/2001/XMLSchema" xmlns:xs="http://www.w3.org/2001/XMLSchema" xmlns:p="http://schemas.microsoft.com/office/2006/metadata/properties" xmlns:ns1="http://schemas.microsoft.com/sharepoint/v3" xmlns:ns2="21705155-b4ce-4c69-95dc-4fd6cb8c5571" xmlns:ns3="38de0ec0-4312-429b-9ba4-a6f7899b86f2" targetNamespace="http://schemas.microsoft.com/office/2006/metadata/properties" ma:root="true" ma:fieldsID="514fef1a96c1431b584933149cb0dc9f" ns1:_="" ns2:_="" ns3:_="">
    <xsd:import namespace="http://schemas.microsoft.com/sharepoint/v3"/>
    <xsd:import namespace="21705155-b4ce-4c69-95dc-4fd6cb8c5571"/>
    <xsd:import namespace="38de0ec0-4312-429b-9ba4-a6f7899b86f2"/>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OCR" minOccurs="0"/>
                <xsd:element ref="ns2:MediaServiceGenerationTime" minOccurs="0"/>
                <xsd:element ref="ns2:MediaServiceEventHashCode" minOccurs="0"/>
                <xsd:element ref="ns2:MediaServiceBillingMetadata"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1705155-b4ce-4c69-95dc-4fd6cb8c5571"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SearchProperties" ma:index="13" nillable="true" ma:displayName="MediaServiceSearchProperties" ma:hidden="true" ma:internalName="MediaServiceSearchProperties" ma:readOnly="true">
      <xsd:simpleType>
        <xsd:restriction base="dms:Note"/>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BillingMetadata" ma:index="19" nillable="true" ma:displayName="MediaServiceBillingMetadata" ma:hidden="true" ma:internalName="MediaServiceBilling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8de0ec0-4312-429b-9ba4-a6f7899b86f2"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61ef2866-7176-4fd6-ae15-58358271bbbc}" ma:internalName="TaxCatchAll" ma:showField="CatchAllData" ma:web="38de0ec0-4312-429b-9ba4-a6f7899b86f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TaxCatchAll xmlns="38de0ec0-4312-429b-9ba4-a6f7899b86f2" xsi:nil="true"/>
    <_ip_UnifiedCompliancePolicyProperties xmlns="http://schemas.microsoft.com/sharepoint/v3" xsi:nil="true"/>
    <lcf76f155ced4ddcb4097134ff3c332f xmlns="21705155-b4ce-4c69-95dc-4fd6cb8c5571">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3DA5489D-F149-42F3-BC44-7AEC22AD6F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1705155-b4ce-4c69-95dc-4fd6cb8c5571"/>
    <ds:schemaRef ds:uri="38de0ec0-4312-429b-9ba4-a6f7899b86f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D30487B-DABF-4867-96A4-274E17D03608}">
  <ds:schemaRefs>
    <ds:schemaRef ds:uri="http://schemas.microsoft.com/sharepoint/v3/contenttype/forms"/>
  </ds:schemaRefs>
</ds:datastoreItem>
</file>

<file path=customXml/itemProps3.xml><?xml version="1.0" encoding="utf-8"?>
<ds:datastoreItem xmlns:ds="http://schemas.openxmlformats.org/officeDocument/2006/customXml" ds:itemID="{17044193-9CEC-4B0C-A704-002174A4A58F}">
  <ds:schemaRefs>
    <ds:schemaRef ds:uri="http://schemas.microsoft.com/office/2006/metadata/properties"/>
    <ds:schemaRef ds:uri="http://schemas.microsoft.com/office/infopath/2007/PartnerControls"/>
    <ds:schemaRef ds:uri="http://schemas.microsoft.com/sharepoint/v3"/>
    <ds:schemaRef ds:uri="38de0ec0-4312-429b-9ba4-a6f7899b86f2"/>
    <ds:schemaRef ds:uri="21705155-b4ce-4c69-95dc-4fd6cb8c5571"/>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otalTime>381</TotalTime>
  <Words>1129</Words>
  <Application>Microsoft Office PowerPoint</Application>
  <PresentationFormat>Widescreen</PresentationFormat>
  <Paragraphs>479</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等线</vt:lpstr>
      <vt:lpstr>Arial</vt:lpstr>
      <vt:lpstr>Poppins</vt:lpstr>
      <vt:lpstr>Poppins SemiBold</vt:lpstr>
      <vt:lpstr>Custom</vt:lpstr>
      <vt:lpstr>Household Power Consumption Prediction</vt:lpstr>
      <vt:lpstr>Agenda</vt:lpstr>
      <vt:lpstr>Problem Statement  The Energy Challenge  Rising Energy Costs  Household energy bills increasing globally Need for better consumption planning  Energy Management  Difficulty predicting usage patterns Lack of actionable insights for consumers  Our Solution  Machine Learning model to predict power consumption  Data-driven insights for energy optimization  Accurate forecasting for better planning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Enhancements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HP</dc:creator>
  <cp:lastModifiedBy>Balaji K</cp:lastModifiedBy>
  <cp:revision>2</cp:revision>
  <dcterms:modified xsi:type="dcterms:W3CDTF">2025-07-02T03:58:46Z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0x0101001867FBBEFD40724CA20725D6B3094130</vt:lpwstr>
  </property>
  <property fmtid="{D5CDD505-2E9C-101B-9397-08002B2CF9AE}" pid="3" name="MediaServiceImageTags">
    <vt:lpwstr/>
  </property>
</Properties>
</file>