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D2B-4C2C-4735-A716-DC3D48488B0E}" type="datetimeFigureOut">
              <a:rPr lang="en-US" smtClean="0"/>
              <a:t>4/29/2018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B1E-7EEC-4F0A-B1AE-36C64BACCE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D2B-4C2C-4735-A716-DC3D48488B0E}" type="datetimeFigureOut">
              <a:rPr lang="en-US" smtClean="0"/>
              <a:t>4/29/2018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B1E-7EEC-4F0A-B1AE-36C64BACCE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D2B-4C2C-4735-A716-DC3D48488B0E}" type="datetimeFigureOut">
              <a:rPr lang="en-US" smtClean="0"/>
              <a:t>4/29/2018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B1E-7EEC-4F0A-B1AE-36C64BACCE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D2B-4C2C-4735-A716-DC3D48488B0E}" type="datetimeFigureOut">
              <a:rPr lang="en-US" smtClean="0"/>
              <a:t>4/29/2018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B1E-7EEC-4F0A-B1AE-36C64BACCE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D2B-4C2C-4735-A716-DC3D48488B0E}" type="datetimeFigureOut">
              <a:rPr lang="en-US" smtClean="0"/>
              <a:t>4/29/2018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B1E-7EEC-4F0A-B1AE-36C64BACCE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D2B-4C2C-4735-A716-DC3D48488B0E}" type="datetimeFigureOut">
              <a:rPr lang="en-US" smtClean="0"/>
              <a:t>4/29/2018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B1E-7EEC-4F0A-B1AE-36C64BACCE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D2B-4C2C-4735-A716-DC3D48488B0E}" type="datetimeFigureOut">
              <a:rPr lang="en-US" smtClean="0"/>
              <a:t>4/29/2018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B1E-7EEC-4F0A-B1AE-36C64BACCE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D2B-4C2C-4735-A716-DC3D48488B0E}" type="datetimeFigureOut">
              <a:rPr lang="en-US" smtClean="0"/>
              <a:t>4/29/2018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B1E-7EEC-4F0A-B1AE-36C64BACCE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D2B-4C2C-4735-A716-DC3D48488B0E}" type="datetimeFigureOut">
              <a:rPr lang="en-US" smtClean="0"/>
              <a:t>4/29/2018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B1E-7EEC-4F0A-B1AE-36C64BACCE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D2B-4C2C-4735-A716-DC3D48488B0E}" type="datetimeFigureOut">
              <a:rPr lang="en-US" smtClean="0"/>
              <a:t>4/29/2018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B1E-7EEC-4F0A-B1AE-36C64BACCE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D2B-4C2C-4735-A716-DC3D48488B0E}" type="datetimeFigureOut">
              <a:rPr lang="en-US" smtClean="0"/>
              <a:t>4/29/2018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B1E-7EEC-4F0A-B1AE-36C64BACCE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DD2B-4C2C-4735-A716-DC3D48488B0E}" type="datetimeFigureOut">
              <a:rPr lang="en-US" smtClean="0"/>
              <a:t>4/29/2018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4B1E-7EEC-4F0A-B1AE-36C64BACCE7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7772400" cy="1470025"/>
          </a:xfrm>
        </p:spPr>
        <p:txBody>
          <a:bodyPr/>
          <a:lstStyle/>
          <a:p>
            <a:r>
              <a:rPr lang="en-IN" dirty="0" smtClean="0"/>
              <a:t>HOME PAGE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1500174"/>
            <a:ext cx="7358114" cy="17526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IN" dirty="0" smtClean="0"/>
              <a:t>It is the main page of this web site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/>
              <a:t>It consists of menu options , description of hospital</a:t>
            </a:r>
          </a:p>
        </p:txBody>
      </p:sp>
      <p:pic>
        <p:nvPicPr>
          <p:cNvPr id="4" name="Picture 3" descr="Screenshot (5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19" y="3286124"/>
            <a:ext cx="6248102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Options on HOME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The options on homepage are:</a:t>
            </a:r>
          </a:p>
          <a:p>
            <a:r>
              <a:rPr lang="en-IN" dirty="0" smtClean="0"/>
              <a:t>HOME</a:t>
            </a:r>
          </a:p>
          <a:p>
            <a:r>
              <a:rPr lang="en-IN" dirty="0" smtClean="0"/>
              <a:t>MENU</a:t>
            </a:r>
          </a:p>
          <a:p>
            <a:r>
              <a:rPr lang="en-IN" dirty="0" smtClean="0"/>
              <a:t>ABOUT US</a:t>
            </a:r>
          </a:p>
          <a:p>
            <a:r>
              <a:rPr lang="en-IN" dirty="0" smtClean="0"/>
              <a:t>NEARBY CLINICS</a:t>
            </a:r>
          </a:p>
          <a:p>
            <a:pPr>
              <a:buNone/>
            </a:pPr>
            <a:r>
              <a:rPr lang="en-IN" dirty="0" smtClean="0"/>
              <a:t>Menu option further consist of following options</a:t>
            </a:r>
          </a:p>
          <a:p>
            <a:r>
              <a:rPr lang="en-IN" dirty="0" smtClean="0"/>
              <a:t>Login</a:t>
            </a:r>
          </a:p>
          <a:p>
            <a:r>
              <a:rPr lang="en-IN" dirty="0" smtClean="0"/>
              <a:t>register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71435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We have used some </a:t>
            </a:r>
            <a:r>
              <a:rPr lang="en-IN" dirty="0" err="1" smtClean="0"/>
              <a:t>javascript</a:t>
            </a:r>
            <a:r>
              <a:rPr lang="en-IN" dirty="0" smtClean="0"/>
              <a:t> to make this </a:t>
            </a:r>
          </a:p>
          <a:p>
            <a:pPr>
              <a:buNone/>
            </a:pPr>
            <a:r>
              <a:rPr lang="en-IN" dirty="0" smtClean="0"/>
              <a:t>Side Navigation menu</a:t>
            </a:r>
            <a:endParaRPr lang="en-IN" dirty="0"/>
          </a:p>
        </p:txBody>
      </p:sp>
      <p:pic>
        <p:nvPicPr>
          <p:cNvPr id="4" name="Picture 3" descr="Screenshot (5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143116"/>
            <a:ext cx="8484036" cy="4286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HOME PAGE</vt:lpstr>
      <vt:lpstr>Options on HOME PAGE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vishn</dc:creator>
  <cp:lastModifiedBy>vishn</cp:lastModifiedBy>
  <cp:revision>2</cp:revision>
  <dcterms:created xsi:type="dcterms:W3CDTF">2018-04-29T11:27:03Z</dcterms:created>
  <dcterms:modified xsi:type="dcterms:W3CDTF">2018-04-29T11:44:43Z</dcterms:modified>
</cp:coreProperties>
</file>