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4/29/2018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4/29/2018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4/29/2018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187F-756A-42E0-8B90-5861C8554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08717" y="1754179"/>
            <a:ext cx="3793678" cy="3349641"/>
          </a:xfrm>
        </p:spPr>
        <p:txBody>
          <a:bodyPr>
            <a:normAutofit/>
          </a:bodyPr>
          <a:lstStyle/>
          <a:p>
            <a:r>
              <a:rPr lang="en-IN" dirty="0"/>
              <a:t>   </a:t>
            </a:r>
            <a:br>
              <a:rPr lang="en-IN" dirty="0"/>
            </a:br>
            <a:r>
              <a:rPr lang="en-IN" dirty="0"/>
              <a:t>    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u="sng" dirty="0">
                <a:solidFill>
                  <a:schemeClr val="bg1"/>
                </a:solidFill>
              </a:rPr>
              <a:t>ABOUT  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B66BE5-4A9F-4E6F-B749-557C52253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399" y="0"/>
            <a:ext cx="48686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7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CF53BD-6464-4DC8-B39A-DC47C542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1" y="1830579"/>
            <a:ext cx="6573078" cy="1841715"/>
          </a:xfrm>
        </p:spPr>
        <p:txBody>
          <a:bodyPr>
            <a:normAutofit fontScale="90000"/>
          </a:bodyPr>
          <a:lstStyle/>
          <a:p>
            <a:r>
              <a:rPr lang="en-IN" sz="2400" u="sng" dirty="0"/>
              <a:t>Tags Used :-</a:t>
            </a:r>
            <a:br>
              <a:rPr lang="en-IN" sz="2400" dirty="0"/>
            </a:br>
            <a:r>
              <a:rPr lang="en-IN" sz="2400" dirty="0"/>
              <a:t>&lt;html&gt;&lt;head&gt;&lt;body&gt;&lt;style&gt;&lt;title&gt;&lt;</a:t>
            </a:r>
            <a:r>
              <a:rPr lang="en-IN" sz="2400" dirty="0" err="1"/>
              <a:t>nav</a:t>
            </a:r>
            <a:r>
              <a:rPr lang="en-IN" sz="2400" dirty="0"/>
              <a:t>&gt;</a:t>
            </a:r>
            <a:br>
              <a:rPr lang="en-IN" sz="2400" dirty="0"/>
            </a:br>
            <a:r>
              <a:rPr lang="en-IN" sz="2400" dirty="0"/>
              <a:t>&lt;link&gt;&lt;</a:t>
            </a:r>
            <a:r>
              <a:rPr lang="en-IN" sz="2400" dirty="0" err="1"/>
              <a:t>ul</a:t>
            </a:r>
            <a:r>
              <a:rPr lang="en-IN" sz="2400" dirty="0"/>
              <a:t>&gt;&lt;li&gt;&lt;p&gt;&lt;span&gt;&lt;heading&gt;</a:t>
            </a:r>
            <a:br>
              <a:rPr lang="en-IN" sz="2400" dirty="0"/>
            </a:br>
            <a:r>
              <a:rPr lang="en-IN" sz="2400" dirty="0"/>
              <a:t>&lt;header&gt;&lt;footer&gt;&lt;div&gt;&lt;</a:t>
            </a:r>
            <a:r>
              <a:rPr lang="en-IN" sz="2400" dirty="0" err="1"/>
              <a:t>br</a:t>
            </a:r>
            <a:r>
              <a:rPr lang="en-IN" sz="2400" dirty="0"/>
              <a:t>&gt;</a:t>
            </a:r>
            <a:br>
              <a:rPr lang="en-IN" sz="2400" dirty="0"/>
            </a:br>
            <a:r>
              <a:rPr lang="en-IN" sz="2400" dirty="0"/>
              <a:t>And Many More…                    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49CE2-04EC-498A-B730-EC780A156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44347" y="4041913"/>
            <a:ext cx="4996069" cy="1173025"/>
          </a:xfrm>
        </p:spPr>
        <p:txBody>
          <a:bodyPr>
            <a:normAutofit/>
          </a:bodyPr>
          <a:lstStyle/>
          <a:p>
            <a:r>
              <a:rPr lang="en-IN" u="sng" dirty="0"/>
              <a:t>Some Special Effects :-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Hover Effect, </a:t>
            </a:r>
            <a:r>
              <a:rPr lang="en-IN" dirty="0" err="1"/>
              <a:t>Genericons</a:t>
            </a:r>
            <a:r>
              <a:rPr lang="en-IN" dirty="0"/>
              <a:t>, Top button, etc. </a:t>
            </a:r>
          </a:p>
        </p:txBody>
      </p:sp>
    </p:spTree>
    <p:extLst>
      <p:ext uri="{BB962C8B-B14F-4D97-AF65-F5344CB8AC3E}">
        <p14:creationId xmlns:p14="http://schemas.microsoft.com/office/powerpoint/2010/main" val="955431461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138</TotalTime>
  <Words>18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Century Schoolbook</vt:lpstr>
      <vt:lpstr>Corbel</vt:lpstr>
      <vt:lpstr>Wingdings</vt:lpstr>
      <vt:lpstr>Feathered</vt:lpstr>
      <vt:lpstr>         ABOUT  US</vt:lpstr>
      <vt:lpstr>Tags Used :- &lt;html&gt;&lt;head&gt;&lt;body&gt;&lt;style&gt;&lt;title&gt;&lt;nav&gt; &lt;link&gt;&lt;ul&gt;&lt;li&gt;&lt;p&gt;&lt;span&gt;&lt;heading&gt; &lt;header&gt;&lt;footer&gt;&lt;div&gt;&lt;br&gt; And Many More…    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Us</dc:title>
  <dc:creator>Prateek Goel</dc:creator>
  <cp:lastModifiedBy>Prateek Goel</cp:lastModifiedBy>
  <cp:revision>20</cp:revision>
  <dcterms:created xsi:type="dcterms:W3CDTF">2018-04-29T13:01:09Z</dcterms:created>
  <dcterms:modified xsi:type="dcterms:W3CDTF">2018-04-29T15:19:39Z</dcterms:modified>
</cp:coreProperties>
</file>