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ProximaNova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deacf508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deacf508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deacf508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deacf508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deb8a7b4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deb8a7b4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deb8a7b4b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deb8a7b4b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deb8a7b4b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deb8a7b4b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deb8a7b4b_0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deb8a7b4b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onavalliappaschool.herokuapp.com/index.html#Chairma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134" name="Google Shape;134;p13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-11787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>
            <p:ph type="title"/>
          </p:nvPr>
        </p:nvSpPr>
        <p:spPr>
          <a:xfrm>
            <a:off x="732000" y="460775"/>
            <a:ext cx="7680000" cy="19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rebuchet MS"/>
                <a:ea typeface="Trebuchet MS"/>
                <a:cs typeface="Trebuchet MS"/>
                <a:sym typeface="Trebuchet MS"/>
              </a:rPr>
              <a:t>Creating a website for school</a:t>
            </a:r>
            <a:endParaRPr sz="6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953700" y="2571750"/>
            <a:ext cx="76800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4900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(Sona Valliappa Public School Website)</a:t>
            </a:r>
            <a:endParaRPr sz="4900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2063250" y="0"/>
            <a:ext cx="50175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Team 1:</a:t>
            </a:r>
            <a:endParaRPr b="1" sz="1700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3996925" y="1564475"/>
            <a:ext cx="4961400" cy="25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3718325" y="543300"/>
            <a:ext cx="5154300" cy="4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Lato"/>
              <a:buChar char="➔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 . Jana (Team Lead) 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Lato"/>
              <a:buChar char="➔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M. Arun Kumar(Team member) 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Lato"/>
              <a:buChar char="➔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S.Ishwarya (Team member) 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Lato"/>
              <a:buChar char="➔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M.Balaji (Team member) 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Lato"/>
              <a:buChar char="➔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Swadha Siva kumar(Team member) 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/>
        </p:nvSpPr>
        <p:spPr>
          <a:xfrm>
            <a:off x="557200" y="792950"/>
            <a:ext cx="60222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Trebuchet MS"/>
              <a:buChar char="★"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19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We  create  a static school website ,now in our  college they are </a:t>
            </a:r>
            <a:r>
              <a:rPr b="1" lang="en" sz="19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introducing</a:t>
            </a:r>
            <a:r>
              <a:rPr b="1" lang="en" sz="19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 kindergarten preschool. For that  idea we created a wonderful website for sona valliappa public school site.</a:t>
            </a:r>
            <a:endParaRPr b="1" sz="19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Trebuchet MS"/>
              <a:buChar char="★"/>
            </a:pPr>
            <a:r>
              <a:rPr b="1" lang="en" sz="19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We create this website with full </a:t>
            </a:r>
            <a:r>
              <a:rPr b="1" lang="en" sz="19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focussed</a:t>
            </a:r>
            <a:r>
              <a:rPr b="1" lang="en" sz="19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 and creative Ideas.we worked as a team in unity and done this project successfully.</a:t>
            </a:r>
            <a:endParaRPr b="1" sz="19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Trebuchet MS"/>
              <a:buChar char="★"/>
            </a:pPr>
            <a:r>
              <a:rPr b="1" lang="en" sz="19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 By this way we  continue the  features and functionalities of the project.</a:t>
            </a:r>
            <a:endParaRPr b="1" sz="19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396475" y="246450"/>
            <a:ext cx="51435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Project Description:</a:t>
            </a:r>
            <a:endParaRPr b="1" sz="2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/>
        </p:nvSpPr>
        <p:spPr>
          <a:xfrm>
            <a:off x="139275" y="0"/>
            <a:ext cx="56256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Features / Functionalities:</a:t>
            </a:r>
            <a:endParaRPr b="1" sz="3100">
              <a:solidFill>
                <a:srgbClr val="FF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514350" y="921550"/>
            <a:ext cx="71472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473250" y="514200"/>
            <a:ext cx="8197500" cy="45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●"/>
            </a:pPr>
            <a:r>
              <a:rPr b="1" lang="en" sz="1800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1" lang="en" sz="1700">
                <a:solidFill>
                  <a:srgbClr val="A64D79"/>
                </a:solidFill>
                <a:latin typeface="Trebuchet MS"/>
                <a:ea typeface="Trebuchet MS"/>
                <a:cs typeface="Trebuchet MS"/>
                <a:sym typeface="Trebuchet MS"/>
              </a:rPr>
              <a:t>n this website we attached all the information about the school like        </a:t>
            </a:r>
            <a:r>
              <a:rPr b="1" lang="en" sz="1700">
                <a:solidFill>
                  <a:srgbClr val="A64D79"/>
                </a:solidFill>
                <a:latin typeface="Trebuchet MS"/>
                <a:ea typeface="Trebuchet MS"/>
                <a:cs typeface="Trebuchet MS"/>
                <a:sym typeface="Trebuchet MS"/>
              </a:rPr>
              <a:t>user can see all the information of admission , fees details ,contact info ,Google API map location etc..</a:t>
            </a:r>
            <a:endParaRPr b="1" sz="1700">
              <a:solidFill>
                <a:srgbClr val="A64D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A64D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00"/>
              <a:buFont typeface="Trebuchet MS"/>
              <a:buChar char="●"/>
            </a:pPr>
            <a:r>
              <a:rPr b="1" lang="en" sz="1700">
                <a:solidFill>
                  <a:srgbClr val="A64D79"/>
                </a:solidFill>
                <a:latin typeface="Trebuchet MS"/>
                <a:ea typeface="Trebuchet MS"/>
                <a:cs typeface="Trebuchet MS"/>
                <a:sym typeface="Trebuchet MS"/>
              </a:rPr>
              <a:t>We created  better than given in the project question requirement.</a:t>
            </a:r>
            <a:endParaRPr b="1" sz="1700">
              <a:solidFill>
                <a:srgbClr val="A64D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4D79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b="1" sz="1700">
              <a:solidFill>
                <a:srgbClr val="A64D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00"/>
              <a:buFont typeface="Trebuchet MS"/>
              <a:buChar char="●"/>
            </a:pPr>
            <a:r>
              <a:rPr b="1" lang="en" sz="1700">
                <a:solidFill>
                  <a:srgbClr val="A64D79"/>
                </a:solidFill>
                <a:latin typeface="Trebuchet MS"/>
                <a:ea typeface="Trebuchet MS"/>
                <a:cs typeface="Trebuchet MS"/>
                <a:sym typeface="Trebuchet MS"/>
              </a:rPr>
              <a:t>We  gave our best to Design a attractive website project.</a:t>
            </a:r>
            <a:endParaRPr b="1" sz="1700">
              <a:solidFill>
                <a:srgbClr val="A64D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A64D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A64D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00"/>
              <a:buFont typeface="Trebuchet MS"/>
              <a:buChar char="●"/>
            </a:pPr>
            <a:r>
              <a:rPr b="1" lang="en" sz="1700">
                <a:solidFill>
                  <a:srgbClr val="A64D79"/>
                </a:solidFill>
                <a:latin typeface="Trebuchet MS"/>
                <a:ea typeface="Trebuchet MS"/>
                <a:cs typeface="Trebuchet MS"/>
                <a:sym typeface="Trebuchet MS"/>
              </a:rPr>
              <a:t>Its very user-friendly website that everyone can access like getting information about all details of school facilities etc..</a:t>
            </a:r>
            <a:endParaRPr b="1" sz="1700">
              <a:solidFill>
                <a:srgbClr val="A64D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4D79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b="1" sz="1700">
              <a:solidFill>
                <a:srgbClr val="A64D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A64D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00"/>
              <a:buFont typeface="Trebuchet MS"/>
              <a:buChar char="●"/>
            </a:pPr>
            <a:r>
              <a:rPr b="1" lang="en" sz="1700">
                <a:solidFill>
                  <a:srgbClr val="A64D79"/>
                </a:solidFill>
                <a:latin typeface="Trebuchet MS"/>
                <a:ea typeface="Trebuchet MS"/>
                <a:cs typeface="Trebuchet MS"/>
                <a:sym typeface="Trebuchet MS"/>
              </a:rPr>
              <a:t>And also we created a attractive UI to make user good experience .</a:t>
            </a:r>
            <a:endParaRPr b="1" sz="1700">
              <a:solidFill>
                <a:srgbClr val="A64D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A64D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00"/>
              <a:buFont typeface="Trebuchet MS"/>
              <a:buChar char="●"/>
            </a:pPr>
            <a:r>
              <a:rPr b="1" lang="en" sz="1700">
                <a:solidFill>
                  <a:srgbClr val="A64D7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1700">
                <a:solidFill>
                  <a:srgbClr val="A64D79"/>
                </a:solidFill>
                <a:latin typeface="Trebuchet MS"/>
                <a:ea typeface="Trebuchet MS"/>
                <a:cs typeface="Trebuchet MS"/>
                <a:sym typeface="Trebuchet MS"/>
              </a:rPr>
              <a:t>By this way we continue to the Tools and Technology we used to create a website.</a:t>
            </a:r>
            <a:endParaRPr b="1" sz="1700">
              <a:solidFill>
                <a:srgbClr val="A64D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/>
        </p:nvSpPr>
        <p:spPr>
          <a:xfrm>
            <a:off x="171450" y="53600"/>
            <a:ext cx="8551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CE5CD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Technologies:</a:t>
            </a:r>
            <a:endParaRPr b="1" sz="2300">
              <a:solidFill>
                <a:srgbClr val="FCE5C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707225" y="514400"/>
            <a:ext cx="7318800" cy="4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900"/>
              <a:buFont typeface="Trebuchet MS"/>
              <a:buChar char="❖"/>
            </a:pPr>
            <a:r>
              <a:rPr b="1" lang="en" sz="1900">
                <a:solidFill>
                  <a:srgbClr val="6D9EEB"/>
                </a:solidFill>
                <a:latin typeface="Trebuchet MS"/>
                <a:ea typeface="Trebuchet MS"/>
                <a:cs typeface="Trebuchet MS"/>
                <a:sym typeface="Trebuchet MS"/>
              </a:rPr>
              <a:t>Tools that we used to create this website is:</a:t>
            </a:r>
            <a:endParaRPr b="1" sz="1900">
              <a:solidFill>
                <a:srgbClr val="6D9EE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6D9EE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900"/>
              <a:buFont typeface="Trebuchet MS"/>
              <a:buChar char="➢"/>
            </a:pPr>
            <a:r>
              <a:rPr b="1" lang="en" sz="1900">
                <a:solidFill>
                  <a:srgbClr val="6D9EE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1900">
                <a:solidFill>
                  <a:srgbClr val="6D9EEB"/>
                </a:solidFill>
                <a:latin typeface="Trebuchet MS"/>
                <a:ea typeface="Trebuchet MS"/>
                <a:cs typeface="Trebuchet MS"/>
                <a:sym typeface="Trebuchet MS"/>
              </a:rPr>
              <a:t>   Visual studio code.</a:t>
            </a:r>
            <a:endParaRPr b="1" sz="1900">
              <a:solidFill>
                <a:srgbClr val="6D9EE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900"/>
              <a:buFont typeface="Trebuchet MS"/>
              <a:buChar char="➢"/>
            </a:pPr>
            <a:r>
              <a:rPr b="1" lang="en" sz="1900">
                <a:solidFill>
                  <a:srgbClr val="6D9EEB"/>
                </a:solidFill>
                <a:latin typeface="Trebuchet MS"/>
                <a:ea typeface="Trebuchet MS"/>
                <a:cs typeface="Trebuchet MS"/>
                <a:sym typeface="Trebuchet MS"/>
              </a:rPr>
              <a:t>    Sublime Text editor.</a:t>
            </a:r>
            <a:endParaRPr b="1" sz="1900">
              <a:solidFill>
                <a:srgbClr val="6D9EE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900"/>
              <a:buFont typeface="Trebuchet MS"/>
              <a:buChar char="➢"/>
            </a:pPr>
            <a:r>
              <a:rPr b="1" lang="en" sz="1900">
                <a:solidFill>
                  <a:srgbClr val="6D9EEB"/>
                </a:solidFill>
                <a:latin typeface="Trebuchet MS"/>
                <a:ea typeface="Trebuchet MS"/>
                <a:cs typeface="Trebuchet MS"/>
                <a:sym typeface="Trebuchet MS"/>
              </a:rPr>
              <a:t>    Jira .</a:t>
            </a:r>
            <a:endParaRPr b="1" sz="1900">
              <a:solidFill>
                <a:srgbClr val="6D9EE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900"/>
              <a:buFont typeface="Trebuchet MS"/>
              <a:buChar char="➢"/>
            </a:pPr>
            <a:r>
              <a:rPr b="1" lang="en" sz="1900">
                <a:solidFill>
                  <a:srgbClr val="6D9EEB"/>
                </a:solidFill>
                <a:latin typeface="Trebuchet MS"/>
                <a:ea typeface="Trebuchet MS"/>
                <a:cs typeface="Trebuchet MS"/>
                <a:sym typeface="Trebuchet MS"/>
              </a:rPr>
              <a:t>    Heroku.</a:t>
            </a:r>
            <a:endParaRPr b="1" sz="1900">
              <a:solidFill>
                <a:srgbClr val="6D9EE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900"/>
              <a:buFont typeface="Trebuchet MS"/>
              <a:buChar char="➢"/>
            </a:pPr>
            <a:r>
              <a:rPr b="1" lang="en" sz="1900">
                <a:solidFill>
                  <a:srgbClr val="6D9EEB"/>
                </a:solidFill>
                <a:latin typeface="Trebuchet MS"/>
                <a:ea typeface="Trebuchet MS"/>
                <a:cs typeface="Trebuchet MS"/>
                <a:sym typeface="Trebuchet MS"/>
              </a:rPr>
              <a:t>    UI Design.</a:t>
            </a:r>
            <a:endParaRPr b="1" sz="1900">
              <a:solidFill>
                <a:srgbClr val="6D9EE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6D9EE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900"/>
              <a:buFont typeface="Trebuchet MS"/>
              <a:buChar char="❖"/>
            </a:pPr>
            <a:r>
              <a:rPr b="1" lang="en" sz="1900">
                <a:solidFill>
                  <a:srgbClr val="6D9EEB"/>
                </a:solidFill>
                <a:latin typeface="Trebuchet MS"/>
                <a:ea typeface="Trebuchet MS"/>
                <a:cs typeface="Trebuchet MS"/>
                <a:sym typeface="Trebuchet MS"/>
              </a:rPr>
              <a:t>  Technologies that we used:</a:t>
            </a:r>
            <a:endParaRPr b="1" sz="1900">
              <a:solidFill>
                <a:srgbClr val="6D9EE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D9EEB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                 </a:t>
            </a:r>
            <a:endParaRPr b="1" sz="1900">
              <a:solidFill>
                <a:srgbClr val="6D9EE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D9EEB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We used HTML (Hyper Text Markup Language)to  structure the  website and we used CSS(Cascading Style Sheets)to make our website attractive designs and we add location using Google API(Application Programming Interface) </a:t>
            </a:r>
            <a:endParaRPr b="1" sz="1900">
              <a:solidFill>
                <a:srgbClr val="6D9EE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471500" y="450050"/>
            <a:ext cx="44685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DEMO -SECTION:</a:t>
            </a:r>
            <a:endParaRPr b="1" sz="2700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867975" y="1682325"/>
            <a:ext cx="4811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4CCCC"/>
                </a:solidFill>
                <a:latin typeface="Trebuchet MS"/>
                <a:ea typeface="Trebuchet MS"/>
                <a:cs typeface="Trebuchet MS"/>
                <a:sym typeface="Trebuchet MS"/>
              </a:rPr>
              <a:t>URL of the project: </a:t>
            </a:r>
            <a:r>
              <a:rPr b="1" lang="en" sz="2600">
                <a:solidFill>
                  <a:srgbClr val="00FFFF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b="1" lang="en" sz="2300" u="sng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https://sonavalliappaschool.herokuapp.com/index.html</a:t>
            </a:r>
            <a:endParaRPr b="1" sz="2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/>
        </p:nvSpPr>
        <p:spPr>
          <a:xfrm>
            <a:off x="1885975" y="1928800"/>
            <a:ext cx="5507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49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THANKING YOU</a:t>
            </a:r>
            <a:endParaRPr b="1" sz="49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