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63" r:id="rId5"/>
    <p:sldId id="259" r:id="rId6"/>
    <p:sldId id="260" r:id="rId7"/>
    <p:sldId id="266" r:id="rId8"/>
    <p:sldId id="267" r:id="rId9"/>
    <p:sldId id="268" r:id="rId10"/>
    <p:sldId id="272" r:id="rId11"/>
    <p:sldId id="273" r:id="rId12"/>
    <p:sldId id="271" r:id="rId13"/>
    <p:sldId id="269" r:id="rId14"/>
  </p:sldIdLst>
  <p:sldSz cx="9144000" cy="6858000" type="screen4x3"/>
  <p:notesSz cx="6858000" cy="9144000"/>
  <p:custShowLst>
    <p:custShow name="Custom Show 1" id="0">
      <p:sldLst>
        <p:sld r:id="rId2"/>
        <p:sld r:id="rId3"/>
        <p:sld r:id="rId4"/>
        <p:sld r:id="rId5"/>
        <p:sld r:id="rId6"/>
        <p:sld r:id="rId7"/>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88EACA0-921C-42F2-B00C-EFC9E9366475}" type="datetimeFigureOut">
              <a:rPr lang="en-US" smtClean="0"/>
              <a:pPr/>
              <a:t>8/31/2013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D64372-4878-4464-9AE2-6BEF06529FED}" type="slidenum">
              <a:rPr lang="en-US" smtClean="0"/>
              <a:pPr/>
              <a:t>‹#›</a:t>
            </a:fld>
            <a:endParaRPr lang="en-US" dirty="0"/>
          </a:p>
        </p:txBody>
      </p:sp>
    </p:spTree>
    <p:extLst>
      <p:ext uri="{BB962C8B-B14F-4D97-AF65-F5344CB8AC3E}">
        <p14:creationId xmlns:p14="http://schemas.microsoft.com/office/powerpoint/2010/main" val="4273787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8EACA0-921C-42F2-B00C-EFC9E9366475}" type="datetimeFigureOut">
              <a:rPr lang="en-US" smtClean="0"/>
              <a:pPr/>
              <a:t>8/31/2013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D64372-4878-4464-9AE2-6BEF06529FED}" type="slidenum">
              <a:rPr lang="en-US" smtClean="0"/>
              <a:pPr/>
              <a:t>‹#›</a:t>
            </a:fld>
            <a:endParaRPr lang="en-US" dirty="0"/>
          </a:p>
        </p:txBody>
      </p:sp>
    </p:spTree>
    <p:extLst>
      <p:ext uri="{BB962C8B-B14F-4D97-AF65-F5344CB8AC3E}">
        <p14:creationId xmlns:p14="http://schemas.microsoft.com/office/powerpoint/2010/main" val="914108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8EACA0-921C-42F2-B00C-EFC9E9366475}" type="datetimeFigureOut">
              <a:rPr lang="en-US" smtClean="0"/>
              <a:pPr/>
              <a:t>8/31/2013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D64372-4878-4464-9AE2-6BEF06529FED}"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655437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8EACA0-921C-42F2-B00C-EFC9E9366475}" type="datetimeFigureOut">
              <a:rPr lang="en-US" smtClean="0"/>
              <a:pPr/>
              <a:t>8/31/2013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D64372-4878-4464-9AE2-6BEF06529FED}" type="slidenum">
              <a:rPr lang="en-US" smtClean="0"/>
              <a:pPr/>
              <a:t>‹#›</a:t>
            </a:fld>
            <a:endParaRPr lang="en-US" dirty="0"/>
          </a:p>
        </p:txBody>
      </p:sp>
    </p:spTree>
    <p:extLst>
      <p:ext uri="{BB962C8B-B14F-4D97-AF65-F5344CB8AC3E}">
        <p14:creationId xmlns:p14="http://schemas.microsoft.com/office/powerpoint/2010/main" val="35713270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8EACA0-921C-42F2-B00C-EFC9E9366475}" type="datetimeFigureOut">
              <a:rPr lang="en-US" smtClean="0"/>
              <a:pPr/>
              <a:t>8/31/2013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D64372-4878-4464-9AE2-6BEF06529FED}"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169675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8EACA0-921C-42F2-B00C-EFC9E9366475}" type="datetimeFigureOut">
              <a:rPr lang="en-US" smtClean="0"/>
              <a:pPr/>
              <a:t>8/31/2013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D64372-4878-4464-9AE2-6BEF06529FED}" type="slidenum">
              <a:rPr lang="en-US" smtClean="0"/>
              <a:pPr/>
              <a:t>‹#›</a:t>
            </a:fld>
            <a:endParaRPr lang="en-US" dirty="0"/>
          </a:p>
        </p:txBody>
      </p:sp>
    </p:spTree>
    <p:extLst>
      <p:ext uri="{BB962C8B-B14F-4D97-AF65-F5344CB8AC3E}">
        <p14:creationId xmlns:p14="http://schemas.microsoft.com/office/powerpoint/2010/main" val="36407262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8EACA0-921C-42F2-B00C-EFC9E9366475}" type="datetimeFigureOut">
              <a:rPr lang="en-US" smtClean="0"/>
              <a:pPr/>
              <a:t>8/31/2013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D64372-4878-4464-9AE2-6BEF06529FED}" type="slidenum">
              <a:rPr lang="en-US" smtClean="0"/>
              <a:pPr/>
              <a:t>‹#›</a:t>
            </a:fld>
            <a:endParaRPr lang="en-US" dirty="0"/>
          </a:p>
        </p:txBody>
      </p:sp>
    </p:spTree>
    <p:extLst>
      <p:ext uri="{BB962C8B-B14F-4D97-AF65-F5344CB8AC3E}">
        <p14:creationId xmlns:p14="http://schemas.microsoft.com/office/powerpoint/2010/main" val="13960617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8EACA0-921C-42F2-B00C-EFC9E9366475}" type="datetimeFigureOut">
              <a:rPr lang="en-US" smtClean="0"/>
              <a:pPr/>
              <a:t>8/31/2013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D64372-4878-4464-9AE2-6BEF06529FED}" type="slidenum">
              <a:rPr lang="en-US" smtClean="0"/>
              <a:pPr/>
              <a:t>‹#›</a:t>
            </a:fld>
            <a:endParaRPr lang="en-US" dirty="0"/>
          </a:p>
        </p:txBody>
      </p:sp>
    </p:spTree>
    <p:extLst>
      <p:ext uri="{BB962C8B-B14F-4D97-AF65-F5344CB8AC3E}">
        <p14:creationId xmlns:p14="http://schemas.microsoft.com/office/powerpoint/2010/main" val="3563574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8EACA0-921C-42F2-B00C-EFC9E9366475}" type="datetimeFigureOut">
              <a:rPr lang="en-US" smtClean="0"/>
              <a:pPr/>
              <a:t>8/31/2013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D64372-4878-4464-9AE2-6BEF06529FED}" type="slidenum">
              <a:rPr lang="en-US" smtClean="0"/>
              <a:pPr/>
              <a:t>‹#›</a:t>
            </a:fld>
            <a:endParaRPr lang="en-US" dirty="0"/>
          </a:p>
        </p:txBody>
      </p:sp>
    </p:spTree>
    <p:extLst>
      <p:ext uri="{BB962C8B-B14F-4D97-AF65-F5344CB8AC3E}">
        <p14:creationId xmlns:p14="http://schemas.microsoft.com/office/powerpoint/2010/main" val="3731649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8EACA0-921C-42F2-B00C-EFC9E9366475}" type="datetimeFigureOut">
              <a:rPr lang="en-US" smtClean="0"/>
              <a:pPr/>
              <a:t>8/31/2013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D64372-4878-4464-9AE2-6BEF06529FED}" type="slidenum">
              <a:rPr lang="en-US" smtClean="0"/>
              <a:pPr/>
              <a:t>‹#›</a:t>
            </a:fld>
            <a:endParaRPr lang="en-US" dirty="0"/>
          </a:p>
        </p:txBody>
      </p:sp>
    </p:spTree>
    <p:extLst>
      <p:ext uri="{BB962C8B-B14F-4D97-AF65-F5344CB8AC3E}">
        <p14:creationId xmlns:p14="http://schemas.microsoft.com/office/powerpoint/2010/main" val="2433215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88EACA0-921C-42F2-B00C-EFC9E9366475}" type="datetimeFigureOut">
              <a:rPr lang="en-US" smtClean="0"/>
              <a:pPr/>
              <a:t>8/31/2013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6D64372-4878-4464-9AE2-6BEF06529FED}" type="slidenum">
              <a:rPr lang="en-US" smtClean="0"/>
              <a:pPr/>
              <a:t>‹#›</a:t>
            </a:fld>
            <a:endParaRPr lang="en-US" dirty="0"/>
          </a:p>
        </p:txBody>
      </p:sp>
    </p:spTree>
    <p:extLst>
      <p:ext uri="{BB962C8B-B14F-4D97-AF65-F5344CB8AC3E}">
        <p14:creationId xmlns:p14="http://schemas.microsoft.com/office/powerpoint/2010/main" val="3404115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88EACA0-921C-42F2-B00C-EFC9E9366475}" type="datetimeFigureOut">
              <a:rPr lang="en-US" smtClean="0"/>
              <a:pPr/>
              <a:t>8/31/2013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6D64372-4878-4464-9AE2-6BEF06529FED}" type="slidenum">
              <a:rPr lang="en-US" smtClean="0"/>
              <a:pPr/>
              <a:t>‹#›</a:t>
            </a:fld>
            <a:endParaRPr lang="en-US" dirty="0"/>
          </a:p>
        </p:txBody>
      </p:sp>
    </p:spTree>
    <p:extLst>
      <p:ext uri="{BB962C8B-B14F-4D97-AF65-F5344CB8AC3E}">
        <p14:creationId xmlns:p14="http://schemas.microsoft.com/office/powerpoint/2010/main" val="935411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88EACA0-921C-42F2-B00C-EFC9E9366475}" type="datetimeFigureOut">
              <a:rPr lang="en-US" smtClean="0"/>
              <a:pPr/>
              <a:t>8/31/2013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6D64372-4878-4464-9AE2-6BEF06529FED}" type="slidenum">
              <a:rPr lang="en-US" smtClean="0"/>
              <a:pPr/>
              <a:t>‹#›</a:t>
            </a:fld>
            <a:endParaRPr lang="en-US" dirty="0"/>
          </a:p>
        </p:txBody>
      </p:sp>
    </p:spTree>
    <p:extLst>
      <p:ext uri="{BB962C8B-B14F-4D97-AF65-F5344CB8AC3E}">
        <p14:creationId xmlns:p14="http://schemas.microsoft.com/office/powerpoint/2010/main" val="2251992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8EACA0-921C-42F2-B00C-EFC9E9366475}" type="datetimeFigureOut">
              <a:rPr lang="en-US" smtClean="0"/>
              <a:pPr/>
              <a:t>8/31/2013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6D64372-4878-4464-9AE2-6BEF06529FED}" type="slidenum">
              <a:rPr lang="en-US" smtClean="0"/>
              <a:pPr/>
              <a:t>‹#›</a:t>
            </a:fld>
            <a:endParaRPr lang="en-US" dirty="0"/>
          </a:p>
        </p:txBody>
      </p:sp>
    </p:spTree>
    <p:extLst>
      <p:ext uri="{BB962C8B-B14F-4D97-AF65-F5344CB8AC3E}">
        <p14:creationId xmlns:p14="http://schemas.microsoft.com/office/powerpoint/2010/main" val="256412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8EACA0-921C-42F2-B00C-EFC9E9366475}" type="datetimeFigureOut">
              <a:rPr lang="en-US" smtClean="0"/>
              <a:pPr/>
              <a:t>8/31/2013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6D64372-4878-4464-9AE2-6BEF06529FED}" type="slidenum">
              <a:rPr lang="en-US" smtClean="0"/>
              <a:pPr/>
              <a:t>‹#›</a:t>
            </a:fld>
            <a:endParaRPr lang="en-US" dirty="0"/>
          </a:p>
        </p:txBody>
      </p:sp>
    </p:spTree>
    <p:extLst>
      <p:ext uri="{BB962C8B-B14F-4D97-AF65-F5344CB8AC3E}">
        <p14:creationId xmlns:p14="http://schemas.microsoft.com/office/powerpoint/2010/main" val="2084137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8EACA0-921C-42F2-B00C-EFC9E9366475}" type="datetimeFigureOut">
              <a:rPr lang="en-US" smtClean="0"/>
              <a:pPr/>
              <a:t>8/31/2013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6D64372-4878-4464-9AE2-6BEF06529FED}" type="slidenum">
              <a:rPr lang="en-US" smtClean="0"/>
              <a:pPr/>
              <a:t>‹#›</a:t>
            </a:fld>
            <a:endParaRPr lang="en-US" dirty="0"/>
          </a:p>
        </p:txBody>
      </p:sp>
    </p:spTree>
    <p:extLst>
      <p:ext uri="{BB962C8B-B14F-4D97-AF65-F5344CB8AC3E}">
        <p14:creationId xmlns:p14="http://schemas.microsoft.com/office/powerpoint/2010/main" val="1896460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88EACA0-921C-42F2-B00C-EFC9E9366475}" type="datetimeFigureOut">
              <a:rPr lang="en-US" smtClean="0"/>
              <a:pPr/>
              <a:t>8/31/2013</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C6D64372-4878-4464-9AE2-6BEF06529FED}" type="slidenum">
              <a:rPr lang="en-US" smtClean="0"/>
              <a:pPr/>
              <a:t>‹#›</a:t>
            </a:fld>
            <a:endParaRPr lang="en-US" dirty="0"/>
          </a:p>
        </p:txBody>
      </p:sp>
    </p:spTree>
    <p:extLst>
      <p:ext uri="{BB962C8B-B14F-4D97-AF65-F5344CB8AC3E}">
        <p14:creationId xmlns:p14="http://schemas.microsoft.com/office/powerpoint/2010/main" val="290528682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2590800"/>
            <a:ext cx="8229600" cy="1143000"/>
          </a:xfrm>
        </p:spPr>
        <p:txBody>
          <a:bodyPr>
            <a:normAutofit fontScale="90000"/>
          </a:bodyPr>
          <a:lstStyle/>
          <a:p>
            <a:pPr algn="ctr"/>
            <a:r>
              <a:rPr lang="en-US" sz="4800" dirty="0" smtClean="0">
                <a:effectLst/>
                <a:latin typeface="Arial" pitchFamily="34" charset="0"/>
                <a:cs typeface="Arial" pitchFamily="34" charset="0"/>
              </a:rPr>
              <a:t>ONLINE MOBILE SHOPPING</a:t>
            </a:r>
            <a:endParaRPr lang="en-US" sz="4800" dirty="0">
              <a:effectLst/>
              <a:latin typeface="Arial" pitchFamily="34" charset="0"/>
              <a:cs typeface="Arial" pitchFamily="34" charset="0"/>
            </a:endParaRPr>
          </a:p>
        </p:txBody>
      </p:sp>
    </p:spTree>
    <p:extLst>
      <p:ext uri="{BB962C8B-B14F-4D97-AF65-F5344CB8AC3E}">
        <p14:creationId xmlns:p14="http://schemas.microsoft.com/office/powerpoint/2010/main" val="26002368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INNOVATIONS:-</a:t>
            </a:r>
            <a:endParaRPr lang="en-GB" dirty="0"/>
          </a:p>
        </p:txBody>
      </p:sp>
      <p:sp>
        <p:nvSpPr>
          <p:cNvPr id="3" name="Content Placeholder 2"/>
          <p:cNvSpPr>
            <a:spLocks noGrp="1"/>
          </p:cNvSpPr>
          <p:nvPr>
            <p:ph idx="1"/>
          </p:nvPr>
        </p:nvSpPr>
        <p:spPr>
          <a:xfrm>
            <a:off x="457200" y="1600200"/>
            <a:ext cx="7696200" cy="3880773"/>
          </a:xfrm>
        </p:spPr>
        <p:txBody>
          <a:bodyPr>
            <a:noAutofit/>
          </a:bodyPr>
          <a:lstStyle/>
          <a:p>
            <a:pPr marL="0" indent="0">
              <a:buNone/>
            </a:pPr>
            <a:r>
              <a:rPr lang="en-US" sz="2400" b="1" dirty="0" smtClean="0"/>
              <a:t>This project is a dynamically working Online Mobile Shopping website which includes all the services help as well.</a:t>
            </a:r>
          </a:p>
          <a:p>
            <a:pPr marL="0" indent="0">
              <a:buNone/>
            </a:pPr>
            <a:r>
              <a:rPr lang="en-US" sz="2800" dirty="0" smtClean="0"/>
              <a:t>Functionality:-</a:t>
            </a:r>
          </a:p>
          <a:p>
            <a:pPr marL="0" indent="0">
              <a:buNone/>
            </a:pPr>
            <a:r>
              <a:rPr lang="en-US" sz="2800" dirty="0" smtClean="0"/>
              <a:t>Home:-</a:t>
            </a:r>
          </a:p>
          <a:p>
            <a:pPr marL="0" indent="0">
              <a:buNone/>
            </a:pPr>
            <a:r>
              <a:rPr lang="en-US" dirty="0" smtClean="0"/>
              <a:t>-It consists of the home page with all the offers provided.</a:t>
            </a:r>
          </a:p>
          <a:p>
            <a:pPr marL="0" indent="0">
              <a:buNone/>
            </a:pPr>
            <a:r>
              <a:rPr lang="en-US" dirty="0" smtClean="0"/>
              <a:t>-It has links for products and accessories.</a:t>
            </a:r>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24227414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219200"/>
            <a:ext cx="6347714" cy="3880773"/>
          </a:xfrm>
        </p:spPr>
        <p:txBody>
          <a:bodyPr/>
          <a:lstStyle/>
          <a:p>
            <a:pPr marL="0" indent="0">
              <a:buNone/>
            </a:pPr>
            <a:r>
              <a:rPr lang="en-US" sz="2800" dirty="0"/>
              <a:t>Shop:-</a:t>
            </a:r>
          </a:p>
          <a:p>
            <a:pPr marL="0" indent="0">
              <a:buNone/>
            </a:pPr>
            <a:r>
              <a:rPr lang="en-US" dirty="0"/>
              <a:t>-For a client to buy he must be a registered user.</a:t>
            </a:r>
          </a:p>
          <a:p>
            <a:pPr marL="0" indent="0">
              <a:buNone/>
            </a:pPr>
            <a:r>
              <a:rPr lang="en-US" dirty="0"/>
              <a:t>-To add to cart he </a:t>
            </a:r>
            <a:r>
              <a:rPr lang="en-US" dirty="0" smtClean="0"/>
              <a:t>has </a:t>
            </a:r>
            <a:r>
              <a:rPr lang="en-US" dirty="0"/>
              <a:t>to login.</a:t>
            </a:r>
          </a:p>
          <a:p>
            <a:pPr marL="0" indent="0">
              <a:buNone/>
            </a:pPr>
            <a:r>
              <a:rPr lang="en-US" dirty="0"/>
              <a:t>-After adding to cart he can check out.</a:t>
            </a:r>
          </a:p>
          <a:p>
            <a:pPr marL="0" indent="0">
              <a:buNone/>
            </a:pPr>
            <a:r>
              <a:rPr lang="en-US" dirty="0"/>
              <a:t>-Check out returns you a page with bill generated for the products which where added to the cart.</a:t>
            </a:r>
          </a:p>
          <a:p>
            <a:pPr marL="0" indent="0">
              <a:buNone/>
            </a:pPr>
            <a:r>
              <a:rPr lang="en-US" dirty="0"/>
              <a:t>-This page also consists of the various modes of payments as well.</a:t>
            </a:r>
          </a:p>
          <a:p>
            <a:endParaRPr lang="en-GB" dirty="0"/>
          </a:p>
        </p:txBody>
      </p:sp>
    </p:spTree>
    <p:extLst>
      <p:ext uri="{BB962C8B-B14F-4D97-AF65-F5344CB8AC3E}">
        <p14:creationId xmlns:p14="http://schemas.microsoft.com/office/powerpoint/2010/main" val="14057237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143000"/>
            <a:ext cx="6347714" cy="3880773"/>
          </a:xfrm>
        </p:spPr>
        <p:txBody>
          <a:bodyPr/>
          <a:lstStyle/>
          <a:p>
            <a:pPr marL="0" indent="0">
              <a:buNone/>
            </a:pPr>
            <a:r>
              <a:rPr lang="en-US" sz="2800" dirty="0"/>
              <a:t>Services:-</a:t>
            </a:r>
          </a:p>
          <a:p>
            <a:pPr marL="0" indent="0">
              <a:buNone/>
            </a:pPr>
            <a:r>
              <a:rPr lang="en-US" dirty="0"/>
              <a:t>-One have to login </a:t>
            </a:r>
            <a:r>
              <a:rPr lang="en-US" dirty="0" smtClean="0"/>
              <a:t>in order </a:t>
            </a:r>
            <a:r>
              <a:rPr lang="en-US" dirty="0"/>
              <a:t>to submit a complaint.</a:t>
            </a:r>
          </a:p>
          <a:p>
            <a:pPr marL="0" indent="0">
              <a:buNone/>
            </a:pPr>
            <a:r>
              <a:rPr lang="en-US" dirty="0"/>
              <a:t>-Once the form is filled and the complaint is given necessary action will be taken on problem in due time.</a:t>
            </a:r>
          </a:p>
          <a:p>
            <a:pPr marL="0" indent="0">
              <a:buNone/>
            </a:pPr>
            <a:r>
              <a:rPr lang="en-US" dirty="0"/>
              <a:t>-The amount of service will also be informed.</a:t>
            </a:r>
          </a:p>
          <a:p>
            <a:pPr marL="0" indent="0">
              <a:buNone/>
            </a:pPr>
            <a:r>
              <a:rPr lang="en-US" dirty="0"/>
              <a:t>-User can also track the status of the product given for the service by logging in and entering their unique service id which would be given at the time of submitting the product for service.</a:t>
            </a:r>
          </a:p>
          <a:p>
            <a:endParaRPr lang="en-GB" dirty="0"/>
          </a:p>
        </p:txBody>
      </p:sp>
    </p:spTree>
    <p:extLst>
      <p:ext uri="{BB962C8B-B14F-4D97-AF65-F5344CB8AC3E}">
        <p14:creationId xmlns:p14="http://schemas.microsoft.com/office/powerpoint/2010/main" val="15860892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latin typeface="Arial" pitchFamily="34" charset="0"/>
                <a:cs typeface="Arial" pitchFamily="34" charset="0"/>
              </a:rPr>
              <a:t>TECHNOLOGIES:-</a:t>
            </a:r>
            <a:endParaRPr lang="en-GB" dirty="0"/>
          </a:p>
        </p:txBody>
      </p:sp>
      <p:sp>
        <p:nvSpPr>
          <p:cNvPr id="3" name="Content Placeholder 2"/>
          <p:cNvSpPr>
            <a:spLocks noGrp="1"/>
          </p:cNvSpPr>
          <p:nvPr>
            <p:ph idx="1"/>
          </p:nvPr>
        </p:nvSpPr>
        <p:spPr/>
        <p:txBody>
          <a:bodyPr/>
          <a:lstStyle/>
          <a:p>
            <a:pPr marL="109728" indent="0" algn="ctr">
              <a:buClr>
                <a:schemeClr val="tx1"/>
              </a:buClr>
              <a:buNone/>
            </a:pPr>
            <a:endParaRPr lang="en-US" dirty="0">
              <a:latin typeface="Arial" pitchFamily="34" charset="0"/>
              <a:cs typeface="Arial" pitchFamily="34" charset="0"/>
            </a:endParaRPr>
          </a:p>
          <a:p>
            <a:pPr marL="109728" indent="0">
              <a:buClr>
                <a:schemeClr val="tx1"/>
              </a:buClr>
              <a:buNone/>
            </a:pPr>
            <a:r>
              <a:rPr lang="en-US" dirty="0" smtClean="0">
                <a:latin typeface="Arial" pitchFamily="34" charset="0"/>
                <a:cs typeface="Arial" pitchFamily="34" charset="0"/>
              </a:rPr>
              <a:t>           Front </a:t>
            </a:r>
            <a:r>
              <a:rPr lang="en-US" dirty="0">
                <a:latin typeface="Arial" pitchFamily="34" charset="0"/>
                <a:cs typeface="Arial" pitchFamily="34" charset="0"/>
              </a:rPr>
              <a:t>end : </a:t>
            </a:r>
            <a:r>
              <a:rPr lang="en-US" dirty="0" err="1" smtClean="0">
                <a:latin typeface="Arial" pitchFamily="34" charset="0"/>
                <a:cs typeface="Arial" pitchFamily="34" charset="0"/>
              </a:rPr>
              <a:t>HTML,css</a:t>
            </a:r>
            <a:r>
              <a:rPr lang="en-US" dirty="0" smtClean="0">
                <a:latin typeface="Arial" pitchFamily="34" charset="0"/>
                <a:cs typeface="Arial" pitchFamily="34" charset="0"/>
              </a:rPr>
              <a:t> and </a:t>
            </a:r>
            <a:r>
              <a:rPr lang="en-US" dirty="0" err="1" smtClean="0">
                <a:latin typeface="Arial" pitchFamily="34" charset="0"/>
                <a:cs typeface="Arial" pitchFamily="34" charset="0"/>
              </a:rPr>
              <a:t>javascript</a:t>
            </a:r>
            <a:r>
              <a:rPr lang="en-US" dirty="0" smtClean="0">
                <a:latin typeface="Arial" pitchFamily="34" charset="0"/>
                <a:cs typeface="Arial" pitchFamily="34" charset="0"/>
              </a:rPr>
              <a:t>.</a:t>
            </a:r>
            <a:endParaRPr lang="en-US" dirty="0">
              <a:latin typeface="Arial" pitchFamily="34" charset="0"/>
              <a:cs typeface="Arial" pitchFamily="34" charset="0"/>
            </a:endParaRPr>
          </a:p>
          <a:p>
            <a:pPr marL="109728" indent="0">
              <a:buClr>
                <a:schemeClr val="tx1"/>
              </a:buClr>
              <a:buNone/>
            </a:pPr>
            <a:r>
              <a:rPr lang="en-US" dirty="0" smtClean="0">
                <a:latin typeface="Arial" pitchFamily="34" charset="0"/>
                <a:cs typeface="Arial" pitchFamily="34" charset="0"/>
              </a:rPr>
              <a:t>           Back </a:t>
            </a:r>
            <a:r>
              <a:rPr lang="en-US" dirty="0">
                <a:latin typeface="Arial" pitchFamily="34" charset="0"/>
                <a:cs typeface="Arial" pitchFamily="34" charset="0"/>
              </a:rPr>
              <a:t>end : </a:t>
            </a:r>
            <a:r>
              <a:rPr lang="en-US" dirty="0" err="1" smtClean="0">
                <a:latin typeface="Arial" pitchFamily="34" charset="0"/>
                <a:cs typeface="Arial" pitchFamily="34" charset="0"/>
              </a:rPr>
              <a:t>Apache,Mysql,Php</a:t>
            </a:r>
            <a:r>
              <a:rPr lang="en-US" dirty="0" smtClean="0">
                <a:latin typeface="Arial" pitchFamily="34" charset="0"/>
                <a:cs typeface="Arial" pitchFamily="34" charset="0"/>
              </a:rPr>
              <a:t>.</a:t>
            </a:r>
          </a:p>
          <a:p>
            <a:pPr marL="109728" indent="0">
              <a:buClr>
                <a:schemeClr val="tx1"/>
              </a:buClr>
              <a:buNone/>
            </a:pPr>
            <a:r>
              <a:rPr lang="en-US" dirty="0" smtClean="0">
                <a:latin typeface="Arial" pitchFamily="34" charset="0"/>
                <a:cs typeface="Arial" pitchFamily="34" charset="0"/>
              </a:rPr>
              <a:t>                       (Have even used </a:t>
            </a:r>
            <a:r>
              <a:rPr lang="en-US" dirty="0" err="1" smtClean="0">
                <a:latin typeface="Arial" pitchFamily="34" charset="0"/>
                <a:cs typeface="Arial" pitchFamily="34" charset="0"/>
              </a:rPr>
              <a:t>ajax</a:t>
            </a:r>
            <a:r>
              <a:rPr lang="en-US" dirty="0" smtClean="0">
                <a:latin typeface="Arial" pitchFamily="34" charset="0"/>
                <a:cs typeface="Arial" pitchFamily="34" charset="0"/>
              </a:rPr>
              <a:t>)</a:t>
            </a:r>
            <a:endParaRPr lang="en-US" dirty="0">
              <a:latin typeface="Arial" pitchFamily="34" charset="0"/>
              <a:cs typeface="Arial" pitchFamily="34" charset="0"/>
            </a:endParaRPr>
          </a:p>
          <a:p>
            <a:endParaRPr lang="en-GB" dirty="0"/>
          </a:p>
        </p:txBody>
      </p:sp>
    </p:spTree>
    <p:extLst>
      <p:ext uri="{BB962C8B-B14F-4D97-AF65-F5344CB8AC3E}">
        <p14:creationId xmlns:p14="http://schemas.microsoft.com/office/powerpoint/2010/main" val="9125063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609600"/>
            <a:ext cx="6347713" cy="1320800"/>
          </a:xfrm>
        </p:spPr>
        <p:txBody>
          <a:bodyPr>
            <a:normAutofit/>
          </a:bodyPr>
          <a:lstStyle/>
          <a:p>
            <a:pPr algn="ctr"/>
            <a:r>
              <a:rPr lang="en-US" sz="4000" dirty="0" smtClean="0">
                <a:effectLst/>
                <a:latin typeface="Arial" pitchFamily="34" charset="0"/>
                <a:cs typeface="Arial" pitchFamily="34" charset="0"/>
              </a:rPr>
              <a:t>BY</a:t>
            </a:r>
            <a:endParaRPr lang="en-US" sz="4000" dirty="0">
              <a:effectLst/>
              <a:latin typeface="Arial" pitchFamily="34" charset="0"/>
              <a:cs typeface="Arial" pitchFamily="34" charset="0"/>
            </a:endParaRPr>
          </a:p>
        </p:txBody>
      </p:sp>
      <p:sp>
        <p:nvSpPr>
          <p:cNvPr id="2" name="Content Placeholder 1"/>
          <p:cNvSpPr>
            <a:spLocks noGrp="1"/>
          </p:cNvSpPr>
          <p:nvPr>
            <p:ph idx="1"/>
          </p:nvPr>
        </p:nvSpPr>
        <p:spPr>
          <a:xfrm>
            <a:off x="2971800" y="2286000"/>
            <a:ext cx="6347714" cy="3880773"/>
          </a:xfrm>
        </p:spPr>
        <p:txBody>
          <a:bodyPr/>
          <a:lstStyle/>
          <a:p>
            <a:r>
              <a:rPr lang="en-US" dirty="0" err="1" smtClean="0"/>
              <a:t>C.Balaji</a:t>
            </a:r>
            <a:endParaRPr lang="en-US" dirty="0" smtClean="0"/>
          </a:p>
          <a:p>
            <a:r>
              <a:rPr lang="en-US" dirty="0" err="1" smtClean="0"/>
              <a:t>R.S.Aravindh</a:t>
            </a:r>
            <a:endParaRPr lang="en-US" dirty="0" smtClean="0"/>
          </a:p>
          <a:p>
            <a:r>
              <a:rPr lang="en-US" dirty="0" smtClean="0"/>
              <a:t>Ajay Arjun </a:t>
            </a:r>
            <a:r>
              <a:rPr lang="en-US" dirty="0" err="1" smtClean="0"/>
              <a:t>B.ka</a:t>
            </a:r>
            <a:endParaRPr lang="en-US" dirty="0" smtClean="0"/>
          </a:p>
          <a:p>
            <a:r>
              <a:rPr lang="en-US" dirty="0" smtClean="0"/>
              <a:t>V </a:t>
            </a:r>
            <a:r>
              <a:rPr lang="en-US" dirty="0" err="1" smtClean="0"/>
              <a:t>Balaji</a:t>
            </a:r>
            <a:endParaRPr lang="en-US" dirty="0" smtClean="0"/>
          </a:p>
          <a:p>
            <a:r>
              <a:rPr lang="en-US" dirty="0" err="1" smtClean="0"/>
              <a:t>Kaviarasan</a:t>
            </a:r>
            <a:r>
              <a:rPr lang="en-US" dirty="0" smtClean="0"/>
              <a:t> </a:t>
            </a:r>
          </a:p>
        </p:txBody>
      </p:sp>
    </p:spTree>
    <p:extLst>
      <p:ext uri="{BB962C8B-B14F-4D97-AF65-F5344CB8AC3E}">
        <p14:creationId xmlns:p14="http://schemas.microsoft.com/office/powerpoint/2010/main" val="376066205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3200" dirty="0" smtClean="0">
                <a:effectLst/>
                <a:latin typeface="Arial" pitchFamily="34" charset="0"/>
                <a:cs typeface="Arial" pitchFamily="34" charset="0"/>
              </a:rPr>
              <a:t>INTRODUCTION:-</a:t>
            </a:r>
            <a:endParaRPr lang="en-US" sz="3200" dirty="0">
              <a:effectLst/>
              <a:latin typeface="Arial" pitchFamily="34" charset="0"/>
              <a:cs typeface="Arial" pitchFamily="34" charset="0"/>
            </a:endParaRPr>
          </a:p>
        </p:txBody>
      </p:sp>
      <p:sp>
        <p:nvSpPr>
          <p:cNvPr id="2" name="Content Placeholder 1"/>
          <p:cNvSpPr>
            <a:spLocks noGrp="1"/>
          </p:cNvSpPr>
          <p:nvPr>
            <p:ph idx="1"/>
          </p:nvPr>
        </p:nvSpPr>
        <p:spPr>
          <a:xfrm>
            <a:off x="600500" y="3136709"/>
            <a:ext cx="7543800" cy="3721291"/>
          </a:xfrm>
        </p:spPr>
        <p:txBody>
          <a:bodyPr>
            <a:normAutofit/>
          </a:bodyPr>
          <a:lstStyle/>
          <a:p>
            <a:pPr marL="109728" indent="0">
              <a:buClr>
                <a:schemeClr val="tx1"/>
              </a:buClr>
              <a:buFont typeface="Wingdings" pitchFamily="2" charset="2"/>
              <a:buChar char="§"/>
            </a:pPr>
            <a:r>
              <a:rPr lang="en-US" sz="2000" dirty="0" smtClean="0">
                <a:latin typeface="Arial" pitchFamily="34" charset="0"/>
                <a:cs typeface="Arial" pitchFamily="34" charset="0"/>
              </a:rPr>
              <a:t>To sell mobiles &amp; accessories to </a:t>
            </a:r>
            <a:r>
              <a:rPr lang="en-US" sz="2000" dirty="0" smtClean="0">
                <a:latin typeface="Arial" pitchFamily="34" charset="0"/>
                <a:cs typeface="Arial" pitchFamily="34" charset="0"/>
              </a:rPr>
              <a:t>customers.</a:t>
            </a:r>
            <a:endParaRPr lang="en-US" sz="2000" dirty="0" smtClean="0">
              <a:latin typeface="Arial" pitchFamily="34" charset="0"/>
              <a:cs typeface="Arial" pitchFamily="34" charset="0"/>
            </a:endParaRPr>
          </a:p>
          <a:p>
            <a:pPr marL="109728" indent="0">
              <a:buClr>
                <a:schemeClr val="tx1"/>
              </a:buClr>
              <a:buFont typeface="Wingdings" pitchFamily="2" charset="2"/>
              <a:buChar char="§"/>
            </a:pPr>
            <a:r>
              <a:rPr lang="en-US" sz="2000" dirty="0" smtClean="0">
                <a:latin typeface="Arial" pitchFamily="34" charset="0"/>
                <a:cs typeface="Arial" pitchFamily="34" charset="0"/>
              </a:rPr>
              <a:t>Maintain catalog of available </a:t>
            </a:r>
            <a:r>
              <a:rPr lang="en-US" sz="2000" dirty="0" smtClean="0">
                <a:latin typeface="Arial" pitchFamily="34" charset="0"/>
                <a:cs typeface="Arial" pitchFamily="34" charset="0"/>
              </a:rPr>
              <a:t>products.</a:t>
            </a:r>
            <a:endParaRPr lang="en-US" sz="2000" dirty="0" smtClean="0">
              <a:latin typeface="Arial" pitchFamily="34" charset="0"/>
              <a:cs typeface="Arial" pitchFamily="34" charset="0"/>
            </a:endParaRPr>
          </a:p>
          <a:p>
            <a:pPr marL="109728" indent="0">
              <a:buClr>
                <a:schemeClr val="tx1"/>
              </a:buClr>
              <a:buFont typeface="Wingdings" pitchFamily="2" charset="2"/>
              <a:buChar char="§"/>
            </a:pPr>
            <a:r>
              <a:rPr lang="en-US" sz="2000" dirty="0" smtClean="0">
                <a:latin typeface="Arial" pitchFamily="34" charset="0"/>
                <a:cs typeface="Arial" pitchFamily="34" charset="0"/>
              </a:rPr>
              <a:t>Maintain customer </a:t>
            </a:r>
            <a:r>
              <a:rPr lang="en-US" sz="2000" dirty="0" smtClean="0">
                <a:latin typeface="Arial" pitchFamily="34" charset="0"/>
                <a:cs typeface="Arial" pitchFamily="34" charset="0"/>
              </a:rPr>
              <a:t>details.</a:t>
            </a:r>
            <a:endParaRPr lang="en-US" sz="2000" dirty="0" smtClean="0">
              <a:latin typeface="Arial" pitchFamily="34" charset="0"/>
              <a:cs typeface="Arial" pitchFamily="34" charset="0"/>
            </a:endParaRPr>
          </a:p>
          <a:p>
            <a:pPr marL="109728" indent="0">
              <a:buClr>
                <a:schemeClr val="tx1"/>
              </a:buClr>
              <a:buFont typeface="Wingdings" pitchFamily="2" charset="2"/>
              <a:buChar char="§"/>
            </a:pPr>
            <a:r>
              <a:rPr lang="en-US" sz="2000" dirty="0" smtClean="0">
                <a:latin typeface="Arial" pitchFamily="34" charset="0"/>
                <a:cs typeface="Arial" pitchFamily="34" charset="0"/>
              </a:rPr>
              <a:t>Maintain products </a:t>
            </a:r>
            <a:r>
              <a:rPr lang="en-US" sz="2000" dirty="0" smtClean="0">
                <a:latin typeface="Arial" pitchFamily="34" charset="0"/>
                <a:cs typeface="Arial" pitchFamily="34" charset="0"/>
              </a:rPr>
              <a:t>sold.</a:t>
            </a:r>
            <a:endParaRPr lang="en-US" sz="2000" dirty="0" smtClean="0">
              <a:latin typeface="Arial" pitchFamily="34" charset="0"/>
              <a:cs typeface="Arial" pitchFamily="34" charset="0"/>
            </a:endParaRPr>
          </a:p>
          <a:p>
            <a:pPr marL="109728" indent="0">
              <a:buClr>
                <a:schemeClr val="tx1"/>
              </a:buClr>
              <a:buFont typeface="Wingdings" pitchFamily="2" charset="2"/>
              <a:buChar char="§"/>
            </a:pPr>
            <a:r>
              <a:rPr lang="en-US" sz="2000" dirty="0" smtClean="0">
                <a:latin typeface="Arial" pitchFamily="34" charset="0"/>
                <a:cs typeface="Arial" pitchFamily="34" charset="0"/>
              </a:rPr>
              <a:t>Maintain service </a:t>
            </a:r>
            <a:r>
              <a:rPr lang="en-US" sz="2000" dirty="0" smtClean="0">
                <a:latin typeface="Arial" pitchFamily="34" charset="0"/>
                <a:cs typeface="Arial" pitchFamily="34" charset="0"/>
              </a:rPr>
              <a:t>details.</a:t>
            </a:r>
            <a:endParaRPr lang="en-US" sz="2000" dirty="0" smtClean="0">
              <a:latin typeface="Arial" pitchFamily="34" charset="0"/>
              <a:cs typeface="Arial" pitchFamily="34" charset="0"/>
            </a:endParaRPr>
          </a:p>
          <a:p>
            <a:pPr marL="109728" indent="0">
              <a:buClr>
                <a:schemeClr val="tx1"/>
              </a:buClr>
              <a:buFont typeface="Wingdings" pitchFamily="2" charset="2"/>
              <a:buChar char="§"/>
            </a:pPr>
            <a:r>
              <a:rPr lang="en-US" sz="2000" dirty="0" smtClean="0">
                <a:latin typeface="Arial" pitchFamily="34" charset="0"/>
                <a:cs typeface="Arial" pitchFamily="34" charset="0"/>
              </a:rPr>
              <a:t>Provide facility to track the service </a:t>
            </a:r>
            <a:r>
              <a:rPr lang="en-US" sz="2000" dirty="0" smtClean="0">
                <a:latin typeface="Arial" pitchFamily="34" charset="0"/>
                <a:cs typeface="Arial" pitchFamily="34" charset="0"/>
              </a:rPr>
              <a:t>status.</a:t>
            </a:r>
            <a:endParaRPr lang="en-US" sz="2000" dirty="0" smtClean="0">
              <a:latin typeface="Arial" pitchFamily="34" charset="0"/>
              <a:cs typeface="Arial" pitchFamily="34" charset="0"/>
            </a:endParaRPr>
          </a:p>
        </p:txBody>
      </p:sp>
      <p:sp>
        <p:nvSpPr>
          <p:cNvPr id="4" name="TextBox 3"/>
          <p:cNvSpPr txBox="1"/>
          <p:nvPr/>
        </p:nvSpPr>
        <p:spPr>
          <a:xfrm>
            <a:off x="130635" y="1524000"/>
            <a:ext cx="9013365" cy="1200329"/>
          </a:xfrm>
          <a:prstGeom prst="rect">
            <a:avLst/>
          </a:prstGeom>
          <a:noFill/>
        </p:spPr>
        <p:txBody>
          <a:bodyPr wrap="none" rtlCol="0">
            <a:spAutoFit/>
          </a:bodyPr>
          <a:lstStyle/>
          <a:p>
            <a:r>
              <a:rPr lang="en-US" sz="2400" dirty="0" smtClean="0"/>
              <a:t>AIM: To create a online mobile shopping website which provides</a:t>
            </a:r>
          </a:p>
          <a:p>
            <a:r>
              <a:rPr lang="en-US" sz="2400" dirty="0" smtClean="0"/>
              <a:t>       customer service and facility to track the status of the </a:t>
            </a:r>
          </a:p>
          <a:p>
            <a:r>
              <a:rPr lang="en-US" sz="2400" dirty="0"/>
              <a:t> </a:t>
            </a:r>
            <a:r>
              <a:rPr lang="en-US" sz="2400" dirty="0" smtClean="0"/>
              <a:t>      service as </a:t>
            </a:r>
            <a:r>
              <a:rPr lang="en-US" sz="2400" dirty="0" smtClean="0"/>
              <a:t>well.</a:t>
            </a:r>
            <a:endParaRPr lang="en-GB" sz="2400" dirty="0"/>
          </a:p>
        </p:txBody>
      </p:sp>
    </p:spTree>
    <p:extLst>
      <p:ext uri="{BB962C8B-B14F-4D97-AF65-F5344CB8AC3E}">
        <p14:creationId xmlns:p14="http://schemas.microsoft.com/office/powerpoint/2010/main" val="1240098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fade">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fade">
                                      <p:cBhvr>
                                        <p:cTn id="27" dur="500"/>
                                        <p:tgtEl>
                                          <p:spTgt spid="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4" end="4"/>
                                            </p:txEl>
                                          </p:spTgt>
                                        </p:tgtEl>
                                        <p:attrNameLst>
                                          <p:attrName>style.visibility</p:attrName>
                                        </p:attrNameLst>
                                      </p:cBhvr>
                                      <p:to>
                                        <p:strVal val="visible"/>
                                      </p:to>
                                    </p:set>
                                    <p:animEffect transition="in" filter="fade">
                                      <p:cBhvr>
                                        <p:cTn id="32" dur="500"/>
                                        <p:tgtEl>
                                          <p:spTgt spid="2">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Effect transition="in" filter="fade">
                                      <p:cBhvr>
                                        <p:cTn id="3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DATABASE TABLES:-</a:t>
            </a:r>
            <a:endParaRPr lang="en-US" dirty="0"/>
          </a:p>
        </p:txBody>
      </p:sp>
      <p:sp>
        <p:nvSpPr>
          <p:cNvPr id="2" name="Content Placeholder 1"/>
          <p:cNvSpPr>
            <a:spLocks noGrp="1"/>
          </p:cNvSpPr>
          <p:nvPr>
            <p:ph idx="1"/>
          </p:nvPr>
        </p:nvSpPr>
        <p:spPr>
          <a:xfrm>
            <a:off x="76200" y="1991057"/>
            <a:ext cx="7772400" cy="4102291"/>
          </a:xfrm>
        </p:spPr>
        <p:txBody>
          <a:bodyPr>
            <a:normAutofit/>
          </a:bodyPr>
          <a:lstStyle/>
          <a:p>
            <a:pPr marL="109728" indent="0">
              <a:buNone/>
            </a:pPr>
            <a:r>
              <a:rPr lang="en-US" sz="2800" b="1" dirty="0" smtClean="0">
                <a:latin typeface="Arial" pitchFamily="34" charset="0"/>
                <a:cs typeface="Arial" pitchFamily="34" charset="0"/>
              </a:rPr>
              <a:t>1) Maintain catalog of available products:-</a:t>
            </a:r>
          </a:p>
          <a:p>
            <a:pPr marL="109728" indent="0">
              <a:buNone/>
            </a:pPr>
            <a:r>
              <a:rPr lang="en-US" sz="2800" dirty="0" smtClean="0">
                <a:latin typeface="Arial" pitchFamily="34" charset="0"/>
                <a:cs typeface="Arial" pitchFamily="34" charset="0"/>
              </a:rPr>
              <a:t>        Product id</a:t>
            </a:r>
          </a:p>
          <a:p>
            <a:pPr marL="109728" indent="0">
              <a:buNone/>
            </a:pPr>
            <a:r>
              <a:rPr lang="en-US" sz="2800" dirty="0">
                <a:latin typeface="Arial" pitchFamily="34" charset="0"/>
                <a:cs typeface="Arial" pitchFamily="34" charset="0"/>
              </a:rPr>
              <a:t>	</a:t>
            </a:r>
            <a:r>
              <a:rPr lang="en-US" sz="2800" dirty="0" smtClean="0">
                <a:latin typeface="Arial" pitchFamily="34" charset="0"/>
                <a:cs typeface="Arial" pitchFamily="34" charset="0"/>
              </a:rPr>
              <a:t>	</a:t>
            </a:r>
            <a:r>
              <a:rPr lang="en-US" sz="2800" dirty="0">
                <a:latin typeface="Arial" pitchFamily="34" charset="0"/>
                <a:cs typeface="Arial" pitchFamily="34" charset="0"/>
              </a:rPr>
              <a:t>Mobile Brand/accessories </a:t>
            </a:r>
            <a:r>
              <a:rPr lang="en-US" sz="2800" dirty="0" smtClean="0">
                <a:latin typeface="Arial" pitchFamily="34" charset="0"/>
                <a:cs typeface="Arial" pitchFamily="34" charset="0"/>
              </a:rPr>
              <a:t>Brand</a:t>
            </a:r>
          </a:p>
          <a:p>
            <a:pPr marL="109728" indent="0">
              <a:buNone/>
            </a:pPr>
            <a:r>
              <a:rPr lang="en-US" sz="2800" dirty="0" smtClean="0">
                <a:latin typeface="Arial" pitchFamily="34" charset="0"/>
                <a:cs typeface="Arial" pitchFamily="34" charset="0"/>
              </a:rPr>
              <a:t>		Mobile Model/accessories model</a:t>
            </a:r>
          </a:p>
          <a:p>
            <a:pPr marL="109728" indent="0">
              <a:buNone/>
            </a:pPr>
            <a:r>
              <a:rPr lang="en-US" sz="2800" dirty="0" smtClean="0">
                <a:latin typeface="Arial" pitchFamily="34" charset="0"/>
                <a:cs typeface="Arial" pitchFamily="34" charset="0"/>
              </a:rPr>
              <a:t>		Price</a:t>
            </a:r>
          </a:p>
          <a:p>
            <a:pPr marL="109728" indent="0">
              <a:buNone/>
            </a:pPr>
            <a:r>
              <a:rPr lang="en-US" sz="2800" dirty="0" smtClean="0">
                <a:latin typeface="Arial" pitchFamily="34" charset="0"/>
                <a:cs typeface="Arial" pitchFamily="34" charset="0"/>
              </a:rPr>
              <a:t>		Color</a:t>
            </a:r>
          </a:p>
          <a:p>
            <a:pPr marL="109728" indent="0">
              <a:buNone/>
            </a:pPr>
            <a:r>
              <a:rPr lang="en-US" sz="2800" dirty="0">
                <a:latin typeface="Arial" pitchFamily="34" charset="0"/>
                <a:cs typeface="Arial" pitchFamily="34" charset="0"/>
              </a:rPr>
              <a:t> </a:t>
            </a:r>
            <a:r>
              <a:rPr lang="en-US" sz="2800" dirty="0" smtClean="0">
                <a:latin typeface="Arial" pitchFamily="34" charset="0"/>
                <a:cs typeface="Arial" pitchFamily="34" charset="0"/>
              </a:rPr>
              <a:t>       warranty</a:t>
            </a:r>
            <a:endParaRPr lang="en-US" sz="2800" dirty="0">
              <a:latin typeface="Arial" pitchFamily="34" charset="0"/>
              <a:cs typeface="Arial" pitchFamily="34" charset="0"/>
            </a:endParaRPr>
          </a:p>
        </p:txBody>
      </p:sp>
    </p:spTree>
    <p:extLst>
      <p:ext uri="{BB962C8B-B14F-4D97-AF65-F5344CB8AC3E}">
        <p14:creationId xmlns:p14="http://schemas.microsoft.com/office/powerpoint/2010/main" val="159788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47800"/>
            <a:ext cx="6347714" cy="3880773"/>
          </a:xfrm>
        </p:spPr>
        <p:txBody>
          <a:bodyPr/>
          <a:lstStyle/>
          <a:p>
            <a:pPr marL="109728" indent="0">
              <a:buClr>
                <a:schemeClr val="tx1"/>
              </a:buClr>
              <a:buNone/>
            </a:pPr>
            <a:endParaRPr lang="en-US" dirty="0" smtClean="0">
              <a:latin typeface="Arial" pitchFamily="34" charset="0"/>
              <a:cs typeface="Arial" pitchFamily="34" charset="0"/>
            </a:endParaRPr>
          </a:p>
          <a:p>
            <a:pPr marL="109728" indent="0">
              <a:buClr>
                <a:schemeClr val="tx1"/>
              </a:buClr>
              <a:buNone/>
            </a:pPr>
            <a:r>
              <a:rPr lang="en-US" sz="2800" b="1" dirty="0" smtClean="0">
                <a:latin typeface="Arial" pitchFamily="34" charset="0"/>
                <a:cs typeface="Arial" pitchFamily="34" charset="0"/>
              </a:rPr>
              <a:t>2) Maintain Customer Details:-</a:t>
            </a:r>
          </a:p>
          <a:p>
            <a:pPr marL="109728" indent="0">
              <a:buClr>
                <a:schemeClr val="tx1"/>
              </a:buClr>
              <a:buNone/>
            </a:pPr>
            <a:r>
              <a:rPr lang="en-US" sz="2800" dirty="0" smtClean="0">
                <a:latin typeface="Arial" pitchFamily="34" charset="0"/>
                <a:cs typeface="Arial" pitchFamily="34" charset="0"/>
              </a:rPr>
              <a:t>			Customer Name</a:t>
            </a:r>
          </a:p>
          <a:p>
            <a:pPr marL="109728" indent="0">
              <a:buClr>
                <a:schemeClr val="tx1"/>
              </a:buClr>
              <a:buNone/>
            </a:pPr>
            <a:r>
              <a:rPr lang="en-US" sz="2800" dirty="0" smtClean="0">
                <a:latin typeface="Arial" pitchFamily="34" charset="0"/>
                <a:cs typeface="Arial" pitchFamily="34" charset="0"/>
              </a:rPr>
              <a:t>			Address</a:t>
            </a:r>
          </a:p>
          <a:p>
            <a:pPr marL="109728" indent="0">
              <a:buClr>
                <a:schemeClr val="tx1"/>
              </a:buClr>
              <a:buNone/>
            </a:pPr>
            <a:r>
              <a:rPr lang="en-US" sz="2800" dirty="0" smtClean="0">
                <a:latin typeface="Arial" pitchFamily="34" charset="0"/>
                <a:cs typeface="Arial" pitchFamily="34" charset="0"/>
              </a:rPr>
              <a:t>			E-Mail</a:t>
            </a:r>
          </a:p>
          <a:p>
            <a:pPr marL="109728" indent="0">
              <a:buClr>
                <a:schemeClr val="tx1"/>
              </a:buClr>
              <a:buNone/>
            </a:pPr>
            <a:r>
              <a:rPr lang="en-US" sz="2800" dirty="0" smtClean="0">
                <a:latin typeface="Arial" pitchFamily="34" charset="0"/>
                <a:cs typeface="Arial" pitchFamily="34" charset="0"/>
              </a:rPr>
              <a:t>			Contact Number</a:t>
            </a:r>
          </a:p>
          <a:p>
            <a:pPr marL="109728" indent="0">
              <a:buClr>
                <a:schemeClr val="tx1"/>
              </a:buClr>
              <a:buNone/>
            </a:pPr>
            <a:r>
              <a:rPr lang="en-US" sz="2800" dirty="0">
                <a:latin typeface="Arial" pitchFamily="34" charset="0"/>
                <a:cs typeface="Arial" pitchFamily="34" charset="0"/>
              </a:rPr>
              <a:t> </a:t>
            </a:r>
            <a:r>
              <a:rPr lang="en-US" sz="2800" dirty="0" smtClean="0">
                <a:latin typeface="Arial" pitchFamily="34" charset="0"/>
                <a:cs typeface="Arial" pitchFamily="34" charset="0"/>
              </a:rPr>
              <a:t>            </a:t>
            </a:r>
          </a:p>
        </p:txBody>
      </p:sp>
    </p:spTree>
    <p:extLst>
      <p:ext uri="{BB962C8B-B14F-4D97-AF65-F5344CB8AC3E}">
        <p14:creationId xmlns:p14="http://schemas.microsoft.com/office/powerpoint/2010/main" val="14963081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4400" y="1447800"/>
            <a:ext cx="6347714" cy="3880773"/>
          </a:xfrm>
        </p:spPr>
        <p:txBody>
          <a:bodyPr>
            <a:normAutofit/>
          </a:bodyPr>
          <a:lstStyle/>
          <a:p>
            <a:pPr marL="109728" indent="0">
              <a:buClr>
                <a:schemeClr val="tx1"/>
              </a:buClr>
              <a:buNone/>
            </a:pPr>
            <a:r>
              <a:rPr lang="en-US" sz="2800" b="1" dirty="0" smtClean="0">
                <a:latin typeface="Arial" pitchFamily="34" charset="0"/>
                <a:cs typeface="Arial" pitchFamily="34" charset="0"/>
              </a:rPr>
              <a:t>3) Maintain Product Sold:-</a:t>
            </a:r>
          </a:p>
          <a:p>
            <a:pPr marL="109728" indent="0">
              <a:buClr>
                <a:schemeClr val="tx1"/>
              </a:buClr>
              <a:buNone/>
            </a:pPr>
            <a:r>
              <a:rPr lang="en-US" sz="2800" dirty="0" smtClean="0">
                <a:latin typeface="Arial" pitchFamily="34" charset="0"/>
                <a:cs typeface="Arial" pitchFamily="34" charset="0"/>
              </a:rPr>
              <a:t>			Customer ID</a:t>
            </a:r>
          </a:p>
          <a:p>
            <a:pPr marL="109728" indent="0">
              <a:buClr>
                <a:schemeClr val="tx1"/>
              </a:buClr>
              <a:buNone/>
            </a:pPr>
            <a:r>
              <a:rPr lang="en-US" sz="2800" dirty="0">
                <a:latin typeface="Arial" pitchFamily="34" charset="0"/>
                <a:cs typeface="Arial" pitchFamily="34" charset="0"/>
              </a:rPr>
              <a:t>		</a:t>
            </a:r>
            <a:r>
              <a:rPr lang="en-US" sz="2800" dirty="0" smtClean="0">
                <a:latin typeface="Arial" pitchFamily="34" charset="0"/>
                <a:cs typeface="Arial" pitchFamily="34" charset="0"/>
              </a:rPr>
              <a:t>	Product id</a:t>
            </a:r>
          </a:p>
          <a:p>
            <a:pPr marL="109728" indent="0">
              <a:buClr>
                <a:schemeClr val="tx1"/>
              </a:buClr>
              <a:buNone/>
            </a:pPr>
            <a:r>
              <a:rPr lang="en-US" sz="2800" dirty="0" smtClean="0">
                <a:latin typeface="Arial" pitchFamily="34" charset="0"/>
                <a:cs typeface="Arial" pitchFamily="34" charset="0"/>
              </a:rPr>
              <a:t>			Date of Purchase</a:t>
            </a:r>
          </a:p>
          <a:p>
            <a:pPr marL="109728" indent="0">
              <a:buClr>
                <a:schemeClr val="tx1"/>
              </a:buClr>
              <a:buNone/>
            </a:pPr>
            <a:r>
              <a:rPr lang="en-US" sz="2800" dirty="0" smtClean="0">
                <a:latin typeface="Arial" pitchFamily="34" charset="0"/>
                <a:cs typeface="Arial" pitchFamily="34" charset="0"/>
              </a:rPr>
              <a:t>			Mobile Model</a:t>
            </a:r>
          </a:p>
          <a:p>
            <a:pPr marL="109728" indent="0">
              <a:buClr>
                <a:schemeClr val="tx1"/>
              </a:buClr>
              <a:buNone/>
            </a:pPr>
            <a:r>
              <a:rPr lang="en-US" sz="2800" dirty="0" smtClean="0">
                <a:latin typeface="Arial" pitchFamily="34" charset="0"/>
                <a:cs typeface="Arial" pitchFamily="34" charset="0"/>
              </a:rPr>
              <a:t>             Mobile Brand</a:t>
            </a:r>
          </a:p>
          <a:p>
            <a:pPr marL="109728" indent="0">
              <a:buClr>
                <a:schemeClr val="tx1"/>
              </a:buClr>
              <a:buNone/>
            </a:pPr>
            <a:r>
              <a:rPr lang="en-US" sz="2800" dirty="0" smtClean="0">
                <a:latin typeface="Arial" pitchFamily="34" charset="0"/>
                <a:cs typeface="Arial" pitchFamily="34" charset="0"/>
              </a:rPr>
              <a:t>			Price</a:t>
            </a:r>
            <a:endParaRPr lang="en-US" sz="2800" dirty="0">
              <a:latin typeface="Arial" pitchFamily="34" charset="0"/>
              <a:cs typeface="Arial" pitchFamily="34" charset="0"/>
            </a:endParaRPr>
          </a:p>
        </p:txBody>
      </p:sp>
    </p:spTree>
    <p:extLst>
      <p:ext uri="{BB962C8B-B14F-4D97-AF65-F5344CB8AC3E}">
        <p14:creationId xmlns:p14="http://schemas.microsoft.com/office/powerpoint/2010/main" val="3054914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00200"/>
            <a:ext cx="6347714" cy="3880773"/>
          </a:xfrm>
        </p:spPr>
        <p:txBody>
          <a:bodyPr>
            <a:normAutofit/>
          </a:bodyPr>
          <a:lstStyle/>
          <a:p>
            <a:pPr marL="0" indent="0">
              <a:buNone/>
            </a:pPr>
            <a:r>
              <a:rPr lang="en-US" sz="2800" b="1" dirty="0" smtClean="0">
                <a:latin typeface="Arial" panose="020B0604020202020204" pitchFamily="34" charset="0"/>
                <a:cs typeface="Arial" panose="020B0604020202020204" pitchFamily="34" charset="0"/>
              </a:rPr>
              <a:t>4)  Special Offers :-</a:t>
            </a:r>
          </a:p>
          <a:p>
            <a:pPr marL="0" indent="0">
              <a:buNone/>
            </a:pPr>
            <a:r>
              <a:rPr lang="en-US" sz="2800" dirty="0" smtClean="0">
                <a:latin typeface="Arial" panose="020B0604020202020204" pitchFamily="34" charset="0"/>
                <a:cs typeface="Arial" panose="020B0604020202020204" pitchFamily="34" charset="0"/>
              </a:rPr>
              <a:t>        Mobile Brand and Model</a:t>
            </a:r>
          </a:p>
          <a:p>
            <a:pPr marL="0" indent="0">
              <a:buNone/>
            </a:pPr>
            <a:r>
              <a:rPr lang="en-US" sz="2800" dirty="0" smtClean="0">
                <a:latin typeface="Arial" panose="020B0604020202020204" pitchFamily="34" charset="0"/>
                <a:cs typeface="Arial" panose="020B0604020202020204" pitchFamily="34" charset="0"/>
              </a:rPr>
              <a:t>        Product id</a:t>
            </a:r>
          </a:p>
          <a:p>
            <a:pPr marL="0" indent="0">
              <a:buNone/>
            </a:pPr>
            <a:r>
              <a:rPr lang="en-US" sz="2800" dirty="0" smtClean="0">
                <a:latin typeface="Arial" panose="020B0604020202020204" pitchFamily="34" charset="0"/>
                <a:cs typeface="Arial" panose="020B0604020202020204" pitchFamily="34" charset="0"/>
              </a:rPr>
              <a:t>        Offer provided </a:t>
            </a:r>
          </a:p>
          <a:p>
            <a:pPr marL="0" indent="0">
              <a:buNone/>
            </a:pPr>
            <a:r>
              <a:rPr lang="en-US" sz="2800" dirty="0" smtClean="0">
                <a:latin typeface="Arial" panose="020B0604020202020204" pitchFamily="34" charset="0"/>
                <a:cs typeface="Arial" panose="020B0604020202020204" pitchFamily="34" charset="0"/>
              </a:rPr>
              <a:t>        Start date</a:t>
            </a:r>
          </a:p>
          <a:p>
            <a:pPr marL="0" indent="0">
              <a:buNone/>
            </a:pPr>
            <a:r>
              <a:rPr lang="en-US" sz="2800" dirty="0" smtClean="0">
                <a:latin typeface="Arial" panose="020B0604020202020204" pitchFamily="34" charset="0"/>
                <a:cs typeface="Arial" panose="020B0604020202020204" pitchFamily="34" charset="0"/>
              </a:rPr>
              <a:t>        End date</a:t>
            </a:r>
          </a:p>
          <a:p>
            <a:pPr marL="0" indent="0">
              <a:buNone/>
            </a:pPr>
            <a:endParaRPr lang="en-GB"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00296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47800"/>
            <a:ext cx="6347714" cy="3880773"/>
          </a:xfrm>
        </p:spPr>
        <p:txBody>
          <a:bodyPr>
            <a:normAutofit/>
          </a:bodyPr>
          <a:lstStyle/>
          <a:p>
            <a:pPr marL="0" indent="0">
              <a:buNone/>
            </a:pPr>
            <a:r>
              <a:rPr lang="en-US" sz="2800" b="1" dirty="0" smtClean="0">
                <a:latin typeface="Arial" panose="020B0604020202020204" pitchFamily="34" charset="0"/>
                <a:cs typeface="Arial" panose="020B0604020202020204" pitchFamily="34" charset="0"/>
              </a:rPr>
              <a:t>5)  Details Of Services And Repair:-</a:t>
            </a:r>
          </a:p>
          <a:p>
            <a:pPr marL="0" indent="0">
              <a:buNone/>
            </a:pPr>
            <a:r>
              <a:rPr lang="en-US" sz="2800" dirty="0" smtClean="0">
                <a:latin typeface="Arial" panose="020B0604020202020204" pitchFamily="34" charset="0"/>
                <a:cs typeface="Arial" panose="020B0604020202020204" pitchFamily="34" charset="0"/>
              </a:rPr>
              <a:t>      	Service id</a:t>
            </a:r>
          </a:p>
          <a:p>
            <a:pPr marL="0" indent="0">
              <a:buNone/>
            </a:pPr>
            <a:r>
              <a:rPr lang="en-US" sz="2800" dirty="0" smtClean="0">
                <a:latin typeface="Arial" panose="020B0604020202020204" pitchFamily="34" charset="0"/>
                <a:cs typeface="Arial" panose="020B0604020202020204" pitchFamily="34" charset="0"/>
              </a:rPr>
              <a:t>      	Customer name</a:t>
            </a:r>
          </a:p>
          <a:p>
            <a:pPr marL="0" indent="0">
              <a:buNone/>
            </a:pPr>
            <a:r>
              <a:rPr lang="en-US" sz="2800" dirty="0" smtClean="0">
                <a:latin typeface="Arial" panose="020B0604020202020204" pitchFamily="34" charset="0"/>
                <a:cs typeface="Arial" panose="020B0604020202020204" pitchFamily="34" charset="0"/>
              </a:rPr>
              <a:t>		Product id</a:t>
            </a:r>
          </a:p>
          <a:p>
            <a:pPr marL="0" indent="0">
              <a:buNone/>
            </a:pPr>
            <a:r>
              <a:rPr lang="en-US" sz="2800" dirty="0" smtClean="0">
                <a:latin typeface="Arial" panose="020B0604020202020204" pitchFamily="34" charset="0"/>
                <a:cs typeface="Arial" panose="020B0604020202020204" pitchFamily="34" charset="0"/>
              </a:rPr>
              <a:t>		Date of receiving </a:t>
            </a:r>
          </a:p>
          <a:p>
            <a:pPr marL="0" indent="0">
              <a:buNone/>
            </a:pPr>
            <a:r>
              <a:rPr lang="en-US" sz="2800" dirty="0" smtClean="0">
                <a:latin typeface="Arial" panose="020B0604020202020204" pitchFamily="34" charset="0"/>
                <a:cs typeface="Arial" panose="020B0604020202020204" pitchFamily="34" charset="0"/>
              </a:rPr>
              <a:t>		Due date</a:t>
            </a:r>
          </a:p>
          <a:p>
            <a:pPr marL="0" indent="0">
              <a:buNone/>
            </a:pPr>
            <a:r>
              <a:rPr lang="en-US" sz="2800" dirty="0" smtClean="0">
                <a:latin typeface="Arial" panose="020B0604020202020204" pitchFamily="34" charset="0"/>
                <a:cs typeface="Arial" panose="020B0604020202020204" pitchFamily="34" charset="0"/>
              </a:rPr>
              <a:t>		Service cost</a:t>
            </a:r>
            <a:endParaRPr lang="en-GB"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817810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066800"/>
            <a:ext cx="6347714" cy="3880773"/>
          </a:xfrm>
        </p:spPr>
        <p:txBody>
          <a:bodyPr>
            <a:normAutofit/>
          </a:bodyPr>
          <a:lstStyle/>
          <a:p>
            <a:pPr marL="0" indent="0">
              <a:buNone/>
            </a:pPr>
            <a:r>
              <a:rPr lang="en-US" sz="2800" b="1" dirty="0" smtClean="0">
                <a:latin typeface="Arial" panose="020B0604020202020204" pitchFamily="34" charset="0"/>
                <a:cs typeface="Arial" panose="020B0604020202020204" pitchFamily="34" charset="0"/>
              </a:rPr>
              <a:t>6)  Bill Order:-</a:t>
            </a:r>
          </a:p>
          <a:p>
            <a:pPr marL="0" indent="0">
              <a:buNone/>
            </a:pPr>
            <a:r>
              <a:rPr lang="en-US" sz="2800" dirty="0" smtClean="0">
                <a:latin typeface="Arial" panose="020B0604020202020204" pitchFamily="34" charset="0"/>
                <a:cs typeface="Arial" panose="020B0604020202020204" pitchFamily="34" charset="0"/>
              </a:rPr>
              <a:t>		Product id</a:t>
            </a:r>
          </a:p>
          <a:p>
            <a:pPr marL="0" indent="0">
              <a:buNone/>
            </a:pPr>
            <a:r>
              <a:rPr lang="en-US" sz="2800" dirty="0" smtClean="0">
                <a:latin typeface="Arial" panose="020B0604020202020204" pitchFamily="34" charset="0"/>
                <a:cs typeface="Arial" panose="020B0604020202020204" pitchFamily="34" charset="0"/>
              </a:rPr>
              <a:t>		Product name</a:t>
            </a:r>
          </a:p>
          <a:p>
            <a:pPr marL="0" indent="0">
              <a:buNone/>
            </a:pPr>
            <a:r>
              <a:rPr lang="en-US" sz="2800" dirty="0" smtClean="0">
                <a:latin typeface="Arial" panose="020B0604020202020204" pitchFamily="34" charset="0"/>
                <a:cs typeface="Arial" panose="020B0604020202020204" pitchFamily="34" charset="0"/>
              </a:rPr>
              <a:t>		Price </a:t>
            </a:r>
          </a:p>
          <a:p>
            <a:pPr marL="0" indent="0">
              <a:buNone/>
            </a:pPr>
            <a:r>
              <a:rPr lang="en-US" sz="2800" dirty="0" smtClean="0">
                <a:latin typeface="Arial" panose="020B0604020202020204" pitchFamily="34" charset="0"/>
                <a:cs typeface="Arial" panose="020B0604020202020204" pitchFamily="34" charset="0"/>
              </a:rPr>
              <a:t>		Discount</a:t>
            </a:r>
          </a:p>
          <a:p>
            <a:pPr marL="0" indent="0">
              <a:buNone/>
            </a:pPr>
            <a:r>
              <a:rPr lang="en-US" sz="2800" dirty="0" smtClean="0">
                <a:latin typeface="Arial" panose="020B0604020202020204" pitchFamily="34" charset="0"/>
                <a:cs typeface="Arial" panose="020B0604020202020204" pitchFamily="34" charset="0"/>
              </a:rPr>
              <a:t>		Discounted price</a:t>
            </a:r>
          </a:p>
        </p:txBody>
      </p:sp>
    </p:spTree>
    <p:extLst>
      <p:ext uri="{BB962C8B-B14F-4D97-AF65-F5344CB8AC3E}">
        <p14:creationId xmlns:p14="http://schemas.microsoft.com/office/powerpoint/2010/main" val="41658056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200</TotalTime>
  <Words>359</Words>
  <Application>Microsoft Office PowerPoint</Application>
  <PresentationFormat>On-screen Show (4:3)</PresentationFormat>
  <Paragraphs>80</Paragraphs>
  <Slides>13</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Slide Titles</vt:lpstr>
      </vt:variant>
      <vt:variant>
        <vt:i4>13</vt:i4>
      </vt:variant>
      <vt:variant>
        <vt:lpstr>Custom Shows</vt:lpstr>
      </vt:variant>
      <vt:variant>
        <vt:i4>1</vt:i4>
      </vt:variant>
    </vt:vector>
  </HeadingPairs>
  <TitlesOfParts>
    <vt:vector size="19" baseType="lpstr">
      <vt:lpstr>Arial</vt:lpstr>
      <vt:lpstr>Trebuchet MS</vt:lpstr>
      <vt:lpstr>Wingdings</vt:lpstr>
      <vt:lpstr>Wingdings 3</vt:lpstr>
      <vt:lpstr>Facet</vt:lpstr>
      <vt:lpstr>ONLINE MOBILE SHOPPING</vt:lpstr>
      <vt:lpstr>BY</vt:lpstr>
      <vt:lpstr>INTRODUCTION:-</vt:lpstr>
      <vt:lpstr>DATABASE TABLES:-</vt:lpstr>
      <vt:lpstr>PowerPoint Presentation</vt:lpstr>
      <vt:lpstr>PowerPoint Presentation</vt:lpstr>
      <vt:lpstr>PowerPoint Presentation</vt:lpstr>
      <vt:lpstr>PowerPoint Presentation</vt:lpstr>
      <vt:lpstr>PowerPoint Presentation</vt:lpstr>
      <vt:lpstr>INNOVATIONS:-</vt:lpstr>
      <vt:lpstr>PowerPoint Presentation</vt:lpstr>
      <vt:lpstr>PowerPoint Presentation</vt:lpstr>
      <vt:lpstr>TECHNOLOGIES:-</vt:lpstr>
      <vt:lpstr>Custom Show 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LEARNING</dc:title>
  <dc:creator>Alekhya</dc:creator>
  <cp:lastModifiedBy>Admin</cp:lastModifiedBy>
  <cp:revision>23</cp:revision>
  <dcterms:created xsi:type="dcterms:W3CDTF">2013-08-21T14:26:57Z</dcterms:created>
  <dcterms:modified xsi:type="dcterms:W3CDTF">2013-08-31T08:20:39Z</dcterms:modified>
</cp:coreProperties>
</file>