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y="7556500" cx="10680700"/>
  <p:notesSz cx="10680700" cy="75565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05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8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2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80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946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05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2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2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2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80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946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05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28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29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3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80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946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bg object 16"/>
          <p:cNvSpPr/>
          <p:nvPr/>
        </p:nvSpPr>
        <p:spPr>
          <a:xfrm>
            <a:off x="7783817" y="1224002"/>
            <a:ext cx="907415" cy="5103495"/>
          </a:xfrm>
          <a:custGeom>
            <a:avLst/>
            <a:ahLst/>
            <a:rect l="l" t="t" r="r" b="b"/>
            <a:pathLst>
              <a:path w="907415" h="5103495">
                <a:moveTo>
                  <a:pt x="0" y="0"/>
                </a:moveTo>
                <a:lnTo>
                  <a:pt x="907227" y="5103115"/>
                </a:lnTo>
              </a:path>
            </a:pathLst>
          </a:custGeom>
          <a:ln w="9456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03" name="bg object 17"/>
          <p:cNvSpPr/>
          <p:nvPr/>
        </p:nvSpPr>
        <p:spPr>
          <a:xfrm>
            <a:off x="6347555" y="3971762"/>
            <a:ext cx="3532504" cy="2355850"/>
          </a:xfrm>
          <a:custGeom>
            <a:avLst/>
            <a:ahLst/>
            <a:rect l="l" t="t" r="r" b="b"/>
            <a:pathLst>
              <a:path w="3532504" h="2355850">
                <a:moveTo>
                  <a:pt x="3532093" y="0"/>
                </a:moveTo>
                <a:lnTo>
                  <a:pt x="0" y="2355356"/>
                </a:lnTo>
              </a:path>
            </a:pathLst>
          </a:custGeom>
          <a:ln w="9456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04" name="bg object 18"/>
          <p:cNvSpPr/>
          <p:nvPr/>
        </p:nvSpPr>
        <p:spPr>
          <a:xfrm>
            <a:off x="7638365" y="1220409"/>
            <a:ext cx="2241550" cy="5107305"/>
          </a:xfrm>
          <a:custGeom>
            <a:avLst/>
            <a:ahLst/>
            <a:rect l="l" t="t" r="r" b="b"/>
            <a:pathLst>
              <a:path w="2241550" h="5107305">
                <a:moveTo>
                  <a:pt x="2241277" y="5106709"/>
                </a:moveTo>
                <a:lnTo>
                  <a:pt x="0" y="5106709"/>
                </a:lnTo>
                <a:lnTo>
                  <a:pt x="1522328" y="0"/>
                </a:lnTo>
                <a:lnTo>
                  <a:pt x="2241277" y="0"/>
                </a:lnTo>
                <a:lnTo>
                  <a:pt x="2241277" y="5106709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5" name="bg object 19"/>
          <p:cNvSpPr/>
          <p:nvPr/>
        </p:nvSpPr>
        <p:spPr>
          <a:xfrm>
            <a:off x="7951691" y="1220409"/>
            <a:ext cx="1928495" cy="5107305"/>
          </a:xfrm>
          <a:custGeom>
            <a:avLst/>
            <a:ahLst/>
            <a:rect l="l" t="t" r="r" b="b"/>
            <a:pathLst>
              <a:path w="1928495" h="5107305">
                <a:moveTo>
                  <a:pt x="1927952" y="5106709"/>
                </a:moveTo>
                <a:lnTo>
                  <a:pt x="900177" y="5106709"/>
                </a:lnTo>
                <a:lnTo>
                  <a:pt x="0" y="0"/>
                </a:lnTo>
                <a:lnTo>
                  <a:pt x="1927952" y="0"/>
                </a:lnTo>
                <a:lnTo>
                  <a:pt x="1927952" y="5106709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6" name="bg object 20"/>
          <p:cNvSpPr/>
          <p:nvPr/>
        </p:nvSpPr>
        <p:spPr>
          <a:xfrm>
            <a:off x="7453957" y="3490058"/>
            <a:ext cx="2425700" cy="2837180"/>
          </a:xfrm>
          <a:custGeom>
            <a:avLst/>
            <a:ahLst/>
            <a:rect l="l" t="t" r="r" b="b"/>
            <a:pathLst>
              <a:path w="2425700" h="2837179">
                <a:moveTo>
                  <a:pt x="2425686" y="2837060"/>
                </a:moveTo>
                <a:lnTo>
                  <a:pt x="0" y="2837060"/>
                </a:lnTo>
                <a:lnTo>
                  <a:pt x="2425686" y="0"/>
                </a:lnTo>
                <a:lnTo>
                  <a:pt x="2425686" y="283706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7" name="bg object 21"/>
          <p:cNvSpPr/>
          <p:nvPr/>
        </p:nvSpPr>
        <p:spPr>
          <a:xfrm>
            <a:off x="7754402" y="1220409"/>
            <a:ext cx="2125345" cy="5107305"/>
          </a:xfrm>
          <a:custGeom>
            <a:avLst/>
            <a:ahLst/>
            <a:rect l="l" t="t" r="r" b="b"/>
            <a:pathLst>
              <a:path w="2125345" h="5107305">
                <a:moveTo>
                  <a:pt x="2125242" y="5106709"/>
                </a:moveTo>
                <a:lnTo>
                  <a:pt x="1839266" y="5106709"/>
                </a:lnTo>
                <a:lnTo>
                  <a:pt x="0" y="0"/>
                </a:lnTo>
                <a:lnTo>
                  <a:pt x="2125242" y="0"/>
                </a:lnTo>
                <a:lnTo>
                  <a:pt x="2125242" y="5106709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8" name="bg object 22"/>
          <p:cNvSpPr/>
          <p:nvPr/>
        </p:nvSpPr>
        <p:spPr>
          <a:xfrm>
            <a:off x="8915042" y="1220409"/>
            <a:ext cx="965200" cy="5107305"/>
          </a:xfrm>
          <a:custGeom>
            <a:avLst/>
            <a:ahLst/>
            <a:rect l="l" t="t" r="r" b="b"/>
            <a:pathLst>
              <a:path w="965200" h="5107305">
                <a:moveTo>
                  <a:pt x="964600" y="5106709"/>
                </a:moveTo>
                <a:lnTo>
                  <a:pt x="0" y="5106709"/>
                </a:lnTo>
                <a:lnTo>
                  <a:pt x="761354" y="0"/>
                </a:lnTo>
                <a:lnTo>
                  <a:pt x="964600" y="0"/>
                </a:lnTo>
                <a:lnTo>
                  <a:pt x="964600" y="5106709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9" name="bg object 23"/>
          <p:cNvSpPr/>
          <p:nvPr/>
        </p:nvSpPr>
        <p:spPr>
          <a:xfrm>
            <a:off x="8944565" y="1220409"/>
            <a:ext cx="935355" cy="5107305"/>
          </a:xfrm>
          <a:custGeom>
            <a:avLst/>
            <a:ahLst/>
            <a:rect l="l" t="t" r="r" b="b"/>
            <a:pathLst>
              <a:path w="935354" h="5107305">
                <a:moveTo>
                  <a:pt x="935078" y="5106709"/>
                </a:moveTo>
                <a:lnTo>
                  <a:pt x="829916" y="5106709"/>
                </a:lnTo>
                <a:lnTo>
                  <a:pt x="0" y="0"/>
                </a:lnTo>
                <a:lnTo>
                  <a:pt x="935078" y="0"/>
                </a:lnTo>
                <a:lnTo>
                  <a:pt x="935078" y="510670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0" name="bg object 24"/>
          <p:cNvSpPr/>
          <p:nvPr/>
        </p:nvSpPr>
        <p:spPr>
          <a:xfrm>
            <a:off x="8524947" y="3894339"/>
            <a:ext cx="1355090" cy="2433320"/>
          </a:xfrm>
          <a:custGeom>
            <a:avLst/>
            <a:ahLst/>
            <a:rect l="l" t="t" r="r" b="b"/>
            <a:pathLst>
              <a:path w="1355090" h="2433320">
                <a:moveTo>
                  <a:pt x="1354696" y="2432779"/>
                </a:moveTo>
                <a:lnTo>
                  <a:pt x="0" y="2432779"/>
                </a:lnTo>
                <a:lnTo>
                  <a:pt x="1354696" y="0"/>
                </a:lnTo>
                <a:lnTo>
                  <a:pt x="1354696" y="243277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1" name="bg object 25"/>
          <p:cNvSpPr/>
          <p:nvPr/>
        </p:nvSpPr>
        <p:spPr>
          <a:xfrm>
            <a:off x="801052" y="4206415"/>
            <a:ext cx="333375" cy="2120900"/>
          </a:xfrm>
          <a:custGeom>
            <a:avLst/>
            <a:ahLst/>
            <a:rect l="l" t="t" r="r" b="b"/>
            <a:pathLst>
              <a:path w="333375" h="2120900">
                <a:moveTo>
                  <a:pt x="333354" y="2120702"/>
                </a:moveTo>
                <a:lnTo>
                  <a:pt x="0" y="2120702"/>
                </a:lnTo>
                <a:lnTo>
                  <a:pt x="0" y="0"/>
                </a:lnTo>
                <a:lnTo>
                  <a:pt x="333354" y="212070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pic>
        <p:nvPicPr>
          <p:cNvPr id="2097212" name="bg object 2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80789" y="1588696"/>
            <a:ext cx="2227015" cy="358290"/>
          </a:xfrm>
          <a:prstGeom prst="rect"/>
        </p:spPr>
      </p:pic>
      <p:sp>
        <p:nvSpPr>
          <p:cNvPr id="104871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05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1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80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946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80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946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783817" y="1224002"/>
            <a:ext cx="907415" cy="5103495"/>
          </a:xfrm>
          <a:custGeom>
            <a:avLst/>
            <a:ahLst/>
            <a:rect l="l" t="t" r="r" b="b"/>
            <a:pathLst>
              <a:path w="907415" h="5103495">
                <a:moveTo>
                  <a:pt x="0" y="0"/>
                </a:moveTo>
                <a:lnTo>
                  <a:pt x="907227" y="5103115"/>
                </a:lnTo>
              </a:path>
            </a:pathLst>
          </a:custGeom>
          <a:ln w="9456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6347555" y="3971762"/>
            <a:ext cx="3532504" cy="2355850"/>
          </a:xfrm>
          <a:custGeom>
            <a:avLst/>
            <a:ahLst/>
            <a:rect l="l" t="t" r="r" b="b"/>
            <a:pathLst>
              <a:path w="3532504" h="2355850">
                <a:moveTo>
                  <a:pt x="3532093" y="0"/>
                </a:moveTo>
                <a:lnTo>
                  <a:pt x="0" y="2355356"/>
                </a:lnTo>
              </a:path>
            </a:pathLst>
          </a:custGeom>
          <a:ln w="9456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7638365" y="1220409"/>
            <a:ext cx="2241550" cy="5107305"/>
          </a:xfrm>
          <a:custGeom>
            <a:avLst/>
            <a:ahLst/>
            <a:rect l="l" t="t" r="r" b="b"/>
            <a:pathLst>
              <a:path w="2241550" h="5107305">
                <a:moveTo>
                  <a:pt x="2241277" y="5106709"/>
                </a:moveTo>
                <a:lnTo>
                  <a:pt x="0" y="5106709"/>
                </a:lnTo>
                <a:lnTo>
                  <a:pt x="1522328" y="0"/>
                </a:lnTo>
                <a:lnTo>
                  <a:pt x="2241277" y="0"/>
                </a:lnTo>
                <a:lnTo>
                  <a:pt x="2241277" y="5106709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7951691" y="1220409"/>
            <a:ext cx="1928495" cy="5107305"/>
          </a:xfrm>
          <a:custGeom>
            <a:avLst/>
            <a:ahLst/>
            <a:rect l="l" t="t" r="r" b="b"/>
            <a:pathLst>
              <a:path w="1928495" h="5107305">
                <a:moveTo>
                  <a:pt x="1927952" y="5106709"/>
                </a:moveTo>
                <a:lnTo>
                  <a:pt x="900177" y="5106709"/>
                </a:lnTo>
                <a:lnTo>
                  <a:pt x="0" y="0"/>
                </a:lnTo>
                <a:lnTo>
                  <a:pt x="1927952" y="0"/>
                </a:lnTo>
                <a:lnTo>
                  <a:pt x="1927952" y="5106709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7453957" y="3490058"/>
            <a:ext cx="2425700" cy="2837180"/>
          </a:xfrm>
          <a:custGeom>
            <a:avLst/>
            <a:ahLst/>
            <a:rect l="l" t="t" r="r" b="b"/>
            <a:pathLst>
              <a:path w="2425700" h="2837179">
                <a:moveTo>
                  <a:pt x="2425686" y="2837060"/>
                </a:moveTo>
                <a:lnTo>
                  <a:pt x="0" y="2837060"/>
                </a:lnTo>
                <a:lnTo>
                  <a:pt x="2425686" y="0"/>
                </a:lnTo>
                <a:lnTo>
                  <a:pt x="2425686" y="283706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7754402" y="1220409"/>
            <a:ext cx="2125345" cy="5107305"/>
          </a:xfrm>
          <a:custGeom>
            <a:avLst/>
            <a:ahLst/>
            <a:rect l="l" t="t" r="r" b="b"/>
            <a:pathLst>
              <a:path w="2125345" h="5107305">
                <a:moveTo>
                  <a:pt x="2125242" y="5106709"/>
                </a:moveTo>
                <a:lnTo>
                  <a:pt x="1839266" y="5106709"/>
                </a:lnTo>
                <a:lnTo>
                  <a:pt x="0" y="0"/>
                </a:lnTo>
                <a:lnTo>
                  <a:pt x="2125242" y="0"/>
                </a:lnTo>
                <a:lnTo>
                  <a:pt x="2125242" y="5106709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8915042" y="1220409"/>
            <a:ext cx="965200" cy="5107305"/>
          </a:xfrm>
          <a:custGeom>
            <a:avLst/>
            <a:ahLst/>
            <a:rect l="l" t="t" r="r" b="b"/>
            <a:pathLst>
              <a:path w="965200" h="5107305">
                <a:moveTo>
                  <a:pt x="964600" y="5106709"/>
                </a:moveTo>
                <a:lnTo>
                  <a:pt x="0" y="5106709"/>
                </a:lnTo>
                <a:lnTo>
                  <a:pt x="761354" y="0"/>
                </a:lnTo>
                <a:lnTo>
                  <a:pt x="964600" y="0"/>
                </a:lnTo>
                <a:lnTo>
                  <a:pt x="964600" y="5106709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8944565" y="1220409"/>
            <a:ext cx="935355" cy="5107305"/>
          </a:xfrm>
          <a:custGeom>
            <a:avLst/>
            <a:ahLst/>
            <a:rect l="l" t="t" r="r" b="b"/>
            <a:pathLst>
              <a:path w="935354" h="5107305">
                <a:moveTo>
                  <a:pt x="935078" y="5106709"/>
                </a:moveTo>
                <a:lnTo>
                  <a:pt x="829916" y="5106709"/>
                </a:lnTo>
                <a:lnTo>
                  <a:pt x="0" y="0"/>
                </a:lnTo>
                <a:lnTo>
                  <a:pt x="935078" y="0"/>
                </a:lnTo>
                <a:lnTo>
                  <a:pt x="935078" y="510670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8524947" y="3894339"/>
            <a:ext cx="1355090" cy="2433320"/>
          </a:xfrm>
          <a:custGeom>
            <a:avLst/>
            <a:ahLst/>
            <a:rect l="l" t="t" r="r" b="b"/>
            <a:pathLst>
              <a:path w="1355090" h="2433320">
                <a:moveTo>
                  <a:pt x="1354696" y="2432779"/>
                </a:moveTo>
                <a:lnTo>
                  <a:pt x="0" y="2432779"/>
                </a:lnTo>
                <a:lnTo>
                  <a:pt x="1354696" y="0"/>
                </a:lnTo>
                <a:lnTo>
                  <a:pt x="1354696" y="243277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801052" y="4206415"/>
            <a:ext cx="333375" cy="2120900"/>
          </a:xfrm>
          <a:custGeom>
            <a:avLst/>
            <a:ahLst/>
            <a:rect l="l" t="t" r="r" b="b"/>
            <a:pathLst>
              <a:path w="333375" h="2120900">
                <a:moveTo>
                  <a:pt x="333354" y="2120702"/>
                </a:moveTo>
                <a:lnTo>
                  <a:pt x="0" y="2120702"/>
                </a:lnTo>
                <a:lnTo>
                  <a:pt x="0" y="0"/>
                </a:lnTo>
                <a:lnTo>
                  <a:pt x="333354" y="212070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1478918" y="2976602"/>
            <a:ext cx="5149850" cy="12795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05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9188734" y="6031010"/>
            <a:ext cx="214629" cy="14795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80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946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5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0.jpeg"/><Relationship Id="rId6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jpeg"/><Relationship Id="rId1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6.png"/><Relationship Id="rId14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48.jpeg"/><Relationship Id="rId4" Type="http://schemas.openxmlformats.org/officeDocument/2006/relationships/image" Target="../media/image49.png"/><Relationship Id="rId5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 descr=""/>
          <p:cNvGrpSpPr/>
          <p:nvPr/>
        </p:nvGrpSpPr>
        <p:grpSpPr>
          <a:xfrm>
            <a:off x="1453576" y="1958045"/>
            <a:ext cx="1298575" cy="993140"/>
            <a:chOff x="1453576" y="1958045"/>
            <a:chExt cx="1298575" cy="993140"/>
          </a:xfrm>
        </p:grpSpPr>
        <p:sp>
          <p:nvSpPr>
            <p:cNvPr id="1048594" name="object 3" descr=""/>
            <p:cNvSpPr/>
            <p:nvPr/>
          </p:nvSpPr>
          <p:spPr>
            <a:xfrm>
              <a:off x="1453576" y="2163731"/>
              <a:ext cx="915035" cy="787400"/>
            </a:xfrm>
            <a:custGeom>
              <a:avLst/>
              <a:ahLst/>
              <a:rect l="l" t="t" r="r" b="b"/>
              <a:pathLst>
                <a:path w="915035" h="787400">
                  <a:moveTo>
                    <a:pt x="718154" y="787284"/>
                  </a:moveTo>
                  <a:lnTo>
                    <a:pt x="196816" y="787284"/>
                  </a:lnTo>
                  <a:lnTo>
                    <a:pt x="0" y="393689"/>
                  </a:lnTo>
                  <a:lnTo>
                    <a:pt x="196816" y="0"/>
                  </a:lnTo>
                  <a:lnTo>
                    <a:pt x="718154" y="0"/>
                  </a:lnTo>
                  <a:lnTo>
                    <a:pt x="914952" y="393689"/>
                  </a:lnTo>
                  <a:lnTo>
                    <a:pt x="718154" y="787284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5" name="object 4" descr=""/>
            <p:cNvSpPr/>
            <p:nvPr/>
          </p:nvSpPr>
          <p:spPr>
            <a:xfrm>
              <a:off x="2269229" y="1958045"/>
              <a:ext cx="482600" cy="418465"/>
            </a:xfrm>
            <a:custGeom>
              <a:avLst/>
              <a:ahLst/>
              <a:rect l="l" t="t" r="r" b="b"/>
              <a:pathLst>
                <a:path w="482600" h="418464">
                  <a:moveTo>
                    <a:pt x="377707" y="418466"/>
                  </a:moveTo>
                  <a:lnTo>
                    <a:pt x="104592" y="418466"/>
                  </a:lnTo>
                  <a:lnTo>
                    <a:pt x="0" y="209185"/>
                  </a:lnTo>
                  <a:lnTo>
                    <a:pt x="104592" y="0"/>
                  </a:lnTo>
                  <a:lnTo>
                    <a:pt x="377707" y="0"/>
                  </a:lnTo>
                  <a:lnTo>
                    <a:pt x="482300" y="209185"/>
                  </a:lnTo>
                  <a:lnTo>
                    <a:pt x="377707" y="418466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6" name="object 5" descr=""/>
          <p:cNvSpPr/>
          <p:nvPr/>
        </p:nvSpPr>
        <p:spPr>
          <a:xfrm>
            <a:off x="3595551" y="2106991"/>
            <a:ext cx="1241425" cy="1071245"/>
          </a:xfrm>
          <a:custGeom>
            <a:avLst/>
            <a:ahLst/>
            <a:rect l="l" t="t" r="r" b="b"/>
            <a:pathLst>
              <a:path w="1241425" h="1071245">
                <a:moveTo>
                  <a:pt x="973490" y="1070990"/>
                </a:moveTo>
                <a:lnTo>
                  <a:pt x="267723" y="1070990"/>
                </a:lnTo>
                <a:lnTo>
                  <a:pt x="0" y="535447"/>
                </a:lnTo>
                <a:lnTo>
                  <a:pt x="267723" y="0"/>
                </a:lnTo>
                <a:lnTo>
                  <a:pt x="973490" y="0"/>
                </a:lnTo>
                <a:lnTo>
                  <a:pt x="1241214" y="535447"/>
                </a:lnTo>
                <a:lnTo>
                  <a:pt x="973490" y="1070990"/>
                </a:lnTo>
                <a:close/>
              </a:path>
            </a:pathLst>
          </a:custGeom>
          <a:solidFill>
            <a:srgbClr val="41D0A1"/>
          </a:solidFill>
        </p:spPr>
        <p:txBody>
          <a:bodyPr bIns="0" lIns="0" rIns="0" rtlCol="0" tIns="0" wrap="square"/>
          <a:p/>
        </p:txBody>
      </p:sp>
      <p:sp>
        <p:nvSpPr>
          <p:cNvPr id="1048597" name="object 6" descr=""/>
          <p:cNvSpPr/>
          <p:nvPr/>
        </p:nvSpPr>
        <p:spPr>
          <a:xfrm>
            <a:off x="3631018" y="5114280"/>
            <a:ext cx="539115" cy="461645"/>
          </a:xfrm>
          <a:custGeom>
            <a:avLst/>
            <a:ahLst/>
            <a:rect l="l" t="t" r="r" b="b"/>
            <a:pathLst>
              <a:path w="539114" h="461645">
                <a:moveTo>
                  <a:pt x="423762" y="461022"/>
                </a:moveTo>
                <a:lnTo>
                  <a:pt x="115278" y="461022"/>
                </a:lnTo>
                <a:lnTo>
                  <a:pt x="0" y="230557"/>
                </a:lnTo>
                <a:lnTo>
                  <a:pt x="115278" y="0"/>
                </a:lnTo>
                <a:lnTo>
                  <a:pt x="423762" y="0"/>
                </a:lnTo>
                <a:lnTo>
                  <a:pt x="539041" y="230557"/>
                </a:lnTo>
                <a:lnTo>
                  <a:pt x="423762" y="46102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598" name="object 7" descr=""/>
          <p:cNvSpPr/>
          <p:nvPr/>
        </p:nvSpPr>
        <p:spPr>
          <a:xfrm>
            <a:off x="4041940" y="1310373"/>
            <a:ext cx="610235" cy="226060"/>
          </a:xfrm>
          <a:custGeom>
            <a:avLst/>
            <a:ahLst/>
            <a:rect l="l" t="t" r="r" b="b"/>
            <a:pathLst>
              <a:path w="610235" h="226059">
                <a:moveTo>
                  <a:pt x="189801" y="102476"/>
                </a:moveTo>
                <a:lnTo>
                  <a:pt x="178295" y="50774"/>
                </a:lnTo>
                <a:lnTo>
                  <a:pt x="158178" y="28079"/>
                </a:lnTo>
                <a:lnTo>
                  <a:pt x="144741" y="19469"/>
                </a:lnTo>
                <a:lnTo>
                  <a:pt x="138010" y="16560"/>
                </a:lnTo>
                <a:lnTo>
                  <a:pt x="138010" y="103365"/>
                </a:lnTo>
                <a:lnTo>
                  <a:pt x="137185" y="118618"/>
                </a:lnTo>
                <a:lnTo>
                  <a:pt x="124790" y="155600"/>
                </a:lnTo>
                <a:lnTo>
                  <a:pt x="89839" y="184708"/>
                </a:lnTo>
                <a:lnTo>
                  <a:pt x="45580" y="192684"/>
                </a:lnTo>
                <a:lnTo>
                  <a:pt x="52311" y="28079"/>
                </a:lnTo>
                <a:lnTo>
                  <a:pt x="101079" y="36855"/>
                </a:lnTo>
                <a:lnTo>
                  <a:pt x="131991" y="67652"/>
                </a:lnTo>
                <a:lnTo>
                  <a:pt x="138010" y="103365"/>
                </a:lnTo>
                <a:lnTo>
                  <a:pt x="138010" y="16560"/>
                </a:lnTo>
                <a:lnTo>
                  <a:pt x="91732" y="4445"/>
                </a:lnTo>
                <a:lnTo>
                  <a:pt x="43510" y="495"/>
                </a:lnTo>
                <a:lnTo>
                  <a:pt x="15290" y="0"/>
                </a:lnTo>
                <a:lnTo>
                  <a:pt x="5105" y="0"/>
                </a:lnTo>
                <a:lnTo>
                  <a:pt x="0" y="2413"/>
                </a:lnTo>
                <a:lnTo>
                  <a:pt x="25" y="7912"/>
                </a:lnTo>
                <a:lnTo>
                  <a:pt x="4775" y="207391"/>
                </a:lnTo>
                <a:lnTo>
                  <a:pt x="4813" y="212534"/>
                </a:lnTo>
                <a:lnTo>
                  <a:pt x="6032" y="215468"/>
                </a:lnTo>
                <a:lnTo>
                  <a:pt x="8509" y="217589"/>
                </a:lnTo>
                <a:lnTo>
                  <a:pt x="10960" y="219646"/>
                </a:lnTo>
                <a:lnTo>
                  <a:pt x="14071" y="220687"/>
                </a:lnTo>
                <a:lnTo>
                  <a:pt x="17805" y="220687"/>
                </a:lnTo>
                <a:lnTo>
                  <a:pt x="73774" y="216776"/>
                </a:lnTo>
                <a:lnTo>
                  <a:pt x="117398" y="207391"/>
                </a:lnTo>
                <a:lnTo>
                  <a:pt x="148488" y="192684"/>
                </a:lnTo>
                <a:lnTo>
                  <a:pt x="149910" y="191871"/>
                </a:lnTo>
                <a:lnTo>
                  <a:pt x="179997" y="155917"/>
                </a:lnTo>
                <a:lnTo>
                  <a:pt x="188709" y="122301"/>
                </a:lnTo>
                <a:lnTo>
                  <a:pt x="189801" y="102476"/>
                </a:lnTo>
                <a:close/>
              </a:path>
              <a:path w="610235" h="226059">
                <a:moveTo>
                  <a:pt x="344881" y="220713"/>
                </a:moveTo>
                <a:lnTo>
                  <a:pt x="342442" y="180568"/>
                </a:lnTo>
                <a:lnTo>
                  <a:pt x="342226" y="162394"/>
                </a:lnTo>
                <a:lnTo>
                  <a:pt x="341960" y="157734"/>
                </a:lnTo>
                <a:lnTo>
                  <a:pt x="341452" y="148793"/>
                </a:lnTo>
                <a:lnTo>
                  <a:pt x="341210" y="144526"/>
                </a:lnTo>
                <a:lnTo>
                  <a:pt x="338175" y="128333"/>
                </a:lnTo>
                <a:lnTo>
                  <a:pt x="316865" y="90385"/>
                </a:lnTo>
                <a:lnTo>
                  <a:pt x="276326" y="76835"/>
                </a:lnTo>
                <a:lnTo>
                  <a:pt x="267169" y="77393"/>
                </a:lnTo>
                <a:lnTo>
                  <a:pt x="230568" y="90576"/>
                </a:lnTo>
                <a:lnTo>
                  <a:pt x="210045" y="108978"/>
                </a:lnTo>
                <a:lnTo>
                  <a:pt x="208521" y="110451"/>
                </a:lnTo>
                <a:lnTo>
                  <a:pt x="207759" y="112420"/>
                </a:lnTo>
                <a:lnTo>
                  <a:pt x="207759" y="119468"/>
                </a:lnTo>
                <a:lnTo>
                  <a:pt x="210959" y="123113"/>
                </a:lnTo>
                <a:lnTo>
                  <a:pt x="223824" y="128536"/>
                </a:lnTo>
                <a:lnTo>
                  <a:pt x="229743" y="129882"/>
                </a:lnTo>
                <a:lnTo>
                  <a:pt x="237934" y="129882"/>
                </a:lnTo>
                <a:lnTo>
                  <a:pt x="240588" y="129387"/>
                </a:lnTo>
                <a:lnTo>
                  <a:pt x="245706" y="127419"/>
                </a:lnTo>
                <a:lnTo>
                  <a:pt x="247218" y="125679"/>
                </a:lnTo>
                <a:lnTo>
                  <a:pt x="247662" y="123164"/>
                </a:lnTo>
                <a:lnTo>
                  <a:pt x="249631" y="116065"/>
                </a:lnTo>
                <a:lnTo>
                  <a:pt x="253250" y="110324"/>
                </a:lnTo>
                <a:lnTo>
                  <a:pt x="263779" y="101561"/>
                </a:lnTo>
                <a:lnTo>
                  <a:pt x="269227" y="99377"/>
                </a:lnTo>
                <a:lnTo>
                  <a:pt x="282625" y="99377"/>
                </a:lnTo>
                <a:lnTo>
                  <a:pt x="297218" y="136169"/>
                </a:lnTo>
                <a:lnTo>
                  <a:pt x="297548" y="146735"/>
                </a:lnTo>
                <a:lnTo>
                  <a:pt x="296494" y="146011"/>
                </a:lnTo>
                <a:lnTo>
                  <a:pt x="296494" y="167640"/>
                </a:lnTo>
                <a:lnTo>
                  <a:pt x="293484" y="175082"/>
                </a:lnTo>
                <a:lnTo>
                  <a:pt x="288544" y="181825"/>
                </a:lnTo>
                <a:lnTo>
                  <a:pt x="274739" y="193941"/>
                </a:lnTo>
                <a:lnTo>
                  <a:pt x="267728" y="196964"/>
                </a:lnTo>
                <a:lnTo>
                  <a:pt x="255409" y="196964"/>
                </a:lnTo>
                <a:lnTo>
                  <a:pt x="251180" y="195567"/>
                </a:lnTo>
                <a:lnTo>
                  <a:pt x="247878" y="192760"/>
                </a:lnTo>
                <a:lnTo>
                  <a:pt x="244576" y="189903"/>
                </a:lnTo>
                <a:lnTo>
                  <a:pt x="242925" y="185839"/>
                </a:lnTo>
                <a:lnTo>
                  <a:pt x="242925" y="174015"/>
                </a:lnTo>
                <a:lnTo>
                  <a:pt x="245389" y="168579"/>
                </a:lnTo>
                <a:lnTo>
                  <a:pt x="255295" y="159905"/>
                </a:lnTo>
                <a:lnTo>
                  <a:pt x="262039" y="157734"/>
                </a:lnTo>
                <a:lnTo>
                  <a:pt x="275628" y="157734"/>
                </a:lnTo>
                <a:lnTo>
                  <a:pt x="280657" y="158826"/>
                </a:lnTo>
                <a:lnTo>
                  <a:pt x="290652" y="163156"/>
                </a:lnTo>
                <a:lnTo>
                  <a:pt x="294271" y="165366"/>
                </a:lnTo>
                <a:lnTo>
                  <a:pt x="296494" y="167640"/>
                </a:lnTo>
                <a:lnTo>
                  <a:pt x="296494" y="146011"/>
                </a:lnTo>
                <a:lnTo>
                  <a:pt x="292506" y="143268"/>
                </a:lnTo>
                <a:lnTo>
                  <a:pt x="283413" y="139319"/>
                </a:lnTo>
                <a:lnTo>
                  <a:pt x="273291" y="136956"/>
                </a:lnTo>
                <a:lnTo>
                  <a:pt x="262140" y="136169"/>
                </a:lnTo>
                <a:lnTo>
                  <a:pt x="253530" y="136550"/>
                </a:lnTo>
                <a:lnTo>
                  <a:pt x="217703" y="149783"/>
                </a:lnTo>
                <a:lnTo>
                  <a:pt x="199567" y="184785"/>
                </a:lnTo>
                <a:lnTo>
                  <a:pt x="200444" y="193294"/>
                </a:lnTo>
                <a:lnTo>
                  <a:pt x="229577" y="221348"/>
                </a:lnTo>
                <a:lnTo>
                  <a:pt x="249428" y="224015"/>
                </a:lnTo>
                <a:lnTo>
                  <a:pt x="265137" y="222427"/>
                </a:lnTo>
                <a:lnTo>
                  <a:pt x="278574" y="217652"/>
                </a:lnTo>
                <a:lnTo>
                  <a:pt x="289737" y="209715"/>
                </a:lnTo>
                <a:lnTo>
                  <a:pt x="295529" y="202476"/>
                </a:lnTo>
                <a:lnTo>
                  <a:pt x="295630" y="214757"/>
                </a:lnTo>
                <a:lnTo>
                  <a:pt x="318604" y="225856"/>
                </a:lnTo>
                <a:lnTo>
                  <a:pt x="329539" y="225856"/>
                </a:lnTo>
                <a:lnTo>
                  <a:pt x="334137" y="225310"/>
                </a:lnTo>
                <a:lnTo>
                  <a:pt x="342963" y="223151"/>
                </a:lnTo>
                <a:lnTo>
                  <a:pt x="344881" y="220713"/>
                </a:lnTo>
                <a:close/>
              </a:path>
              <a:path w="610235" h="226059">
                <a:moveTo>
                  <a:pt x="464870" y="77952"/>
                </a:moveTo>
                <a:lnTo>
                  <a:pt x="463067" y="75653"/>
                </a:lnTo>
                <a:lnTo>
                  <a:pt x="428447" y="75653"/>
                </a:lnTo>
                <a:lnTo>
                  <a:pt x="429704" y="46024"/>
                </a:lnTo>
                <a:lnTo>
                  <a:pt x="430339" y="41986"/>
                </a:lnTo>
                <a:lnTo>
                  <a:pt x="427482" y="39522"/>
                </a:lnTo>
                <a:lnTo>
                  <a:pt x="414832" y="37706"/>
                </a:lnTo>
                <a:lnTo>
                  <a:pt x="408647" y="37236"/>
                </a:lnTo>
                <a:lnTo>
                  <a:pt x="386918" y="37236"/>
                </a:lnTo>
                <a:lnTo>
                  <a:pt x="379095" y="39852"/>
                </a:lnTo>
                <a:lnTo>
                  <a:pt x="379095" y="45072"/>
                </a:lnTo>
                <a:lnTo>
                  <a:pt x="380199" y="75653"/>
                </a:lnTo>
                <a:lnTo>
                  <a:pt x="358724" y="75653"/>
                </a:lnTo>
                <a:lnTo>
                  <a:pt x="356577" y="77800"/>
                </a:lnTo>
                <a:lnTo>
                  <a:pt x="354025" y="86372"/>
                </a:lnTo>
                <a:lnTo>
                  <a:pt x="353377" y="89941"/>
                </a:lnTo>
                <a:lnTo>
                  <a:pt x="353377" y="97370"/>
                </a:lnTo>
                <a:lnTo>
                  <a:pt x="355155" y="99669"/>
                </a:lnTo>
                <a:lnTo>
                  <a:pt x="380796" y="99669"/>
                </a:lnTo>
                <a:lnTo>
                  <a:pt x="384848" y="219951"/>
                </a:lnTo>
                <a:lnTo>
                  <a:pt x="384848" y="223888"/>
                </a:lnTo>
                <a:lnTo>
                  <a:pt x="387642" y="225856"/>
                </a:lnTo>
                <a:lnTo>
                  <a:pt x="397687" y="225856"/>
                </a:lnTo>
                <a:lnTo>
                  <a:pt x="403517" y="224726"/>
                </a:lnTo>
                <a:lnTo>
                  <a:pt x="417906" y="220192"/>
                </a:lnTo>
                <a:lnTo>
                  <a:pt x="421728" y="217233"/>
                </a:lnTo>
                <a:lnTo>
                  <a:pt x="422173" y="213588"/>
                </a:lnTo>
                <a:lnTo>
                  <a:pt x="427405" y="99669"/>
                </a:lnTo>
                <a:lnTo>
                  <a:pt x="459498" y="99669"/>
                </a:lnTo>
                <a:lnTo>
                  <a:pt x="461670" y="97523"/>
                </a:lnTo>
                <a:lnTo>
                  <a:pt x="464235" y="88950"/>
                </a:lnTo>
                <a:lnTo>
                  <a:pt x="464870" y="85382"/>
                </a:lnTo>
                <a:lnTo>
                  <a:pt x="464870" y="77952"/>
                </a:lnTo>
                <a:close/>
              </a:path>
              <a:path w="610235" h="226059">
                <a:moveTo>
                  <a:pt x="609676" y="220713"/>
                </a:moveTo>
                <a:lnTo>
                  <a:pt x="607237" y="180568"/>
                </a:lnTo>
                <a:lnTo>
                  <a:pt x="607021" y="162394"/>
                </a:lnTo>
                <a:lnTo>
                  <a:pt x="606755" y="157734"/>
                </a:lnTo>
                <a:lnTo>
                  <a:pt x="606247" y="148793"/>
                </a:lnTo>
                <a:lnTo>
                  <a:pt x="606005" y="144526"/>
                </a:lnTo>
                <a:lnTo>
                  <a:pt x="602970" y="128333"/>
                </a:lnTo>
                <a:lnTo>
                  <a:pt x="581660" y="90385"/>
                </a:lnTo>
                <a:lnTo>
                  <a:pt x="541121" y="76835"/>
                </a:lnTo>
                <a:lnTo>
                  <a:pt x="531964" y="77393"/>
                </a:lnTo>
                <a:lnTo>
                  <a:pt x="495363" y="90576"/>
                </a:lnTo>
                <a:lnTo>
                  <a:pt x="474840" y="108978"/>
                </a:lnTo>
                <a:lnTo>
                  <a:pt x="473316" y="110451"/>
                </a:lnTo>
                <a:lnTo>
                  <a:pt x="472554" y="112420"/>
                </a:lnTo>
                <a:lnTo>
                  <a:pt x="472554" y="119468"/>
                </a:lnTo>
                <a:lnTo>
                  <a:pt x="475754" y="123113"/>
                </a:lnTo>
                <a:lnTo>
                  <a:pt x="488607" y="128536"/>
                </a:lnTo>
                <a:lnTo>
                  <a:pt x="494538" y="129882"/>
                </a:lnTo>
                <a:lnTo>
                  <a:pt x="502716" y="129882"/>
                </a:lnTo>
                <a:lnTo>
                  <a:pt x="505383" y="129387"/>
                </a:lnTo>
                <a:lnTo>
                  <a:pt x="510501" y="127419"/>
                </a:lnTo>
                <a:lnTo>
                  <a:pt x="512013" y="125679"/>
                </a:lnTo>
                <a:lnTo>
                  <a:pt x="512457" y="123164"/>
                </a:lnTo>
                <a:lnTo>
                  <a:pt x="514413" y="116065"/>
                </a:lnTo>
                <a:lnTo>
                  <a:pt x="518045" y="110324"/>
                </a:lnTo>
                <a:lnTo>
                  <a:pt x="528574" y="101561"/>
                </a:lnTo>
                <a:lnTo>
                  <a:pt x="534022" y="99377"/>
                </a:lnTo>
                <a:lnTo>
                  <a:pt x="547420" y="99377"/>
                </a:lnTo>
                <a:lnTo>
                  <a:pt x="562000" y="136169"/>
                </a:lnTo>
                <a:lnTo>
                  <a:pt x="562330" y="146735"/>
                </a:lnTo>
                <a:lnTo>
                  <a:pt x="561289" y="146024"/>
                </a:lnTo>
                <a:lnTo>
                  <a:pt x="561289" y="167640"/>
                </a:lnTo>
                <a:lnTo>
                  <a:pt x="558279" y="175082"/>
                </a:lnTo>
                <a:lnTo>
                  <a:pt x="553339" y="181825"/>
                </a:lnTo>
                <a:lnTo>
                  <a:pt x="539534" y="193941"/>
                </a:lnTo>
                <a:lnTo>
                  <a:pt x="532523" y="196964"/>
                </a:lnTo>
                <a:lnTo>
                  <a:pt x="520204" y="196964"/>
                </a:lnTo>
                <a:lnTo>
                  <a:pt x="515975" y="195567"/>
                </a:lnTo>
                <a:lnTo>
                  <a:pt x="512673" y="192760"/>
                </a:lnTo>
                <a:lnTo>
                  <a:pt x="509371" y="189903"/>
                </a:lnTo>
                <a:lnTo>
                  <a:pt x="507720" y="185839"/>
                </a:lnTo>
                <a:lnTo>
                  <a:pt x="507720" y="174015"/>
                </a:lnTo>
                <a:lnTo>
                  <a:pt x="510184" y="168579"/>
                </a:lnTo>
                <a:lnTo>
                  <a:pt x="520090" y="159905"/>
                </a:lnTo>
                <a:lnTo>
                  <a:pt x="526821" y="157734"/>
                </a:lnTo>
                <a:lnTo>
                  <a:pt x="540423" y="157734"/>
                </a:lnTo>
                <a:lnTo>
                  <a:pt x="545452" y="158826"/>
                </a:lnTo>
                <a:lnTo>
                  <a:pt x="555447" y="163156"/>
                </a:lnTo>
                <a:lnTo>
                  <a:pt x="559066" y="165366"/>
                </a:lnTo>
                <a:lnTo>
                  <a:pt x="561289" y="167640"/>
                </a:lnTo>
                <a:lnTo>
                  <a:pt x="561289" y="146024"/>
                </a:lnTo>
                <a:lnTo>
                  <a:pt x="557288" y="143268"/>
                </a:lnTo>
                <a:lnTo>
                  <a:pt x="548208" y="139319"/>
                </a:lnTo>
                <a:lnTo>
                  <a:pt x="538086" y="136956"/>
                </a:lnTo>
                <a:lnTo>
                  <a:pt x="526935" y="136169"/>
                </a:lnTo>
                <a:lnTo>
                  <a:pt x="518325" y="136550"/>
                </a:lnTo>
                <a:lnTo>
                  <a:pt x="482485" y="149783"/>
                </a:lnTo>
                <a:lnTo>
                  <a:pt x="464350" y="184785"/>
                </a:lnTo>
                <a:lnTo>
                  <a:pt x="465226" y="193294"/>
                </a:lnTo>
                <a:lnTo>
                  <a:pt x="494372" y="221348"/>
                </a:lnTo>
                <a:lnTo>
                  <a:pt x="514223" y="224015"/>
                </a:lnTo>
                <a:lnTo>
                  <a:pt x="529932" y="222427"/>
                </a:lnTo>
                <a:lnTo>
                  <a:pt x="543369" y="217652"/>
                </a:lnTo>
                <a:lnTo>
                  <a:pt x="554532" y="209715"/>
                </a:lnTo>
                <a:lnTo>
                  <a:pt x="560324" y="202476"/>
                </a:lnTo>
                <a:lnTo>
                  <a:pt x="560425" y="214757"/>
                </a:lnTo>
                <a:lnTo>
                  <a:pt x="583399" y="225856"/>
                </a:lnTo>
                <a:lnTo>
                  <a:pt x="594334" y="225856"/>
                </a:lnTo>
                <a:lnTo>
                  <a:pt x="598932" y="225310"/>
                </a:lnTo>
                <a:lnTo>
                  <a:pt x="607758" y="223151"/>
                </a:lnTo>
                <a:lnTo>
                  <a:pt x="609676" y="220713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pic>
        <p:nvPicPr>
          <p:cNvPr id="2097152" name="object 8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595049" y="1295222"/>
            <a:ext cx="1341523" cy="597925"/>
          </a:xfrm>
          <a:prstGeom prst="rect"/>
        </p:spPr>
      </p:pic>
      <p:pic>
        <p:nvPicPr>
          <p:cNvPr id="2097153" name="object 9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757402" y="1295222"/>
            <a:ext cx="1237684" cy="311485"/>
          </a:xfrm>
          <a:prstGeom prst="rect"/>
        </p:spPr>
      </p:pic>
      <p:grpSp>
        <p:nvGrpSpPr>
          <p:cNvPr id="21" name="object 10" descr=""/>
          <p:cNvGrpSpPr/>
          <p:nvPr/>
        </p:nvGrpSpPr>
        <p:grpSpPr>
          <a:xfrm>
            <a:off x="6091357" y="1316721"/>
            <a:ext cx="748030" cy="290195"/>
            <a:chOff x="6091357" y="1316721"/>
            <a:chExt cx="748030" cy="290195"/>
          </a:xfrm>
        </p:grpSpPr>
        <p:pic>
          <p:nvPicPr>
            <p:cNvPr id="2097154" name="object 11" descr="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091357" y="1316721"/>
              <a:ext cx="392386" cy="217360"/>
            </a:xfrm>
            <a:prstGeom prst="rect"/>
          </p:spPr>
        </p:pic>
        <p:pic>
          <p:nvPicPr>
            <p:cNvPr id="2097155" name="object 12" descr="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6513691" y="1386023"/>
              <a:ext cx="325127" cy="220684"/>
            </a:xfrm>
            <a:prstGeom prst="rect"/>
          </p:spPr>
        </p:pic>
      </p:grpSp>
      <p:pic>
        <p:nvPicPr>
          <p:cNvPr id="2097156" name="object 13" descr="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2042268" y="6036321"/>
            <a:ext cx="56741" cy="132395"/>
          </a:xfrm>
          <a:prstGeom prst="rect"/>
        </p:spPr>
      </p:pic>
      <p:sp>
        <p:nvSpPr>
          <p:cNvPr id="1048599" name="object 14" descr=""/>
          <p:cNvSpPr txBox="1"/>
          <p:nvPr/>
        </p:nvSpPr>
        <p:spPr>
          <a:xfrm>
            <a:off x="2758648" y="3690674"/>
            <a:ext cx="4752975" cy="1360804"/>
          </a:xfrm>
          <a:prstGeom prst="rect"/>
        </p:spPr>
        <p:txBody>
          <a:bodyPr bIns="0" lIns="0" rIns="0" rtlCol="0" tIns="27305" vert="horz" wrap="square">
            <a:spAutoFit/>
          </a:bodyPr>
          <a:p>
            <a:pPr marL="12700" marR="1861185">
              <a:lnSpc>
                <a:spcPts val="2090"/>
              </a:lnSpc>
              <a:spcBef>
                <a:spcPts val="215"/>
              </a:spcBef>
            </a:pPr>
            <a:r>
              <a:rPr dirty="0" sz="1750" spc="180">
                <a:latin typeface="Trebuchet MS"/>
                <a:cs typeface="Trebuchet MS"/>
              </a:rPr>
              <a:t>STUDENT</a:t>
            </a:r>
            <a:r>
              <a:rPr dirty="0" sz="1750" spc="-40">
                <a:latin typeface="Trebuchet MS"/>
                <a:cs typeface="Trebuchet MS"/>
              </a:rPr>
              <a:t> </a:t>
            </a:r>
            <a:r>
              <a:rPr dirty="0" sz="1750" spc="114">
                <a:latin typeface="Trebuchet MS"/>
                <a:cs typeface="Trebuchet MS"/>
              </a:rPr>
              <a:t>NAME:Balaji</a:t>
            </a:r>
            <a:endParaRPr sz="1750">
              <a:latin typeface="Trebuchet MS"/>
              <a:cs typeface="Trebuchet MS"/>
            </a:endParaRPr>
          </a:p>
          <a:p>
            <a:pPr marL="12700" marR="1861185">
              <a:lnSpc>
                <a:spcPts val="2090"/>
              </a:lnSpc>
              <a:spcBef>
                <a:spcPts val="215"/>
              </a:spcBef>
            </a:pPr>
            <a:r>
              <a:rPr dirty="0" sz="1750" spc="114">
                <a:latin typeface="Trebuchet MS"/>
                <a:cs typeface="Trebuchet MS"/>
              </a:rPr>
              <a:t> </a:t>
            </a:r>
            <a:r>
              <a:rPr dirty="0" sz="1750" spc="155">
                <a:latin typeface="Trebuchet MS"/>
                <a:cs typeface="Trebuchet MS"/>
              </a:rPr>
              <a:t>REGISTER</a:t>
            </a:r>
            <a:r>
              <a:rPr dirty="0" sz="1750" spc="-10">
                <a:latin typeface="Trebuchet MS"/>
                <a:cs typeface="Trebuchet MS"/>
              </a:rPr>
              <a:t> </a:t>
            </a:r>
            <a:r>
              <a:rPr dirty="0" sz="1750" spc="165">
                <a:latin typeface="Trebuchet MS"/>
                <a:cs typeface="Trebuchet MS"/>
              </a:rPr>
              <a:t>NO:312200217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ts val="2005"/>
              </a:lnSpc>
            </a:pPr>
            <a:r>
              <a:rPr dirty="0" sz="1750" spc="110">
                <a:latin typeface="Trebuchet MS"/>
                <a:cs typeface="Trebuchet MS"/>
              </a:rPr>
              <a:t>DEPARTMENT:B.com</a:t>
            </a:r>
            <a:r>
              <a:rPr dirty="0" sz="1750" spc="17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accounting</a:t>
            </a:r>
            <a:r>
              <a:rPr dirty="0" sz="1750" spc="16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and</a:t>
            </a:r>
            <a:r>
              <a:rPr dirty="0" sz="1750" spc="175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finance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ts val="2005"/>
              </a:lnSpc>
            </a:pPr>
            <a:r>
              <a:rPr dirty="0" sz="1750" lang="en-US" spc="-10">
                <a:latin typeface="Trebuchet MS"/>
                <a:cs typeface="Trebuchet MS"/>
              </a:rPr>
              <a:t> </a:t>
            </a:r>
            <a:r>
              <a:rPr dirty="0" sz="1750" lang="en-US" spc="-10">
                <a:latin typeface="Trebuchet MS"/>
                <a:cs typeface="Trebuchet MS"/>
              </a:rPr>
              <a:t>N</a:t>
            </a:r>
            <a:r>
              <a:rPr dirty="0" sz="1750" lang="en-US" spc="-10">
                <a:latin typeface="Trebuchet MS"/>
                <a:cs typeface="Trebuchet MS"/>
              </a:rPr>
              <a:t>M</a:t>
            </a:r>
            <a:r>
              <a:rPr dirty="0" sz="1750" lang="en-US" spc="-10">
                <a:latin typeface="Trebuchet MS"/>
                <a:cs typeface="Trebuchet MS"/>
              </a:rPr>
              <a:t> </a:t>
            </a:r>
            <a:r>
              <a:rPr dirty="0" sz="1750" lang="en-US" spc="-10">
                <a:latin typeface="Trebuchet MS"/>
                <a:cs typeface="Trebuchet MS"/>
              </a:rPr>
              <a:t>I</a:t>
            </a:r>
            <a:r>
              <a:rPr dirty="0" sz="1750" lang="en-US" spc="-10">
                <a:latin typeface="Trebuchet MS"/>
                <a:cs typeface="Trebuchet MS"/>
              </a:rPr>
              <a:t>D</a:t>
            </a:r>
            <a:r>
              <a:rPr dirty="0" sz="1750" lang="en-US" spc="-10">
                <a:latin typeface="Trebuchet MS"/>
                <a:cs typeface="Trebuchet MS"/>
              </a:rPr>
              <a:t> </a:t>
            </a:r>
            <a:r>
              <a:rPr dirty="0" sz="1750" lang="en-US" spc="-10">
                <a:latin typeface="Trebuchet MS"/>
                <a:cs typeface="Trebuchet MS"/>
              </a:rPr>
              <a:t>:</a:t>
            </a:r>
            <a:r>
              <a:rPr dirty="0" sz="1750" lang="en-US" spc="-10">
                <a:latin typeface="Trebuchet MS"/>
                <a:cs typeface="Trebuchet MS"/>
              </a:rPr>
              <a:t> asunm103unm103312200217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ts val="2095"/>
              </a:lnSpc>
            </a:pPr>
            <a:r>
              <a:rPr dirty="0" sz="1750" spc="180">
                <a:latin typeface="Trebuchet MS"/>
                <a:cs typeface="Trebuchet MS"/>
              </a:rPr>
              <a:t>COLLEGE</a:t>
            </a:r>
            <a:r>
              <a:rPr dirty="0" sz="1750" spc="3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S.I.V.E.T</a:t>
            </a:r>
            <a:r>
              <a:rPr dirty="0" sz="1750" spc="25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college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048600" name="object 15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7620" vert="horz" wrap="square">
            <a:spAutoFit/>
          </a:bodyPr>
          <a:p>
            <a:pPr marL="946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5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 descr=""/>
          <p:cNvSpPr/>
          <p:nvPr/>
        </p:nvSpPr>
        <p:spPr>
          <a:xfrm>
            <a:off x="7766032" y="5610754"/>
            <a:ext cx="135255" cy="135255"/>
          </a:xfrm>
          <a:custGeom>
            <a:avLst/>
            <a:ahLst/>
            <a:rect l="l" t="t" r="r" b="b"/>
            <a:pathLst>
              <a:path w="135254" h="135254">
                <a:moveTo>
                  <a:pt x="134760" y="134760"/>
                </a:moveTo>
                <a:lnTo>
                  <a:pt x="0" y="134760"/>
                </a:lnTo>
                <a:lnTo>
                  <a:pt x="0" y="0"/>
                </a:lnTo>
                <a:lnTo>
                  <a:pt x="134760" y="0"/>
                </a:lnTo>
                <a:lnTo>
                  <a:pt x="134760" y="13476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209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042270" y="6036321"/>
            <a:ext cx="56741" cy="132392"/>
          </a:xfrm>
          <a:prstGeom prst="rect"/>
        </p:spPr>
      </p:pic>
      <p:sp>
        <p:nvSpPr>
          <p:cNvPr id="1048690" name="object 4" descr=""/>
          <p:cNvSpPr/>
          <p:nvPr/>
        </p:nvSpPr>
        <p:spPr>
          <a:xfrm>
            <a:off x="1389075" y="1546580"/>
            <a:ext cx="2013585" cy="340360"/>
          </a:xfrm>
          <a:custGeom>
            <a:avLst/>
            <a:ahLst/>
            <a:rect l="l" t="t" r="r" b="b"/>
            <a:pathLst>
              <a:path w="2013585" h="340360">
                <a:moveTo>
                  <a:pt x="378244" y="8509"/>
                </a:moveTo>
                <a:lnTo>
                  <a:pt x="370586" y="4991"/>
                </a:lnTo>
                <a:lnTo>
                  <a:pt x="355295" y="4991"/>
                </a:lnTo>
                <a:lnTo>
                  <a:pt x="307898" y="10642"/>
                </a:lnTo>
                <a:lnTo>
                  <a:pt x="299999" y="18618"/>
                </a:lnTo>
                <a:lnTo>
                  <a:pt x="186182" y="208026"/>
                </a:lnTo>
                <a:lnTo>
                  <a:pt x="77685" y="13081"/>
                </a:lnTo>
                <a:lnTo>
                  <a:pt x="25933" y="3657"/>
                </a:lnTo>
                <a:lnTo>
                  <a:pt x="18288" y="4292"/>
                </a:lnTo>
                <a:lnTo>
                  <a:pt x="3657" y="6731"/>
                </a:lnTo>
                <a:lnTo>
                  <a:pt x="0" y="10198"/>
                </a:lnTo>
                <a:lnTo>
                  <a:pt x="0" y="15963"/>
                </a:lnTo>
                <a:lnTo>
                  <a:pt x="17284" y="329145"/>
                </a:lnTo>
                <a:lnTo>
                  <a:pt x="17284" y="334911"/>
                </a:lnTo>
                <a:lnTo>
                  <a:pt x="21755" y="337794"/>
                </a:lnTo>
                <a:lnTo>
                  <a:pt x="30695" y="337794"/>
                </a:lnTo>
                <a:lnTo>
                  <a:pt x="69519" y="330517"/>
                </a:lnTo>
                <a:lnTo>
                  <a:pt x="77355" y="114046"/>
                </a:lnTo>
                <a:lnTo>
                  <a:pt x="154711" y="253682"/>
                </a:lnTo>
                <a:lnTo>
                  <a:pt x="156781" y="257073"/>
                </a:lnTo>
                <a:lnTo>
                  <a:pt x="160731" y="259257"/>
                </a:lnTo>
                <a:lnTo>
                  <a:pt x="172478" y="261099"/>
                </a:lnTo>
                <a:lnTo>
                  <a:pt x="178650" y="261543"/>
                </a:lnTo>
                <a:lnTo>
                  <a:pt x="191503" y="261543"/>
                </a:lnTo>
                <a:lnTo>
                  <a:pt x="197637" y="261099"/>
                </a:lnTo>
                <a:lnTo>
                  <a:pt x="209308" y="259257"/>
                </a:lnTo>
                <a:lnTo>
                  <a:pt x="213220" y="257111"/>
                </a:lnTo>
                <a:lnTo>
                  <a:pt x="300659" y="112153"/>
                </a:lnTo>
                <a:lnTo>
                  <a:pt x="303212" y="329920"/>
                </a:lnTo>
                <a:lnTo>
                  <a:pt x="307759" y="333540"/>
                </a:lnTo>
                <a:lnTo>
                  <a:pt x="325932" y="336943"/>
                </a:lnTo>
                <a:lnTo>
                  <a:pt x="334352" y="337794"/>
                </a:lnTo>
                <a:lnTo>
                  <a:pt x="354672" y="337794"/>
                </a:lnTo>
                <a:lnTo>
                  <a:pt x="360946" y="334759"/>
                </a:lnTo>
                <a:lnTo>
                  <a:pt x="360946" y="328701"/>
                </a:lnTo>
                <a:lnTo>
                  <a:pt x="378244" y="15519"/>
                </a:lnTo>
                <a:lnTo>
                  <a:pt x="378244" y="8509"/>
                </a:lnTo>
                <a:close/>
              </a:path>
              <a:path w="2013585" h="340360">
                <a:moveTo>
                  <a:pt x="730821" y="167347"/>
                </a:moveTo>
                <a:lnTo>
                  <a:pt x="725195" y="117398"/>
                </a:lnTo>
                <a:lnTo>
                  <a:pt x="708317" y="75476"/>
                </a:lnTo>
                <a:lnTo>
                  <a:pt x="682942" y="42786"/>
                </a:lnTo>
                <a:lnTo>
                  <a:pt x="654011" y="21209"/>
                </a:lnTo>
                <a:lnTo>
                  <a:pt x="654011" y="159588"/>
                </a:lnTo>
                <a:lnTo>
                  <a:pt x="653199" y="183565"/>
                </a:lnTo>
                <a:lnTo>
                  <a:pt x="646595" y="224129"/>
                </a:lnTo>
                <a:lnTo>
                  <a:pt x="626008" y="266979"/>
                </a:lnTo>
                <a:lnTo>
                  <a:pt x="587806" y="294106"/>
                </a:lnTo>
                <a:lnTo>
                  <a:pt x="566686" y="297345"/>
                </a:lnTo>
                <a:lnTo>
                  <a:pt x="550519" y="295643"/>
                </a:lnTo>
                <a:lnTo>
                  <a:pt x="510057" y="270192"/>
                </a:lnTo>
                <a:lnTo>
                  <a:pt x="492848" y="234365"/>
                </a:lnTo>
                <a:lnTo>
                  <a:pt x="487121" y="181419"/>
                </a:lnTo>
                <a:lnTo>
                  <a:pt x="487959" y="158191"/>
                </a:lnTo>
                <a:lnTo>
                  <a:pt x="494665" y="118300"/>
                </a:lnTo>
                <a:lnTo>
                  <a:pt x="515632" y="74815"/>
                </a:lnTo>
                <a:lnTo>
                  <a:pt x="554609" y="46240"/>
                </a:lnTo>
                <a:lnTo>
                  <a:pt x="575779" y="42786"/>
                </a:lnTo>
                <a:lnTo>
                  <a:pt x="591858" y="44538"/>
                </a:lnTo>
                <a:lnTo>
                  <a:pt x="631634" y="70827"/>
                </a:lnTo>
                <a:lnTo>
                  <a:pt x="648423" y="107035"/>
                </a:lnTo>
                <a:lnTo>
                  <a:pt x="654011" y="159588"/>
                </a:lnTo>
                <a:lnTo>
                  <a:pt x="654011" y="21209"/>
                </a:lnTo>
                <a:lnTo>
                  <a:pt x="613232" y="4686"/>
                </a:lnTo>
                <a:lnTo>
                  <a:pt x="574446" y="0"/>
                </a:lnTo>
                <a:lnTo>
                  <a:pt x="553529" y="1193"/>
                </a:lnTo>
                <a:lnTo>
                  <a:pt x="513588" y="10668"/>
                </a:lnTo>
                <a:lnTo>
                  <a:pt x="476681" y="29718"/>
                </a:lnTo>
                <a:lnTo>
                  <a:pt x="446214" y="58978"/>
                </a:lnTo>
                <a:lnTo>
                  <a:pt x="423354" y="98374"/>
                </a:lnTo>
                <a:lnTo>
                  <a:pt x="411670" y="146913"/>
                </a:lnTo>
                <a:lnTo>
                  <a:pt x="410210" y="174548"/>
                </a:lnTo>
                <a:lnTo>
                  <a:pt x="411645" y="201955"/>
                </a:lnTo>
                <a:lnTo>
                  <a:pt x="423176" y="249275"/>
                </a:lnTo>
                <a:lnTo>
                  <a:pt x="445579" y="286537"/>
                </a:lnTo>
                <a:lnTo>
                  <a:pt x="475005" y="313575"/>
                </a:lnTo>
                <a:lnTo>
                  <a:pt x="510286" y="330644"/>
                </a:lnTo>
                <a:lnTo>
                  <a:pt x="548017" y="339064"/>
                </a:lnTo>
                <a:lnTo>
                  <a:pt x="567575" y="340118"/>
                </a:lnTo>
                <a:lnTo>
                  <a:pt x="586511" y="338988"/>
                </a:lnTo>
                <a:lnTo>
                  <a:pt x="624243" y="329895"/>
                </a:lnTo>
                <a:lnTo>
                  <a:pt x="661047" y="311556"/>
                </a:lnTo>
                <a:lnTo>
                  <a:pt x="692353" y="282968"/>
                </a:lnTo>
                <a:lnTo>
                  <a:pt x="716661" y="244005"/>
                </a:lnTo>
                <a:lnTo>
                  <a:pt x="729246" y="195300"/>
                </a:lnTo>
                <a:lnTo>
                  <a:pt x="730821" y="167347"/>
                </a:lnTo>
                <a:close/>
              </a:path>
              <a:path w="2013585" h="340360">
                <a:moveTo>
                  <a:pt x="1052131" y="158254"/>
                </a:moveTo>
                <a:lnTo>
                  <a:pt x="1044448" y="102958"/>
                </a:lnTo>
                <a:lnTo>
                  <a:pt x="1021435" y="62064"/>
                </a:lnTo>
                <a:lnTo>
                  <a:pt x="984529" y="33756"/>
                </a:lnTo>
                <a:lnTo>
                  <a:pt x="974445" y="29400"/>
                </a:lnTo>
                <a:lnTo>
                  <a:pt x="974445" y="159588"/>
                </a:lnTo>
                <a:lnTo>
                  <a:pt x="973201" y="182486"/>
                </a:lnTo>
                <a:lnTo>
                  <a:pt x="963282" y="221653"/>
                </a:lnTo>
                <a:lnTo>
                  <a:pt x="931633" y="263982"/>
                </a:lnTo>
                <a:lnTo>
                  <a:pt x="885774" y="287337"/>
                </a:lnTo>
                <a:lnTo>
                  <a:pt x="835799" y="293573"/>
                </a:lnTo>
                <a:lnTo>
                  <a:pt x="845883" y="46659"/>
                </a:lnTo>
                <a:lnTo>
                  <a:pt x="897204" y="52031"/>
                </a:lnTo>
                <a:lnTo>
                  <a:pt x="938314" y="71043"/>
                </a:lnTo>
                <a:lnTo>
                  <a:pt x="965403" y="106032"/>
                </a:lnTo>
                <a:lnTo>
                  <a:pt x="974445" y="159588"/>
                </a:lnTo>
                <a:lnTo>
                  <a:pt x="974445" y="29400"/>
                </a:lnTo>
                <a:lnTo>
                  <a:pt x="934986" y="16408"/>
                </a:lnTo>
                <a:lnTo>
                  <a:pt x="870902" y="7518"/>
                </a:lnTo>
                <a:lnTo>
                  <a:pt x="832688" y="5295"/>
                </a:lnTo>
                <a:lnTo>
                  <a:pt x="790371" y="4546"/>
                </a:lnTo>
                <a:lnTo>
                  <a:pt x="775068" y="4546"/>
                </a:lnTo>
                <a:lnTo>
                  <a:pt x="767422" y="8166"/>
                </a:lnTo>
                <a:lnTo>
                  <a:pt x="767448" y="16408"/>
                </a:lnTo>
                <a:lnTo>
                  <a:pt x="774573" y="315633"/>
                </a:lnTo>
                <a:lnTo>
                  <a:pt x="774623" y="323354"/>
                </a:lnTo>
                <a:lnTo>
                  <a:pt x="776478" y="327748"/>
                </a:lnTo>
                <a:lnTo>
                  <a:pt x="780173" y="330923"/>
                </a:lnTo>
                <a:lnTo>
                  <a:pt x="783869" y="334022"/>
                </a:lnTo>
                <a:lnTo>
                  <a:pt x="788517" y="335572"/>
                </a:lnTo>
                <a:lnTo>
                  <a:pt x="794131" y="335572"/>
                </a:lnTo>
                <a:lnTo>
                  <a:pt x="838415" y="333667"/>
                </a:lnTo>
                <a:lnTo>
                  <a:pt x="878078" y="329704"/>
                </a:lnTo>
                <a:lnTo>
                  <a:pt x="943521" y="315633"/>
                </a:lnTo>
                <a:lnTo>
                  <a:pt x="990155" y="293573"/>
                </a:lnTo>
                <a:lnTo>
                  <a:pt x="992289" y="292354"/>
                </a:lnTo>
                <a:lnTo>
                  <a:pt x="1025982" y="259105"/>
                </a:lnTo>
                <a:lnTo>
                  <a:pt x="1045591" y="214718"/>
                </a:lnTo>
                <a:lnTo>
                  <a:pt x="1050493" y="187998"/>
                </a:lnTo>
                <a:lnTo>
                  <a:pt x="1052131" y="158254"/>
                </a:lnTo>
                <a:close/>
              </a:path>
              <a:path w="2013585" h="340360">
                <a:moveTo>
                  <a:pt x="1344168" y="319836"/>
                </a:moveTo>
                <a:lnTo>
                  <a:pt x="1333449" y="275894"/>
                </a:lnTo>
                <a:lnTo>
                  <a:pt x="1317815" y="249085"/>
                </a:lnTo>
                <a:lnTo>
                  <a:pt x="1313230" y="249453"/>
                </a:lnTo>
                <a:lnTo>
                  <a:pt x="1308366" y="253352"/>
                </a:lnTo>
                <a:lnTo>
                  <a:pt x="1303020" y="258051"/>
                </a:lnTo>
                <a:lnTo>
                  <a:pt x="1294828" y="262763"/>
                </a:lnTo>
                <a:lnTo>
                  <a:pt x="1254226" y="276631"/>
                </a:lnTo>
                <a:lnTo>
                  <a:pt x="1201762" y="287362"/>
                </a:lnTo>
                <a:lnTo>
                  <a:pt x="1156563" y="292684"/>
                </a:lnTo>
                <a:lnTo>
                  <a:pt x="1146454" y="292912"/>
                </a:lnTo>
                <a:lnTo>
                  <a:pt x="1149680" y="211239"/>
                </a:lnTo>
                <a:lnTo>
                  <a:pt x="1269593" y="211239"/>
                </a:lnTo>
                <a:lnTo>
                  <a:pt x="1272832" y="207543"/>
                </a:lnTo>
                <a:lnTo>
                  <a:pt x="1276527" y="192684"/>
                </a:lnTo>
                <a:lnTo>
                  <a:pt x="1277454" y="186588"/>
                </a:lnTo>
                <a:lnTo>
                  <a:pt x="1277454" y="174409"/>
                </a:lnTo>
                <a:lnTo>
                  <a:pt x="1274787" y="170675"/>
                </a:lnTo>
                <a:lnTo>
                  <a:pt x="1151559" y="170675"/>
                </a:lnTo>
                <a:lnTo>
                  <a:pt x="1156550" y="47434"/>
                </a:lnTo>
                <a:lnTo>
                  <a:pt x="1195412" y="50622"/>
                </a:lnTo>
                <a:lnTo>
                  <a:pt x="1240218" y="58635"/>
                </a:lnTo>
                <a:lnTo>
                  <a:pt x="1278813" y="69684"/>
                </a:lnTo>
                <a:lnTo>
                  <a:pt x="1303693" y="86131"/>
                </a:lnTo>
                <a:lnTo>
                  <a:pt x="1308290" y="86499"/>
                </a:lnTo>
                <a:lnTo>
                  <a:pt x="1326972" y="51054"/>
                </a:lnTo>
                <a:lnTo>
                  <a:pt x="1334643" y="15748"/>
                </a:lnTo>
                <a:lnTo>
                  <a:pt x="1334643" y="8280"/>
                </a:lnTo>
                <a:lnTo>
                  <a:pt x="1331836" y="4546"/>
                </a:lnTo>
                <a:lnTo>
                  <a:pt x="1104912" y="4546"/>
                </a:lnTo>
                <a:lnTo>
                  <a:pt x="1098689" y="4254"/>
                </a:lnTo>
                <a:lnTo>
                  <a:pt x="1092682" y="4699"/>
                </a:lnTo>
                <a:lnTo>
                  <a:pt x="1080998" y="6985"/>
                </a:lnTo>
                <a:lnTo>
                  <a:pt x="1078090" y="10160"/>
                </a:lnTo>
                <a:lnTo>
                  <a:pt x="1078090" y="15405"/>
                </a:lnTo>
                <a:lnTo>
                  <a:pt x="1085278" y="317728"/>
                </a:lnTo>
                <a:lnTo>
                  <a:pt x="1085278" y="323354"/>
                </a:lnTo>
                <a:lnTo>
                  <a:pt x="1087132" y="327748"/>
                </a:lnTo>
                <a:lnTo>
                  <a:pt x="1094524" y="334022"/>
                </a:lnTo>
                <a:lnTo>
                  <a:pt x="1099172" y="335572"/>
                </a:lnTo>
                <a:lnTo>
                  <a:pt x="1104798" y="335572"/>
                </a:lnTo>
                <a:lnTo>
                  <a:pt x="1335862" y="331038"/>
                </a:lnTo>
                <a:lnTo>
                  <a:pt x="1341399" y="331038"/>
                </a:lnTo>
                <a:lnTo>
                  <a:pt x="1344168" y="327304"/>
                </a:lnTo>
                <a:lnTo>
                  <a:pt x="1344168" y="319836"/>
                </a:lnTo>
                <a:close/>
              </a:path>
              <a:path w="2013585" h="340360">
                <a:moveTo>
                  <a:pt x="1634020" y="319836"/>
                </a:moveTo>
                <a:lnTo>
                  <a:pt x="1623301" y="275894"/>
                </a:lnTo>
                <a:lnTo>
                  <a:pt x="1607667" y="249085"/>
                </a:lnTo>
                <a:lnTo>
                  <a:pt x="1603082" y="249453"/>
                </a:lnTo>
                <a:lnTo>
                  <a:pt x="1598218" y="253352"/>
                </a:lnTo>
                <a:lnTo>
                  <a:pt x="1592872" y="258051"/>
                </a:lnTo>
                <a:lnTo>
                  <a:pt x="1584680" y="262763"/>
                </a:lnTo>
                <a:lnTo>
                  <a:pt x="1544078" y="276631"/>
                </a:lnTo>
                <a:lnTo>
                  <a:pt x="1491615" y="287362"/>
                </a:lnTo>
                <a:lnTo>
                  <a:pt x="1446415" y="292684"/>
                </a:lnTo>
                <a:lnTo>
                  <a:pt x="1436319" y="292912"/>
                </a:lnTo>
                <a:lnTo>
                  <a:pt x="1447507" y="23393"/>
                </a:lnTo>
                <a:lnTo>
                  <a:pt x="1446682" y="18808"/>
                </a:lnTo>
                <a:lnTo>
                  <a:pt x="1407528" y="6070"/>
                </a:lnTo>
                <a:lnTo>
                  <a:pt x="1389545" y="4991"/>
                </a:lnTo>
                <a:lnTo>
                  <a:pt x="1375130" y="4991"/>
                </a:lnTo>
                <a:lnTo>
                  <a:pt x="1367942" y="8470"/>
                </a:lnTo>
                <a:lnTo>
                  <a:pt x="1367942" y="15405"/>
                </a:lnTo>
                <a:lnTo>
                  <a:pt x="1375130" y="317728"/>
                </a:lnTo>
                <a:lnTo>
                  <a:pt x="1375130" y="323354"/>
                </a:lnTo>
                <a:lnTo>
                  <a:pt x="1376984" y="327748"/>
                </a:lnTo>
                <a:lnTo>
                  <a:pt x="1384376" y="334022"/>
                </a:lnTo>
                <a:lnTo>
                  <a:pt x="1389024" y="335572"/>
                </a:lnTo>
                <a:lnTo>
                  <a:pt x="1394650" y="335572"/>
                </a:lnTo>
                <a:lnTo>
                  <a:pt x="1625701" y="331038"/>
                </a:lnTo>
                <a:lnTo>
                  <a:pt x="1631251" y="331038"/>
                </a:lnTo>
                <a:lnTo>
                  <a:pt x="1634020" y="327304"/>
                </a:lnTo>
                <a:lnTo>
                  <a:pt x="1634020" y="319836"/>
                </a:lnTo>
                <a:close/>
              </a:path>
              <a:path w="2013585" h="340360">
                <a:moveTo>
                  <a:pt x="1914893" y="319836"/>
                </a:moveTo>
                <a:lnTo>
                  <a:pt x="1904161" y="275894"/>
                </a:lnTo>
                <a:lnTo>
                  <a:pt x="1888540" y="249085"/>
                </a:lnTo>
                <a:lnTo>
                  <a:pt x="1883943" y="249453"/>
                </a:lnTo>
                <a:lnTo>
                  <a:pt x="1879092" y="253352"/>
                </a:lnTo>
                <a:lnTo>
                  <a:pt x="1873745" y="258051"/>
                </a:lnTo>
                <a:lnTo>
                  <a:pt x="1865553" y="262763"/>
                </a:lnTo>
                <a:lnTo>
                  <a:pt x="1824951" y="276631"/>
                </a:lnTo>
                <a:lnTo>
                  <a:pt x="1772488" y="287362"/>
                </a:lnTo>
                <a:lnTo>
                  <a:pt x="1727288" y="292684"/>
                </a:lnTo>
                <a:lnTo>
                  <a:pt x="1717179" y="292912"/>
                </a:lnTo>
                <a:lnTo>
                  <a:pt x="1728381" y="23393"/>
                </a:lnTo>
                <a:lnTo>
                  <a:pt x="1727542" y="18808"/>
                </a:lnTo>
                <a:lnTo>
                  <a:pt x="1688401" y="6070"/>
                </a:lnTo>
                <a:lnTo>
                  <a:pt x="1670418" y="4991"/>
                </a:lnTo>
                <a:lnTo>
                  <a:pt x="1656003" y="4991"/>
                </a:lnTo>
                <a:lnTo>
                  <a:pt x="1648802" y="8470"/>
                </a:lnTo>
                <a:lnTo>
                  <a:pt x="1648802" y="15405"/>
                </a:lnTo>
                <a:lnTo>
                  <a:pt x="1656003" y="317728"/>
                </a:lnTo>
                <a:lnTo>
                  <a:pt x="1656003" y="323354"/>
                </a:lnTo>
                <a:lnTo>
                  <a:pt x="1657858" y="327748"/>
                </a:lnTo>
                <a:lnTo>
                  <a:pt x="1665249" y="334022"/>
                </a:lnTo>
                <a:lnTo>
                  <a:pt x="1669897" y="335572"/>
                </a:lnTo>
                <a:lnTo>
                  <a:pt x="1675511" y="335572"/>
                </a:lnTo>
                <a:lnTo>
                  <a:pt x="1906574" y="331038"/>
                </a:lnTo>
                <a:lnTo>
                  <a:pt x="1912112" y="331038"/>
                </a:lnTo>
                <a:lnTo>
                  <a:pt x="1914893" y="327304"/>
                </a:lnTo>
                <a:lnTo>
                  <a:pt x="1914893" y="319836"/>
                </a:lnTo>
                <a:close/>
              </a:path>
              <a:path w="2013585" h="340360">
                <a:moveTo>
                  <a:pt x="2013343" y="317957"/>
                </a:moveTo>
                <a:lnTo>
                  <a:pt x="2002370" y="14744"/>
                </a:lnTo>
                <a:lnTo>
                  <a:pt x="2002370" y="10388"/>
                </a:lnTo>
                <a:lnTo>
                  <a:pt x="2000300" y="7543"/>
                </a:lnTo>
                <a:lnTo>
                  <a:pt x="1992096" y="4813"/>
                </a:lnTo>
                <a:lnTo>
                  <a:pt x="1987892" y="4102"/>
                </a:lnTo>
                <a:lnTo>
                  <a:pt x="1983536" y="4102"/>
                </a:lnTo>
                <a:lnTo>
                  <a:pt x="1945919" y="11125"/>
                </a:lnTo>
                <a:lnTo>
                  <a:pt x="1940979" y="15671"/>
                </a:lnTo>
                <a:lnTo>
                  <a:pt x="1940979" y="21945"/>
                </a:lnTo>
                <a:lnTo>
                  <a:pt x="1934222" y="325158"/>
                </a:lnTo>
                <a:lnTo>
                  <a:pt x="1934222" y="331812"/>
                </a:lnTo>
                <a:lnTo>
                  <a:pt x="1940979" y="335127"/>
                </a:lnTo>
                <a:lnTo>
                  <a:pt x="1954504" y="335127"/>
                </a:lnTo>
                <a:lnTo>
                  <a:pt x="1962861" y="334886"/>
                </a:lnTo>
                <a:lnTo>
                  <a:pt x="2002129" y="328777"/>
                </a:lnTo>
                <a:lnTo>
                  <a:pt x="2012543" y="322186"/>
                </a:lnTo>
                <a:lnTo>
                  <a:pt x="2013343" y="31795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1" name="object 5" descr=""/>
          <p:cNvSpPr/>
          <p:nvPr/>
        </p:nvSpPr>
        <p:spPr>
          <a:xfrm>
            <a:off x="3450682" y="1550236"/>
            <a:ext cx="297180" cy="335280"/>
          </a:xfrm>
          <a:custGeom>
            <a:avLst/>
            <a:ahLst/>
            <a:rect l="l" t="t" r="r" b="b"/>
            <a:pathLst>
              <a:path w="297179" h="335280">
                <a:moveTo>
                  <a:pt x="272991" y="334685"/>
                </a:moveTo>
                <a:lnTo>
                  <a:pt x="253037" y="334685"/>
                </a:lnTo>
                <a:lnTo>
                  <a:pt x="245103" y="333945"/>
                </a:lnTo>
                <a:lnTo>
                  <a:pt x="228184" y="330990"/>
                </a:lnTo>
                <a:lnTo>
                  <a:pt x="223342" y="328331"/>
                </a:lnTo>
                <a:lnTo>
                  <a:pt x="222085" y="324488"/>
                </a:lnTo>
                <a:lnTo>
                  <a:pt x="77461" y="97523"/>
                </a:lnTo>
                <a:lnTo>
                  <a:pt x="75021" y="322457"/>
                </a:lnTo>
                <a:lnTo>
                  <a:pt x="36674" y="333860"/>
                </a:lnTo>
                <a:lnTo>
                  <a:pt x="30696" y="334131"/>
                </a:lnTo>
                <a:lnTo>
                  <a:pt x="21750" y="334131"/>
                </a:lnTo>
                <a:lnTo>
                  <a:pt x="17287" y="331249"/>
                </a:lnTo>
                <a:lnTo>
                  <a:pt x="17287" y="325486"/>
                </a:lnTo>
                <a:lnTo>
                  <a:pt x="0" y="12301"/>
                </a:lnTo>
                <a:lnTo>
                  <a:pt x="0" y="6539"/>
                </a:lnTo>
                <a:lnTo>
                  <a:pt x="3650" y="3066"/>
                </a:lnTo>
                <a:lnTo>
                  <a:pt x="18280" y="628"/>
                </a:lnTo>
                <a:lnTo>
                  <a:pt x="25930" y="0"/>
                </a:lnTo>
                <a:lnTo>
                  <a:pt x="41432" y="159"/>
                </a:lnTo>
                <a:lnTo>
                  <a:pt x="48926" y="637"/>
                </a:lnTo>
                <a:lnTo>
                  <a:pt x="56393" y="1434"/>
                </a:lnTo>
                <a:lnTo>
                  <a:pt x="73735" y="4175"/>
                </a:lnTo>
                <a:lnTo>
                  <a:pt x="78681" y="7278"/>
                </a:lnTo>
                <a:lnTo>
                  <a:pt x="78681" y="11858"/>
                </a:lnTo>
                <a:lnTo>
                  <a:pt x="220420" y="227741"/>
                </a:lnTo>
                <a:lnTo>
                  <a:pt x="217876" y="12264"/>
                </a:lnTo>
                <a:lnTo>
                  <a:pt x="256217" y="2715"/>
                </a:lnTo>
                <a:lnTo>
                  <a:pt x="273511" y="1773"/>
                </a:lnTo>
                <a:lnTo>
                  <a:pt x="288878" y="1773"/>
                </a:lnTo>
                <a:lnTo>
                  <a:pt x="296557" y="5282"/>
                </a:lnTo>
                <a:lnTo>
                  <a:pt x="296557" y="12301"/>
                </a:lnTo>
                <a:lnTo>
                  <a:pt x="279270" y="325486"/>
                </a:lnTo>
                <a:lnTo>
                  <a:pt x="279270" y="331619"/>
                </a:lnTo>
                <a:lnTo>
                  <a:pt x="272991" y="33468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2" name="object 6" descr=""/>
          <p:cNvSpPr/>
          <p:nvPr/>
        </p:nvSpPr>
        <p:spPr>
          <a:xfrm>
            <a:off x="1381768" y="2085621"/>
            <a:ext cx="303530" cy="340360"/>
          </a:xfrm>
          <a:custGeom>
            <a:avLst/>
            <a:ahLst/>
            <a:rect l="l" t="t" r="r" b="b"/>
            <a:pathLst>
              <a:path w="303530" h="340360">
                <a:moveTo>
                  <a:pt x="157368" y="340110"/>
                </a:moveTo>
                <a:lnTo>
                  <a:pt x="118718" y="335902"/>
                </a:lnTo>
                <a:lnTo>
                  <a:pt x="81897" y="323267"/>
                </a:lnTo>
                <a:lnTo>
                  <a:pt x="49288" y="301327"/>
                </a:lnTo>
                <a:lnTo>
                  <a:pt x="23051" y="269188"/>
                </a:lnTo>
                <a:lnTo>
                  <a:pt x="5762" y="226854"/>
                </a:lnTo>
                <a:lnTo>
                  <a:pt x="0" y="174546"/>
                </a:lnTo>
                <a:lnTo>
                  <a:pt x="1461" y="146909"/>
                </a:lnTo>
                <a:lnTo>
                  <a:pt x="13153" y="98369"/>
                </a:lnTo>
                <a:lnTo>
                  <a:pt x="36003" y="58971"/>
                </a:lnTo>
                <a:lnTo>
                  <a:pt x="66479" y="29714"/>
                </a:lnTo>
                <a:lnTo>
                  <a:pt x="103376" y="10659"/>
                </a:lnTo>
                <a:lnTo>
                  <a:pt x="143328" y="1184"/>
                </a:lnTo>
                <a:lnTo>
                  <a:pt x="164238" y="0"/>
                </a:lnTo>
                <a:lnTo>
                  <a:pt x="183868" y="1156"/>
                </a:lnTo>
                <a:lnTo>
                  <a:pt x="221548" y="10410"/>
                </a:lnTo>
                <a:lnTo>
                  <a:pt x="256499" y="28842"/>
                </a:lnTo>
                <a:lnTo>
                  <a:pt x="284980" y="55993"/>
                </a:lnTo>
                <a:lnTo>
                  <a:pt x="299664" y="78573"/>
                </a:lnTo>
                <a:lnTo>
                  <a:pt x="297189" y="83634"/>
                </a:lnTo>
                <a:lnTo>
                  <a:pt x="256185" y="101735"/>
                </a:lnTo>
                <a:lnTo>
                  <a:pt x="229832" y="84710"/>
                </a:lnTo>
                <a:lnTo>
                  <a:pt x="223252" y="73198"/>
                </a:lnTo>
                <a:lnTo>
                  <a:pt x="187567" y="46102"/>
                </a:lnTo>
                <a:lnTo>
                  <a:pt x="165569" y="42778"/>
                </a:lnTo>
                <a:lnTo>
                  <a:pt x="154902" y="43643"/>
                </a:lnTo>
                <a:lnTo>
                  <a:pt x="114237" y="64637"/>
                </a:lnTo>
                <a:lnTo>
                  <a:pt x="90320" y="101624"/>
                </a:lnTo>
                <a:lnTo>
                  <a:pt x="77749" y="158185"/>
                </a:lnTo>
                <a:lnTo>
                  <a:pt x="76911" y="181416"/>
                </a:lnTo>
                <a:lnTo>
                  <a:pt x="78358" y="210209"/>
                </a:lnTo>
                <a:lnTo>
                  <a:pt x="89939" y="254705"/>
                </a:lnTo>
                <a:lnTo>
                  <a:pt x="126199" y="290604"/>
                </a:lnTo>
                <a:lnTo>
                  <a:pt x="158254" y="297337"/>
                </a:lnTo>
                <a:lnTo>
                  <a:pt x="174573" y="296000"/>
                </a:lnTo>
                <a:lnTo>
                  <a:pt x="213222" y="275948"/>
                </a:lnTo>
                <a:lnTo>
                  <a:pt x="233025" y="238213"/>
                </a:lnTo>
                <a:lnTo>
                  <a:pt x="234611" y="223197"/>
                </a:lnTo>
                <a:lnTo>
                  <a:pt x="175210" y="225303"/>
                </a:lnTo>
                <a:lnTo>
                  <a:pt x="169891" y="225303"/>
                </a:lnTo>
                <a:lnTo>
                  <a:pt x="158919" y="184520"/>
                </a:lnTo>
                <a:lnTo>
                  <a:pt x="158919" y="176171"/>
                </a:lnTo>
                <a:lnTo>
                  <a:pt x="161874" y="171996"/>
                </a:lnTo>
                <a:lnTo>
                  <a:pt x="298925" y="172440"/>
                </a:lnTo>
                <a:lnTo>
                  <a:pt x="302989" y="176651"/>
                </a:lnTo>
                <a:lnTo>
                  <a:pt x="302989" y="214774"/>
                </a:lnTo>
                <a:lnTo>
                  <a:pt x="282542" y="272429"/>
                </a:lnTo>
                <a:lnTo>
                  <a:pt x="249794" y="311078"/>
                </a:lnTo>
                <a:lnTo>
                  <a:pt x="207238" y="332853"/>
                </a:lnTo>
                <a:lnTo>
                  <a:pt x="183217" y="338296"/>
                </a:lnTo>
                <a:lnTo>
                  <a:pt x="157368" y="34011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3" name="object 7" descr=""/>
          <p:cNvSpPr/>
          <p:nvPr/>
        </p:nvSpPr>
        <p:spPr>
          <a:xfrm>
            <a:off x="8290883" y="1611443"/>
            <a:ext cx="340995" cy="340995"/>
          </a:xfrm>
          <a:custGeom>
            <a:avLst/>
            <a:ahLst/>
            <a:rect l="l" t="t" r="r" b="b"/>
            <a:pathLst>
              <a:path w="340995" h="340994">
                <a:moveTo>
                  <a:pt x="340447" y="340447"/>
                </a:moveTo>
                <a:lnTo>
                  <a:pt x="0" y="340447"/>
                </a:lnTo>
                <a:lnTo>
                  <a:pt x="0" y="0"/>
                </a:lnTo>
                <a:lnTo>
                  <a:pt x="340447" y="0"/>
                </a:lnTo>
                <a:lnTo>
                  <a:pt x="340447" y="340447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94" name="object 8" descr=""/>
          <p:cNvSpPr txBox="1"/>
          <p:nvPr/>
        </p:nvSpPr>
        <p:spPr>
          <a:xfrm>
            <a:off x="2165274" y="2187918"/>
            <a:ext cx="3241675" cy="3463925"/>
          </a:xfrm>
          <a:prstGeom prst="rect"/>
        </p:spPr>
        <p:txBody>
          <a:bodyPr bIns="0" lIns="0" rIns="0" rtlCol="0" tIns="17145" vert="horz" wrap="square">
            <a:spAutoFit/>
          </a:bodyPr>
          <a:p>
            <a:pPr indent="-273050" marL="285750">
              <a:lnSpc>
                <a:spcPts val="2460"/>
              </a:lnSpc>
              <a:spcBef>
                <a:spcPts val="135"/>
              </a:spcBef>
              <a:buAutoNum type="arabicPeriod"/>
              <a:tabLst>
                <a:tab algn="l" pos="285750"/>
              </a:tabLst>
            </a:pPr>
            <a:r>
              <a:rPr dirty="0" sz="2050">
                <a:latin typeface="Trebuchet MS"/>
                <a:cs typeface="Trebuchet MS"/>
              </a:rPr>
              <a:t>Data</a:t>
            </a:r>
            <a:r>
              <a:rPr dirty="0" sz="2050" spc="114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collection</a:t>
            </a:r>
            <a:endParaRPr sz="2050">
              <a:latin typeface="Trebuchet MS"/>
              <a:cs typeface="Trebuchet MS"/>
            </a:endParaRPr>
          </a:p>
          <a:p>
            <a:pPr indent="-366395" lvl="1" marL="756920">
              <a:lnSpc>
                <a:spcPts val="2455"/>
              </a:lnSpc>
              <a:buAutoNum type="arabicParenBoth"/>
              <a:tabLst>
                <a:tab algn="l" pos="756920"/>
              </a:tabLst>
            </a:pPr>
            <a:r>
              <a:rPr dirty="0" sz="2050" spc="60">
                <a:latin typeface="Trebuchet MS"/>
                <a:cs typeface="Trebuchet MS"/>
              </a:rPr>
              <a:t>columns</a:t>
            </a:r>
            <a:endParaRPr sz="2050">
              <a:latin typeface="Trebuchet MS"/>
              <a:cs typeface="Trebuchet MS"/>
            </a:endParaRPr>
          </a:p>
          <a:p>
            <a:pPr indent="-395605" lvl="1" marL="786130">
              <a:lnSpc>
                <a:spcPts val="2455"/>
              </a:lnSpc>
              <a:buAutoNum type="arabicParenBoth"/>
              <a:tabLst>
                <a:tab algn="l" pos="786130"/>
              </a:tabLst>
            </a:pPr>
            <a:r>
              <a:rPr dirty="0" sz="2050" spc="-20">
                <a:latin typeface="Trebuchet MS"/>
                <a:cs typeface="Trebuchet MS"/>
              </a:rPr>
              <a:t>name</a:t>
            </a:r>
            <a:endParaRPr sz="2050">
              <a:latin typeface="Trebuchet MS"/>
              <a:cs typeface="Trebuchet MS"/>
            </a:endParaRPr>
          </a:p>
          <a:p>
            <a:pPr indent="-395605" lvl="1" marL="786130">
              <a:lnSpc>
                <a:spcPts val="2455"/>
              </a:lnSpc>
              <a:buAutoNum type="arabicParenBoth"/>
              <a:tabLst>
                <a:tab algn="l" pos="786130"/>
              </a:tabLst>
            </a:pPr>
            <a:r>
              <a:rPr dirty="0" sz="2050" spc="-20">
                <a:latin typeface="Trebuchet MS"/>
                <a:cs typeface="Trebuchet MS"/>
              </a:rPr>
              <a:t>role</a:t>
            </a:r>
            <a:endParaRPr sz="2050">
              <a:latin typeface="Trebuchet MS"/>
              <a:cs typeface="Trebuchet MS"/>
            </a:endParaRPr>
          </a:p>
          <a:p>
            <a:pPr indent="-301625" marL="389890">
              <a:lnSpc>
                <a:spcPts val="2455"/>
              </a:lnSpc>
              <a:buAutoNum type="arabicPeriod"/>
              <a:tabLst>
                <a:tab algn="l" pos="389890"/>
              </a:tabLst>
            </a:pPr>
            <a:r>
              <a:rPr dirty="0" sz="2050">
                <a:latin typeface="Trebuchet MS"/>
                <a:cs typeface="Trebuchet MS"/>
              </a:rPr>
              <a:t>Feature</a:t>
            </a:r>
            <a:r>
              <a:rPr dirty="0" sz="2050" spc="105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collection</a:t>
            </a:r>
            <a:endParaRPr sz="2050">
              <a:latin typeface="Trebuchet MS"/>
              <a:cs typeface="Trebuchet MS"/>
            </a:endParaRPr>
          </a:p>
          <a:p>
            <a:pPr indent="-366395" lvl="1" marL="756920">
              <a:lnSpc>
                <a:spcPts val="2455"/>
              </a:lnSpc>
              <a:buAutoNum type="arabicParenBoth"/>
              <a:tabLst>
                <a:tab algn="l" pos="756920"/>
              </a:tabLst>
            </a:pPr>
            <a:r>
              <a:rPr dirty="0" sz="2050" spc="40">
                <a:latin typeface="Trebuchet MS"/>
                <a:cs typeface="Trebuchet MS"/>
              </a:rPr>
              <a:t>sort</a:t>
            </a:r>
            <a:endParaRPr sz="2050">
              <a:latin typeface="Trebuchet MS"/>
              <a:cs typeface="Trebuchet MS"/>
            </a:endParaRPr>
          </a:p>
          <a:p>
            <a:pPr indent="-395605" lvl="1" marL="786130">
              <a:lnSpc>
                <a:spcPts val="2455"/>
              </a:lnSpc>
              <a:buAutoNum type="arabicParenBoth"/>
              <a:tabLst>
                <a:tab algn="l" pos="786130"/>
              </a:tabLst>
            </a:pPr>
            <a:r>
              <a:rPr dirty="0" sz="2050">
                <a:latin typeface="Trebuchet MS"/>
                <a:cs typeface="Trebuchet MS"/>
              </a:rPr>
              <a:t>pivot</a:t>
            </a:r>
            <a:r>
              <a:rPr dirty="0" sz="2050" spc="215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tables</a:t>
            </a:r>
            <a:endParaRPr sz="2050">
              <a:latin typeface="Trebuchet MS"/>
              <a:cs typeface="Trebuchet MS"/>
            </a:endParaRPr>
          </a:p>
          <a:p>
            <a:pPr indent="-395605" lvl="1" marL="786130">
              <a:lnSpc>
                <a:spcPts val="2455"/>
              </a:lnSpc>
              <a:buAutoNum type="arabicParenBoth"/>
              <a:tabLst>
                <a:tab algn="l" pos="786130"/>
              </a:tabLst>
            </a:pPr>
            <a:r>
              <a:rPr dirty="0" sz="2050" spc="-10">
                <a:latin typeface="Trebuchet MS"/>
                <a:cs typeface="Trebuchet MS"/>
              </a:rPr>
              <a:t>Format</a:t>
            </a:r>
            <a:endParaRPr sz="2050">
              <a:latin typeface="Trebuchet MS"/>
              <a:cs typeface="Trebuchet MS"/>
            </a:endParaRPr>
          </a:p>
          <a:p>
            <a:pPr indent="-301625" marL="389890">
              <a:lnSpc>
                <a:spcPts val="2455"/>
              </a:lnSpc>
              <a:buAutoNum type="arabicPeriod"/>
              <a:tabLst>
                <a:tab algn="l" pos="389890"/>
              </a:tabLst>
            </a:pPr>
            <a:r>
              <a:rPr dirty="0" sz="2050">
                <a:latin typeface="Trebuchet MS"/>
                <a:cs typeface="Trebuchet MS"/>
              </a:rPr>
              <a:t>Data</a:t>
            </a:r>
            <a:r>
              <a:rPr dirty="0" sz="2050" spc="114">
                <a:latin typeface="Trebuchet MS"/>
                <a:cs typeface="Trebuchet MS"/>
              </a:rPr>
              <a:t> </a:t>
            </a:r>
            <a:r>
              <a:rPr dirty="0" sz="2050" spc="55">
                <a:latin typeface="Trebuchet MS"/>
                <a:cs typeface="Trebuchet MS"/>
              </a:rPr>
              <a:t>cleaning</a:t>
            </a:r>
            <a:endParaRPr sz="2050">
              <a:latin typeface="Trebuchet MS"/>
              <a:cs typeface="Trebuchet MS"/>
            </a:endParaRPr>
          </a:p>
          <a:p>
            <a:pPr indent="-366395" lvl="1" marL="756920">
              <a:lnSpc>
                <a:spcPts val="2455"/>
              </a:lnSpc>
              <a:buAutoNum type="arabicParenBoth"/>
              <a:tabLst>
                <a:tab algn="l" pos="756920"/>
              </a:tabLst>
            </a:pPr>
            <a:r>
              <a:rPr dirty="0" sz="2050">
                <a:latin typeface="Trebuchet MS"/>
                <a:cs typeface="Trebuchet MS"/>
              </a:rPr>
              <a:t>remove</a:t>
            </a:r>
            <a:r>
              <a:rPr dirty="0" sz="2050" spc="-1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extra</a:t>
            </a:r>
            <a:r>
              <a:rPr dirty="0" sz="2050" spc="15">
                <a:latin typeface="Trebuchet MS"/>
                <a:cs typeface="Trebuchet MS"/>
              </a:rPr>
              <a:t> </a:t>
            </a:r>
            <a:r>
              <a:rPr dirty="0" sz="2050" spc="65">
                <a:latin typeface="Trebuchet MS"/>
                <a:cs typeface="Trebuchet MS"/>
              </a:rPr>
              <a:t>spaces</a:t>
            </a:r>
            <a:endParaRPr sz="2050">
              <a:latin typeface="Trebuchet MS"/>
              <a:cs typeface="Trebuchet MS"/>
            </a:endParaRPr>
          </a:p>
          <a:p>
            <a:pPr indent="-395605" lvl="1" marL="786130">
              <a:lnSpc>
                <a:spcPts val="2460"/>
              </a:lnSpc>
              <a:buAutoNum type="arabicParenBoth"/>
              <a:tabLst>
                <a:tab algn="l" pos="786130"/>
              </a:tabLst>
            </a:pPr>
            <a:r>
              <a:rPr dirty="0" sz="2050" spc="114">
                <a:latin typeface="Trebuchet MS"/>
                <a:cs typeface="Trebuchet MS"/>
              </a:rPr>
              <a:t>fill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 spc="135">
                <a:latin typeface="Trebuchet MS"/>
                <a:cs typeface="Trebuchet MS"/>
              </a:rPr>
              <a:t>missing</a:t>
            </a:r>
            <a:r>
              <a:rPr dirty="0" sz="2050" spc="-25">
                <a:latin typeface="Trebuchet MS"/>
                <a:cs typeface="Trebuchet MS"/>
              </a:rPr>
              <a:t> </a:t>
            </a:r>
            <a:r>
              <a:rPr dirty="0" sz="2050" spc="70">
                <a:latin typeface="Trebuchet MS"/>
                <a:cs typeface="Trebuchet MS"/>
              </a:rPr>
              <a:t>values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48695" name="object 9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7620" vert="horz" wrap="square">
            <a:spAutoFit/>
          </a:bodyPr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2" descr=""/>
          <p:cNvSpPr/>
          <p:nvPr/>
        </p:nvSpPr>
        <p:spPr>
          <a:xfrm>
            <a:off x="7766032" y="5213577"/>
            <a:ext cx="340995" cy="340995"/>
          </a:xfrm>
          <a:custGeom>
            <a:avLst/>
            <a:ahLst/>
            <a:rect l="l" t="t" r="r" b="b"/>
            <a:pathLst>
              <a:path w="340995" h="340995">
                <a:moveTo>
                  <a:pt x="340447" y="340447"/>
                </a:moveTo>
                <a:lnTo>
                  <a:pt x="0" y="340447"/>
                </a:lnTo>
                <a:lnTo>
                  <a:pt x="0" y="0"/>
                </a:lnTo>
                <a:lnTo>
                  <a:pt x="340447" y="0"/>
                </a:lnTo>
                <a:lnTo>
                  <a:pt x="340447" y="340447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97" name="object 3" descr=""/>
          <p:cNvSpPr/>
          <p:nvPr/>
        </p:nvSpPr>
        <p:spPr>
          <a:xfrm>
            <a:off x="5787186" y="2482896"/>
            <a:ext cx="234315" cy="241300"/>
          </a:xfrm>
          <a:custGeom>
            <a:avLst/>
            <a:ahLst/>
            <a:rect l="l" t="t" r="r" b="b"/>
            <a:pathLst>
              <a:path w="234314" h="241300">
                <a:moveTo>
                  <a:pt x="234057" y="241150"/>
                </a:moveTo>
                <a:lnTo>
                  <a:pt x="0" y="241150"/>
                </a:lnTo>
                <a:lnTo>
                  <a:pt x="0" y="0"/>
                </a:lnTo>
                <a:lnTo>
                  <a:pt x="234057" y="0"/>
                </a:lnTo>
                <a:lnTo>
                  <a:pt x="234057" y="241150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98" name="object 4" descr=""/>
          <p:cNvSpPr/>
          <p:nvPr/>
        </p:nvSpPr>
        <p:spPr>
          <a:xfrm>
            <a:off x="7766032" y="5610754"/>
            <a:ext cx="135255" cy="135255"/>
          </a:xfrm>
          <a:custGeom>
            <a:avLst/>
            <a:ahLst/>
            <a:rect l="l" t="t" r="r" b="b"/>
            <a:pathLst>
              <a:path w="135254" h="135254">
                <a:moveTo>
                  <a:pt x="134760" y="134760"/>
                </a:moveTo>
                <a:lnTo>
                  <a:pt x="0" y="134760"/>
                </a:lnTo>
                <a:lnTo>
                  <a:pt x="0" y="0"/>
                </a:lnTo>
                <a:lnTo>
                  <a:pt x="134760" y="0"/>
                </a:lnTo>
                <a:lnTo>
                  <a:pt x="134760" y="13476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210" name="object 5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042270" y="6036321"/>
            <a:ext cx="56741" cy="132392"/>
          </a:xfrm>
          <a:prstGeom prst="rect"/>
        </p:spPr>
      </p:pic>
      <p:sp>
        <p:nvSpPr>
          <p:cNvPr id="1048699" name="object 6" descr=""/>
          <p:cNvSpPr/>
          <p:nvPr/>
        </p:nvSpPr>
        <p:spPr>
          <a:xfrm>
            <a:off x="1400657" y="1616811"/>
            <a:ext cx="1741170" cy="340360"/>
          </a:xfrm>
          <a:custGeom>
            <a:avLst/>
            <a:ahLst/>
            <a:rect l="l" t="t" r="r" b="b"/>
            <a:pathLst>
              <a:path w="1741170" h="340360">
                <a:moveTo>
                  <a:pt x="275170" y="104178"/>
                </a:moveTo>
                <a:lnTo>
                  <a:pt x="273126" y="83820"/>
                </a:lnTo>
                <a:lnTo>
                  <a:pt x="266966" y="66192"/>
                </a:lnTo>
                <a:lnTo>
                  <a:pt x="256717" y="51282"/>
                </a:lnTo>
                <a:lnTo>
                  <a:pt x="250469" y="45986"/>
                </a:lnTo>
                <a:lnTo>
                  <a:pt x="242366" y="39116"/>
                </a:lnTo>
                <a:lnTo>
                  <a:pt x="224866" y="29210"/>
                </a:lnTo>
                <a:lnTo>
                  <a:pt x="205155" y="21221"/>
                </a:lnTo>
                <a:lnTo>
                  <a:pt x="198818" y="19469"/>
                </a:lnTo>
                <a:lnTo>
                  <a:pt x="198818" y="106057"/>
                </a:lnTo>
                <a:lnTo>
                  <a:pt x="196697" y="123190"/>
                </a:lnTo>
                <a:lnTo>
                  <a:pt x="165011" y="159473"/>
                </a:lnTo>
                <a:lnTo>
                  <a:pt x="124929" y="171742"/>
                </a:lnTo>
                <a:lnTo>
                  <a:pt x="72034" y="175323"/>
                </a:lnTo>
                <a:lnTo>
                  <a:pt x="77470" y="46316"/>
                </a:lnTo>
                <a:lnTo>
                  <a:pt x="89763" y="45986"/>
                </a:lnTo>
                <a:lnTo>
                  <a:pt x="113385" y="46850"/>
                </a:lnTo>
                <a:lnTo>
                  <a:pt x="153060" y="53721"/>
                </a:lnTo>
                <a:lnTo>
                  <a:pt x="191389" y="78181"/>
                </a:lnTo>
                <a:lnTo>
                  <a:pt x="198818" y="106057"/>
                </a:lnTo>
                <a:lnTo>
                  <a:pt x="198818" y="19469"/>
                </a:lnTo>
                <a:lnTo>
                  <a:pt x="159143" y="10972"/>
                </a:lnTo>
                <a:lnTo>
                  <a:pt x="102514" y="6146"/>
                </a:lnTo>
                <a:lnTo>
                  <a:pt x="33464" y="4546"/>
                </a:lnTo>
                <a:lnTo>
                  <a:pt x="26492" y="4546"/>
                </a:lnTo>
                <a:lnTo>
                  <a:pt x="14897" y="5702"/>
                </a:lnTo>
                <a:lnTo>
                  <a:pt x="6616" y="7975"/>
                </a:lnTo>
                <a:lnTo>
                  <a:pt x="1651" y="11353"/>
                </a:lnTo>
                <a:lnTo>
                  <a:pt x="0" y="15849"/>
                </a:lnTo>
                <a:lnTo>
                  <a:pt x="8128" y="326440"/>
                </a:lnTo>
                <a:lnTo>
                  <a:pt x="8204" y="334873"/>
                </a:lnTo>
                <a:lnTo>
                  <a:pt x="12674" y="337781"/>
                </a:lnTo>
                <a:lnTo>
                  <a:pt x="21615" y="337781"/>
                </a:lnTo>
                <a:lnTo>
                  <a:pt x="59512" y="330695"/>
                </a:lnTo>
                <a:lnTo>
                  <a:pt x="70256" y="216217"/>
                </a:lnTo>
                <a:lnTo>
                  <a:pt x="76047" y="216103"/>
                </a:lnTo>
                <a:lnTo>
                  <a:pt x="83781" y="215773"/>
                </a:lnTo>
                <a:lnTo>
                  <a:pt x="105054" y="214439"/>
                </a:lnTo>
                <a:lnTo>
                  <a:pt x="117995" y="224218"/>
                </a:lnTo>
                <a:lnTo>
                  <a:pt x="154381" y="261874"/>
                </a:lnTo>
                <a:lnTo>
                  <a:pt x="184835" y="309079"/>
                </a:lnTo>
                <a:lnTo>
                  <a:pt x="193167" y="326377"/>
                </a:lnTo>
                <a:lnTo>
                  <a:pt x="195160" y="330288"/>
                </a:lnTo>
                <a:lnTo>
                  <a:pt x="239039" y="336016"/>
                </a:lnTo>
                <a:lnTo>
                  <a:pt x="246951" y="336016"/>
                </a:lnTo>
                <a:lnTo>
                  <a:pt x="254444" y="335457"/>
                </a:lnTo>
                <a:lnTo>
                  <a:pt x="268706" y="333248"/>
                </a:lnTo>
                <a:lnTo>
                  <a:pt x="271665" y="329514"/>
                </a:lnTo>
                <a:lnTo>
                  <a:pt x="270408" y="323151"/>
                </a:lnTo>
                <a:lnTo>
                  <a:pt x="253530" y="284810"/>
                </a:lnTo>
                <a:lnTo>
                  <a:pt x="230403" y="250012"/>
                </a:lnTo>
                <a:lnTo>
                  <a:pt x="197942" y="214439"/>
                </a:lnTo>
                <a:lnTo>
                  <a:pt x="183629" y="202692"/>
                </a:lnTo>
                <a:lnTo>
                  <a:pt x="223685" y="188849"/>
                </a:lnTo>
                <a:lnTo>
                  <a:pt x="242074" y="175323"/>
                </a:lnTo>
                <a:lnTo>
                  <a:pt x="252285" y="167817"/>
                </a:lnTo>
                <a:lnTo>
                  <a:pt x="269455" y="139585"/>
                </a:lnTo>
                <a:lnTo>
                  <a:pt x="275170" y="104178"/>
                </a:lnTo>
                <a:close/>
              </a:path>
              <a:path w="1741170" h="340360">
                <a:moveTo>
                  <a:pt x="568706" y="319836"/>
                </a:moveTo>
                <a:lnTo>
                  <a:pt x="557987" y="275894"/>
                </a:lnTo>
                <a:lnTo>
                  <a:pt x="542353" y="249072"/>
                </a:lnTo>
                <a:lnTo>
                  <a:pt x="537768" y="249440"/>
                </a:lnTo>
                <a:lnTo>
                  <a:pt x="532904" y="253339"/>
                </a:lnTo>
                <a:lnTo>
                  <a:pt x="527558" y="258051"/>
                </a:lnTo>
                <a:lnTo>
                  <a:pt x="519366" y="262763"/>
                </a:lnTo>
                <a:lnTo>
                  <a:pt x="478764" y="276618"/>
                </a:lnTo>
                <a:lnTo>
                  <a:pt x="426300" y="287362"/>
                </a:lnTo>
                <a:lnTo>
                  <a:pt x="381101" y="292684"/>
                </a:lnTo>
                <a:lnTo>
                  <a:pt x="370992" y="292900"/>
                </a:lnTo>
                <a:lnTo>
                  <a:pt x="374205" y="211226"/>
                </a:lnTo>
                <a:lnTo>
                  <a:pt x="494118" y="211226"/>
                </a:lnTo>
                <a:lnTo>
                  <a:pt x="497370" y="207530"/>
                </a:lnTo>
                <a:lnTo>
                  <a:pt x="501065" y="192684"/>
                </a:lnTo>
                <a:lnTo>
                  <a:pt x="501992" y="186588"/>
                </a:lnTo>
                <a:lnTo>
                  <a:pt x="501992" y="174396"/>
                </a:lnTo>
                <a:lnTo>
                  <a:pt x="499325" y="170662"/>
                </a:lnTo>
                <a:lnTo>
                  <a:pt x="376097" y="170662"/>
                </a:lnTo>
                <a:lnTo>
                  <a:pt x="381076" y="47434"/>
                </a:lnTo>
                <a:lnTo>
                  <a:pt x="419950" y="50622"/>
                </a:lnTo>
                <a:lnTo>
                  <a:pt x="464756" y="58623"/>
                </a:lnTo>
                <a:lnTo>
                  <a:pt x="503351" y="69672"/>
                </a:lnTo>
                <a:lnTo>
                  <a:pt x="528231" y="86118"/>
                </a:lnTo>
                <a:lnTo>
                  <a:pt x="532828" y="86499"/>
                </a:lnTo>
                <a:lnTo>
                  <a:pt x="551510" y="51041"/>
                </a:lnTo>
                <a:lnTo>
                  <a:pt x="559168" y="15735"/>
                </a:lnTo>
                <a:lnTo>
                  <a:pt x="559168" y="8267"/>
                </a:lnTo>
                <a:lnTo>
                  <a:pt x="556361" y="4546"/>
                </a:lnTo>
                <a:lnTo>
                  <a:pt x="329438" y="4546"/>
                </a:lnTo>
                <a:lnTo>
                  <a:pt x="323227" y="4241"/>
                </a:lnTo>
                <a:lnTo>
                  <a:pt x="317207" y="4686"/>
                </a:lnTo>
                <a:lnTo>
                  <a:pt x="305536" y="6985"/>
                </a:lnTo>
                <a:lnTo>
                  <a:pt x="302615" y="10160"/>
                </a:lnTo>
                <a:lnTo>
                  <a:pt x="302615" y="15405"/>
                </a:lnTo>
                <a:lnTo>
                  <a:pt x="309829" y="317728"/>
                </a:lnTo>
                <a:lnTo>
                  <a:pt x="309829" y="323342"/>
                </a:lnTo>
                <a:lnTo>
                  <a:pt x="311670" y="327736"/>
                </a:lnTo>
                <a:lnTo>
                  <a:pt x="319062" y="334022"/>
                </a:lnTo>
                <a:lnTo>
                  <a:pt x="323710" y="335572"/>
                </a:lnTo>
                <a:lnTo>
                  <a:pt x="329323" y="335572"/>
                </a:lnTo>
                <a:lnTo>
                  <a:pt x="560387" y="331025"/>
                </a:lnTo>
                <a:lnTo>
                  <a:pt x="565937" y="331025"/>
                </a:lnTo>
                <a:lnTo>
                  <a:pt x="568706" y="327291"/>
                </a:lnTo>
                <a:lnTo>
                  <a:pt x="568706" y="319836"/>
                </a:lnTo>
                <a:close/>
              </a:path>
              <a:path w="1741170" h="340360">
                <a:moveTo>
                  <a:pt x="868387" y="78676"/>
                </a:moveTo>
                <a:lnTo>
                  <a:pt x="840244" y="41313"/>
                </a:lnTo>
                <a:lnTo>
                  <a:pt x="807440" y="18503"/>
                </a:lnTo>
                <a:lnTo>
                  <a:pt x="769404" y="4622"/>
                </a:lnTo>
                <a:lnTo>
                  <a:pt x="728421" y="0"/>
                </a:lnTo>
                <a:lnTo>
                  <a:pt x="711085" y="723"/>
                </a:lnTo>
                <a:lnTo>
                  <a:pt x="659155" y="11633"/>
                </a:lnTo>
                <a:lnTo>
                  <a:pt x="613587" y="35407"/>
                </a:lnTo>
                <a:lnTo>
                  <a:pt x="583742" y="71678"/>
                </a:lnTo>
                <a:lnTo>
                  <a:pt x="577926" y="101955"/>
                </a:lnTo>
                <a:lnTo>
                  <a:pt x="579056" y="114439"/>
                </a:lnTo>
                <a:lnTo>
                  <a:pt x="605574" y="154724"/>
                </a:lnTo>
                <a:lnTo>
                  <a:pt x="638543" y="175539"/>
                </a:lnTo>
                <a:lnTo>
                  <a:pt x="683425" y="193954"/>
                </a:lnTo>
                <a:lnTo>
                  <a:pt x="716470" y="206019"/>
                </a:lnTo>
                <a:lnTo>
                  <a:pt x="740244" y="215163"/>
                </a:lnTo>
                <a:lnTo>
                  <a:pt x="777290" y="235381"/>
                </a:lnTo>
                <a:lnTo>
                  <a:pt x="787603" y="247650"/>
                </a:lnTo>
                <a:lnTo>
                  <a:pt x="787603" y="254444"/>
                </a:lnTo>
                <a:lnTo>
                  <a:pt x="761352" y="289877"/>
                </a:lnTo>
                <a:lnTo>
                  <a:pt x="726211" y="297332"/>
                </a:lnTo>
                <a:lnTo>
                  <a:pt x="695667" y="293065"/>
                </a:lnTo>
                <a:lnTo>
                  <a:pt x="670877" y="280263"/>
                </a:lnTo>
                <a:lnTo>
                  <a:pt x="651840" y="258940"/>
                </a:lnTo>
                <a:lnTo>
                  <a:pt x="638543" y="229069"/>
                </a:lnTo>
                <a:lnTo>
                  <a:pt x="636778" y="224637"/>
                </a:lnTo>
                <a:lnTo>
                  <a:pt x="632714" y="222415"/>
                </a:lnTo>
                <a:lnTo>
                  <a:pt x="591921" y="231178"/>
                </a:lnTo>
                <a:lnTo>
                  <a:pt x="569239" y="246354"/>
                </a:lnTo>
                <a:lnTo>
                  <a:pt x="571614" y="252564"/>
                </a:lnTo>
                <a:lnTo>
                  <a:pt x="598589" y="291299"/>
                </a:lnTo>
                <a:lnTo>
                  <a:pt x="635444" y="318617"/>
                </a:lnTo>
                <a:lnTo>
                  <a:pt x="678853" y="334733"/>
                </a:lnTo>
                <a:lnTo>
                  <a:pt x="725322" y="340118"/>
                </a:lnTo>
                <a:lnTo>
                  <a:pt x="740448" y="339521"/>
                </a:lnTo>
                <a:lnTo>
                  <a:pt x="787158" y="330695"/>
                </a:lnTo>
                <a:lnTo>
                  <a:pt x="829754" y="310019"/>
                </a:lnTo>
                <a:lnTo>
                  <a:pt x="858799" y="276225"/>
                </a:lnTo>
                <a:lnTo>
                  <a:pt x="864514" y="246354"/>
                </a:lnTo>
                <a:lnTo>
                  <a:pt x="863396" y="233883"/>
                </a:lnTo>
                <a:lnTo>
                  <a:pt x="837260" y="193687"/>
                </a:lnTo>
                <a:lnTo>
                  <a:pt x="804887" y="172554"/>
                </a:lnTo>
                <a:lnTo>
                  <a:pt x="760666" y="153314"/>
                </a:lnTo>
                <a:lnTo>
                  <a:pt x="727633" y="140728"/>
                </a:lnTo>
                <a:lnTo>
                  <a:pt x="714730" y="135674"/>
                </a:lnTo>
                <a:lnTo>
                  <a:pt x="678002" y="118186"/>
                </a:lnTo>
                <a:lnTo>
                  <a:pt x="654723" y="95415"/>
                </a:lnTo>
                <a:lnTo>
                  <a:pt x="654723" y="88328"/>
                </a:lnTo>
                <a:lnTo>
                  <a:pt x="678662" y="55829"/>
                </a:lnTo>
                <a:lnTo>
                  <a:pt x="721779" y="43154"/>
                </a:lnTo>
                <a:lnTo>
                  <a:pt x="730745" y="42773"/>
                </a:lnTo>
                <a:lnTo>
                  <a:pt x="743127" y="43599"/>
                </a:lnTo>
                <a:lnTo>
                  <a:pt x="784110" y="63398"/>
                </a:lnTo>
                <a:lnTo>
                  <a:pt x="804227" y="98183"/>
                </a:lnTo>
                <a:lnTo>
                  <a:pt x="806437" y="101511"/>
                </a:lnTo>
                <a:lnTo>
                  <a:pt x="809612" y="103174"/>
                </a:lnTo>
                <a:lnTo>
                  <a:pt x="818489" y="103174"/>
                </a:lnTo>
                <a:lnTo>
                  <a:pt x="865847" y="83705"/>
                </a:lnTo>
                <a:lnTo>
                  <a:pt x="868387" y="78676"/>
                </a:lnTo>
                <a:close/>
              </a:path>
              <a:path w="1741170" h="340360">
                <a:moveTo>
                  <a:pt x="1196263" y="158699"/>
                </a:moveTo>
                <a:lnTo>
                  <a:pt x="1190205" y="102450"/>
                </a:lnTo>
                <a:lnTo>
                  <a:pt x="1179588" y="63995"/>
                </a:lnTo>
                <a:lnTo>
                  <a:pt x="1164183" y="26479"/>
                </a:lnTo>
                <a:lnTo>
                  <a:pt x="1128763" y="444"/>
                </a:lnTo>
                <a:lnTo>
                  <a:pt x="1121943" y="647"/>
                </a:lnTo>
                <a:lnTo>
                  <a:pt x="1114882" y="1244"/>
                </a:lnTo>
                <a:lnTo>
                  <a:pt x="1107592" y="2247"/>
                </a:lnTo>
                <a:lnTo>
                  <a:pt x="1089863" y="5727"/>
                </a:lnTo>
                <a:lnTo>
                  <a:pt x="1086358" y="10375"/>
                </a:lnTo>
                <a:lnTo>
                  <a:pt x="1089533" y="17614"/>
                </a:lnTo>
                <a:lnTo>
                  <a:pt x="1095870" y="33147"/>
                </a:lnTo>
                <a:lnTo>
                  <a:pt x="1111034" y="88544"/>
                </a:lnTo>
                <a:lnTo>
                  <a:pt x="1117269" y="129247"/>
                </a:lnTo>
                <a:lnTo>
                  <a:pt x="1119339" y="168668"/>
                </a:lnTo>
                <a:lnTo>
                  <a:pt x="1118158" y="196913"/>
                </a:lnTo>
                <a:lnTo>
                  <a:pt x="1108621" y="244017"/>
                </a:lnTo>
                <a:lnTo>
                  <a:pt x="1089380" y="277952"/>
                </a:lnTo>
                <a:lnTo>
                  <a:pt x="1040218" y="297332"/>
                </a:lnTo>
                <a:lnTo>
                  <a:pt x="1021969" y="295262"/>
                </a:lnTo>
                <a:lnTo>
                  <a:pt x="982916" y="264198"/>
                </a:lnTo>
                <a:lnTo>
                  <a:pt x="969289" y="224993"/>
                </a:lnTo>
                <a:lnTo>
                  <a:pt x="964742" y="173659"/>
                </a:lnTo>
                <a:lnTo>
                  <a:pt x="965250" y="153060"/>
                </a:lnTo>
                <a:lnTo>
                  <a:pt x="969238" y="111671"/>
                </a:lnTo>
                <a:lnTo>
                  <a:pt x="977074" y="70840"/>
                </a:lnTo>
                <a:lnTo>
                  <a:pt x="994448" y="20942"/>
                </a:lnTo>
                <a:lnTo>
                  <a:pt x="997546" y="14592"/>
                </a:lnTo>
                <a:lnTo>
                  <a:pt x="996149" y="10414"/>
                </a:lnTo>
                <a:lnTo>
                  <a:pt x="984326" y="6426"/>
                </a:lnTo>
                <a:lnTo>
                  <a:pt x="978115" y="5422"/>
                </a:lnTo>
                <a:lnTo>
                  <a:pt x="971626" y="5422"/>
                </a:lnTo>
                <a:lnTo>
                  <a:pt x="930173" y="10972"/>
                </a:lnTo>
                <a:lnTo>
                  <a:pt x="907262" y="57378"/>
                </a:lnTo>
                <a:lnTo>
                  <a:pt x="896594" y="95745"/>
                </a:lnTo>
                <a:lnTo>
                  <a:pt x="890028" y="133591"/>
                </a:lnTo>
                <a:lnTo>
                  <a:pt x="887831" y="170002"/>
                </a:lnTo>
                <a:lnTo>
                  <a:pt x="888822" y="193636"/>
                </a:lnTo>
                <a:lnTo>
                  <a:pt x="896747" y="237070"/>
                </a:lnTo>
                <a:lnTo>
                  <a:pt x="912761" y="275069"/>
                </a:lnTo>
                <a:lnTo>
                  <a:pt x="937539" y="305485"/>
                </a:lnTo>
                <a:lnTo>
                  <a:pt x="971118" y="327520"/>
                </a:lnTo>
                <a:lnTo>
                  <a:pt x="1013231" y="338709"/>
                </a:lnTo>
                <a:lnTo>
                  <a:pt x="1037450" y="340118"/>
                </a:lnTo>
                <a:lnTo>
                  <a:pt x="1061669" y="338582"/>
                </a:lnTo>
                <a:lnTo>
                  <a:pt x="1104836" y="326339"/>
                </a:lnTo>
                <a:lnTo>
                  <a:pt x="1140726" y="302336"/>
                </a:lnTo>
                <a:lnTo>
                  <a:pt x="1167879" y="269468"/>
                </a:lnTo>
                <a:lnTo>
                  <a:pt x="1186027" y="228739"/>
                </a:lnTo>
                <a:lnTo>
                  <a:pt x="1195120" y="183134"/>
                </a:lnTo>
                <a:lnTo>
                  <a:pt x="1196263" y="158699"/>
                </a:lnTo>
                <a:close/>
              </a:path>
              <a:path w="1741170" h="340360">
                <a:moveTo>
                  <a:pt x="1490268" y="319836"/>
                </a:moveTo>
                <a:lnTo>
                  <a:pt x="1479550" y="275894"/>
                </a:lnTo>
                <a:lnTo>
                  <a:pt x="1463929" y="249072"/>
                </a:lnTo>
                <a:lnTo>
                  <a:pt x="1459331" y="249440"/>
                </a:lnTo>
                <a:lnTo>
                  <a:pt x="1454480" y="253339"/>
                </a:lnTo>
                <a:lnTo>
                  <a:pt x="1449133" y="258051"/>
                </a:lnTo>
                <a:lnTo>
                  <a:pt x="1440929" y="262763"/>
                </a:lnTo>
                <a:lnTo>
                  <a:pt x="1400340" y="276618"/>
                </a:lnTo>
                <a:lnTo>
                  <a:pt x="1347876" y="287362"/>
                </a:lnTo>
                <a:lnTo>
                  <a:pt x="1302677" y="292684"/>
                </a:lnTo>
                <a:lnTo>
                  <a:pt x="1292567" y="292900"/>
                </a:lnTo>
                <a:lnTo>
                  <a:pt x="1303769" y="23380"/>
                </a:lnTo>
                <a:lnTo>
                  <a:pt x="1302931" y="18808"/>
                </a:lnTo>
                <a:lnTo>
                  <a:pt x="1263777" y="6070"/>
                </a:lnTo>
                <a:lnTo>
                  <a:pt x="1245806" y="4991"/>
                </a:lnTo>
                <a:lnTo>
                  <a:pt x="1231392" y="4991"/>
                </a:lnTo>
                <a:lnTo>
                  <a:pt x="1224191" y="8458"/>
                </a:lnTo>
                <a:lnTo>
                  <a:pt x="1224191" y="15405"/>
                </a:lnTo>
                <a:lnTo>
                  <a:pt x="1231392" y="317728"/>
                </a:lnTo>
                <a:lnTo>
                  <a:pt x="1231392" y="323342"/>
                </a:lnTo>
                <a:lnTo>
                  <a:pt x="1233246" y="327736"/>
                </a:lnTo>
                <a:lnTo>
                  <a:pt x="1240624" y="334022"/>
                </a:lnTo>
                <a:lnTo>
                  <a:pt x="1245285" y="335572"/>
                </a:lnTo>
                <a:lnTo>
                  <a:pt x="1250899" y="335572"/>
                </a:lnTo>
                <a:lnTo>
                  <a:pt x="1481963" y="331025"/>
                </a:lnTo>
                <a:lnTo>
                  <a:pt x="1487500" y="331025"/>
                </a:lnTo>
                <a:lnTo>
                  <a:pt x="1490268" y="327291"/>
                </a:lnTo>
                <a:lnTo>
                  <a:pt x="1490268" y="319836"/>
                </a:lnTo>
                <a:close/>
              </a:path>
              <a:path w="1741170" h="340360">
                <a:moveTo>
                  <a:pt x="1740674" y="29705"/>
                </a:moveTo>
                <a:lnTo>
                  <a:pt x="1739747" y="23088"/>
                </a:lnTo>
                <a:lnTo>
                  <a:pt x="1736128" y="8610"/>
                </a:lnTo>
                <a:lnTo>
                  <a:pt x="1732572" y="4991"/>
                </a:lnTo>
                <a:lnTo>
                  <a:pt x="1463649" y="1333"/>
                </a:lnTo>
                <a:lnTo>
                  <a:pt x="1459293" y="6794"/>
                </a:lnTo>
                <a:lnTo>
                  <a:pt x="1453197" y="47434"/>
                </a:lnTo>
                <a:lnTo>
                  <a:pt x="1453197" y="61912"/>
                </a:lnTo>
                <a:lnTo>
                  <a:pt x="1457007" y="69151"/>
                </a:lnTo>
                <a:lnTo>
                  <a:pt x="1464602" y="69151"/>
                </a:lnTo>
                <a:lnTo>
                  <a:pt x="1558810" y="63169"/>
                </a:lnTo>
                <a:lnTo>
                  <a:pt x="1565795" y="329031"/>
                </a:lnTo>
                <a:lnTo>
                  <a:pt x="1565795" y="334873"/>
                </a:lnTo>
                <a:lnTo>
                  <a:pt x="1570291" y="337781"/>
                </a:lnTo>
                <a:lnTo>
                  <a:pt x="1579308" y="337781"/>
                </a:lnTo>
                <a:lnTo>
                  <a:pt x="1585290" y="337515"/>
                </a:lnTo>
                <a:lnTo>
                  <a:pt x="1623644" y="326148"/>
                </a:lnTo>
                <a:lnTo>
                  <a:pt x="1623644" y="320382"/>
                </a:lnTo>
                <a:lnTo>
                  <a:pt x="1634731" y="58178"/>
                </a:lnTo>
                <a:lnTo>
                  <a:pt x="1731581" y="51866"/>
                </a:lnTo>
                <a:lnTo>
                  <a:pt x="1737639" y="51866"/>
                </a:lnTo>
                <a:lnTo>
                  <a:pt x="1740674" y="46469"/>
                </a:lnTo>
                <a:lnTo>
                  <a:pt x="1740674" y="2970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0" name="object 7" descr=""/>
          <p:cNvSpPr/>
          <p:nvPr/>
        </p:nvSpPr>
        <p:spPr>
          <a:xfrm>
            <a:off x="1377908" y="2155845"/>
            <a:ext cx="299720" cy="340360"/>
          </a:xfrm>
          <a:custGeom>
            <a:avLst/>
            <a:ahLst/>
            <a:rect l="l" t="t" r="r" b="b"/>
            <a:pathLst>
              <a:path w="299719" h="340360">
                <a:moveTo>
                  <a:pt x="156074" y="340110"/>
                </a:moveTo>
                <a:lnTo>
                  <a:pt x="109612" y="334739"/>
                </a:lnTo>
                <a:lnTo>
                  <a:pt x="66198" y="318615"/>
                </a:lnTo>
                <a:lnTo>
                  <a:pt x="29349" y="291297"/>
                </a:lnTo>
                <a:lnTo>
                  <a:pt x="2364" y="252565"/>
                </a:lnTo>
                <a:lnTo>
                  <a:pt x="0" y="246358"/>
                </a:lnTo>
                <a:lnTo>
                  <a:pt x="2733" y="241150"/>
                </a:lnTo>
                <a:lnTo>
                  <a:pt x="44365" y="223788"/>
                </a:lnTo>
                <a:lnTo>
                  <a:pt x="51569" y="222421"/>
                </a:lnTo>
                <a:lnTo>
                  <a:pt x="63464" y="222421"/>
                </a:lnTo>
                <a:lnTo>
                  <a:pt x="67527" y="224637"/>
                </a:lnTo>
                <a:lnTo>
                  <a:pt x="69301" y="229070"/>
                </a:lnTo>
                <a:lnTo>
                  <a:pt x="82592" y="258937"/>
                </a:lnTo>
                <a:lnTo>
                  <a:pt x="101633" y="280270"/>
                </a:lnTo>
                <a:lnTo>
                  <a:pt x="126423" y="293070"/>
                </a:lnTo>
                <a:lnTo>
                  <a:pt x="156961" y="297337"/>
                </a:lnTo>
                <a:lnTo>
                  <a:pt x="163923" y="297039"/>
                </a:lnTo>
                <a:lnTo>
                  <a:pt x="203964" y="282619"/>
                </a:lnTo>
                <a:lnTo>
                  <a:pt x="218357" y="254449"/>
                </a:lnTo>
                <a:lnTo>
                  <a:pt x="218357" y="247651"/>
                </a:lnTo>
                <a:lnTo>
                  <a:pt x="188705" y="222899"/>
                </a:lnTo>
                <a:lnTo>
                  <a:pt x="147229" y="206026"/>
                </a:lnTo>
                <a:lnTo>
                  <a:pt x="114184" y="193953"/>
                </a:lnTo>
                <a:lnTo>
                  <a:pt x="97339" y="187456"/>
                </a:lnTo>
                <a:lnTo>
                  <a:pt x="57546" y="169462"/>
                </a:lnTo>
                <a:lnTo>
                  <a:pt x="26855" y="146064"/>
                </a:lnTo>
                <a:lnTo>
                  <a:pt x="8681" y="101957"/>
                </a:lnTo>
                <a:lnTo>
                  <a:pt x="10135" y="86213"/>
                </a:lnTo>
                <a:lnTo>
                  <a:pt x="31953" y="46213"/>
                </a:lnTo>
                <a:lnTo>
                  <a:pt x="73325" y="18119"/>
                </a:lnTo>
                <a:lnTo>
                  <a:pt x="124518" y="2909"/>
                </a:lnTo>
                <a:lnTo>
                  <a:pt x="159178" y="0"/>
                </a:lnTo>
                <a:lnTo>
                  <a:pt x="180034" y="1156"/>
                </a:lnTo>
                <a:lnTo>
                  <a:pt x="219541" y="10410"/>
                </a:lnTo>
                <a:lnTo>
                  <a:pt x="255538" y="28807"/>
                </a:lnTo>
                <a:lnTo>
                  <a:pt x="284574" y="56014"/>
                </a:lnTo>
                <a:lnTo>
                  <a:pt x="299146" y="78683"/>
                </a:lnTo>
                <a:lnTo>
                  <a:pt x="296598" y="83708"/>
                </a:lnTo>
                <a:lnTo>
                  <a:pt x="255778" y="101735"/>
                </a:lnTo>
                <a:lnTo>
                  <a:pt x="229384" y="84571"/>
                </a:lnTo>
                <a:lnTo>
                  <a:pt x="222679" y="72977"/>
                </a:lnTo>
                <a:lnTo>
                  <a:pt x="185415" y="46047"/>
                </a:lnTo>
                <a:lnTo>
                  <a:pt x="161505" y="42778"/>
                </a:lnTo>
                <a:lnTo>
                  <a:pt x="152528" y="43152"/>
                </a:lnTo>
                <a:lnTo>
                  <a:pt x="109418" y="55827"/>
                </a:lnTo>
                <a:lnTo>
                  <a:pt x="85481" y="88326"/>
                </a:lnTo>
                <a:lnTo>
                  <a:pt x="85481" y="95418"/>
                </a:lnTo>
                <a:lnTo>
                  <a:pt x="116261" y="122584"/>
                </a:lnTo>
                <a:lnTo>
                  <a:pt x="158388" y="140724"/>
                </a:lnTo>
                <a:lnTo>
                  <a:pt x="191427" y="153309"/>
                </a:lnTo>
                <a:lnTo>
                  <a:pt x="208051" y="160083"/>
                </a:lnTo>
                <a:lnTo>
                  <a:pt x="247185" y="178777"/>
                </a:lnTo>
                <a:lnTo>
                  <a:pt x="277315" y="202362"/>
                </a:lnTo>
                <a:lnTo>
                  <a:pt x="295268" y="246358"/>
                </a:lnTo>
                <a:lnTo>
                  <a:pt x="293841" y="262026"/>
                </a:lnTo>
                <a:lnTo>
                  <a:pt x="272438" y="300218"/>
                </a:lnTo>
                <a:lnTo>
                  <a:pt x="233249" y="325255"/>
                </a:lnTo>
                <a:lnTo>
                  <a:pt x="186551" y="337755"/>
                </a:lnTo>
                <a:lnTo>
                  <a:pt x="171202" y="339521"/>
                </a:lnTo>
                <a:lnTo>
                  <a:pt x="156074" y="34011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211" name="object 8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871328" y="2879274"/>
            <a:ext cx="4873949" cy="2731480"/>
          </a:xfrm>
          <a:prstGeom prst="rect"/>
        </p:spPr>
      </p:pic>
      <p:sp>
        <p:nvSpPr>
          <p:cNvPr id="1048701" name="object 9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7620" vert="horz" wrap="square">
            <a:spAutoFit/>
          </a:bodyPr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714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35"/>
              </a:spcBef>
            </a:pPr>
            <a:r>
              <a:rPr dirty="0" spc="335"/>
              <a:t>A</a:t>
            </a:r>
            <a:r>
              <a:rPr dirty="0" spc="35"/>
              <a:t> </a:t>
            </a:r>
            <a:r>
              <a:rPr dirty="0" spc="70"/>
              <a:t>conclusion</a:t>
            </a:r>
            <a:r>
              <a:rPr dirty="0" spc="65"/>
              <a:t> </a:t>
            </a:r>
            <a:r>
              <a:rPr dirty="0"/>
              <a:t>of</a:t>
            </a:r>
            <a:r>
              <a:rPr dirty="0" spc="35"/>
              <a:t> </a:t>
            </a:r>
            <a:r>
              <a:rPr dirty="0"/>
              <a:t>an</a:t>
            </a:r>
            <a:r>
              <a:rPr dirty="0" spc="65"/>
              <a:t> </a:t>
            </a:r>
            <a:r>
              <a:rPr dirty="0"/>
              <a:t>employee</a:t>
            </a:r>
            <a:r>
              <a:rPr dirty="0" spc="40"/>
              <a:t> </a:t>
            </a:r>
            <a:r>
              <a:rPr dirty="0" spc="-10"/>
              <a:t>performance </a:t>
            </a:r>
            <a:r>
              <a:rPr dirty="0" spc="125"/>
              <a:t>analysis</a:t>
            </a:r>
            <a:r>
              <a:rPr dirty="0" spc="15"/>
              <a:t> </a:t>
            </a:r>
            <a:r>
              <a:rPr dirty="0"/>
              <a:t>can</a:t>
            </a:r>
            <a:r>
              <a:rPr dirty="0" spc="65"/>
              <a:t> </a:t>
            </a:r>
            <a:r>
              <a:rPr dirty="0" spc="50"/>
              <a:t>include</a:t>
            </a:r>
            <a:r>
              <a:rPr dirty="0" spc="40"/>
              <a:t> </a:t>
            </a:r>
            <a:r>
              <a:rPr dirty="0"/>
              <a:t>an</a:t>
            </a:r>
            <a:r>
              <a:rPr dirty="0" spc="60"/>
              <a:t> </a:t>
            </a:r>
            <a:r>
              <a:rPr dirty="0" spc="80"/>
              <a:t>summary</a:t>
            </a:r>
            <a:r>
              <a:rPr dirty="0" spc="15"/>
              <a:t> </a:t>
            </a:r>
            <a:r>
              <a:rPr dirty="0"/>
              <a:t>of</a:t>
            </a:r>
            <a:r>
              <a:rPr dirty="0" spc="35"/>
              <a:t> </a:t>
            </a:r>
            <a:r>
              <a:rPr dirty="0" spc="-25"/>
              <a:t>the </a:t>
            </a:r>
            <a:r>
              <a:rPr dirty="0"/>
              <a:t>employee's</a:t>
            </a:r>
            <a:r>
              <a:rPr dirty="0" spc="130"/>
              <a:t> </a:t>
            </a:r>
            <a:r>
              <a:rPr dirty="0"/>
              <a:t>performance,</a:t>
            </a:r>
            <a:r>
              <a:rPr dirty="0" spc="105"/>
              <a:t> </a:t>
            </a:r>
            <a:r>
              <a:rPr dirty="0"/>
              <a:t>their</a:t>
            </a:r>
            <a:r>
              <a:rPr dirty="0" spc="175"/>
              <a:t> </a:t>
            </a:r>
            <a:r>
              <a:rPr dirty="0" spc="-10"/>
              <a:t>strengths, </a:t>
            </a:r>
            <a:r>
              <a:rPr dirty="0"/>
              <a:t>and</a:t>
            </a:r>
            <a:r>
              <a:rPr dirty="0" spc="75"/>
              <a:t> </a:t>
            </a:r>
            <a:r>
              <a:rPr dirty="0" spc="60"/>
              <a:t>areas</a:t>
            </a:r>
            <a:r>
              <a:rPr dirty="0" spc="65"/>
              <a:t> </a:t>
            </a:r>
            <a:r>
              <a:rPr dirty="0"/>
              <a:t>for</a:t>
            </a:r>
            <a:r>
              <a:rPr dirty="0" spc="100"/>
              <a:t> </a:t>
            </a:r>
            <a:r>
              <a:rPr dirty="0" spc="-10"/>
              <a:t>improvement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 descr=""/>
          <p:cNvSpPr/>
          <p:nvPr/>
        </p:nvSpPr>
        <p:spPr>
          <a:xfrm>
            <a:off x="801052" y="1220410"/>
            <a:ext cx="9078595" cy="5107305"/>
          </a:xfrm>
          <a:custGeom>
            <a:avLst/>
            <a:ahLst/>
            <a:rect l="l" t="t" r="r" b="b"/>
            <a:pathLst>
              <a:path w="9078595" h="5107305">
                <a:moveTo>
                  <a:pt x="9078594" y="5106709"/>
                </a:moveTo>
                <a:lnTo>
                  <a:pt x="0" y="5106709"/>
                </a:lnTo>
                <a:lnTo>
                  <a:pt x="0" y="0"/>
                </a:lnTo>
                <a:lnTo>
                  <a:pt x="9078594" y="0"/>
                </a:lnTo>
                <a:lnTo>
                  <a:pt x="9078594" y="5106709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5" name="object 3" descr=""/>
          <p:cNvGrpSpPr/>
          <p:nvPr/>
        </p:nvGrpSpPr>
        <p:grpSpPr>
          <a:xfrm>
            <a:off x="6342827" y="1219274"/>
            <a:ext cx="3542029" cy="5113020"/>
            <a:chOff x="6342827" y="1219274"/>
            <a:chExt cx="3542029" cy="5113020"/>
          </a:xfrm>
        </p:grpSpPr>
        <p:sp>
          <p:nvSpPr>
            <p:cNvPr id="1048602" name="object 4" descr=""/>
            <p:cNvSpPr/>
            <p:nvPr/>
          </p:nvSpPr>
          <p:spPr>
            <a:xfrm>
              <a:off x="7783817" y="1224002"/>
              <a:ext cx="907415" cy="5103495"/>
            </a:xfrm>
            <a:custGeom>
              <a:avLst/>
              <a:ahLst/>
              <a:rect l="l" t="t" r="r" b="b"/>
              <a:pathLst>
                <a:path w="907415" h="5103495">
                  <a:moveTo>
                    <a:pt x="0" y="0"/>
                  </a:moveTo>
                  <a:lnTo>
                    <a:pt x="907227" y="5103115"/>
                  </a:lnTo>
                </a:path>
              </a:pathLst>
            </a:custGeom>
            <a:ln w="9456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5" descr=""/>
            <p:cNvSpPr/>
            <p:nvPr/>
          </p:nvSpPr>
          <p:spPr>
            <a:xfrm>
              <a:off x="6347555" y="3971762"/>
              <a:ext cx="3532504" cy="2355850"/>
            </a:xfrm>
            <a:custGeom>
              <a:avLst/>
              <a:ahLst/>
              <a:rect l="l" t="t" r="r" b="b"/>
              <a:pathLst>
                <a:path w="3532504" h="2355850">
                  <a:moveTo>
                    <a:pt x="3532093" y="0"/>
                  </a:moveTo>
                  <a:lnTo>
                    <a:pt x="0" y="2355356"/>
                  </a:lnTo>
                </a:path>
              </a:pathLst>
            </a:custGeom>
            <a:ln w="9456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6" descr=""/>
            <p:cNvSpPr/>
            <p:nvPr/>
          </p:nvSpPr>
          <p:spPr>
            <a:xfrm>
              <a:off x="7638365" y="1220409"/>
              <a:ext cx="2241550" cy="5107305"/>
            </a:xfrm>
            <a:custGeom>
              <a:avLst/>
              <a:ahLst/>
              <a:rect l="l" t="t" r="r" b="b"/>
              <a:pathLst>
                <a:path w="2241550" h="5107305">
                  <a:moveTo>
                    <a:pt x="2241277" y="5106709"/>
                  </a:moveTo>
                  <a:lnTo>
                    <a:pt x="0" y="5106709"/>
                  </a:lnTo>
                  <a:lnTo>
                    <a:pt x="1522328" y="0"/>
                  </a:lnTo>
                  <a:lnTo>
                    <a:pt x="2241277" y="0"/>
                  </a:lnTo>
                  <a:lnTo>
                    <a:pt x="2241277" y="5106709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7" descr=""/>
            <p:cNvSpPr/>
            <p:nvPr/>
          </p:nvSpPr>
          <p:spPr>
            <a:xfrm>
              <a:off x="7951691" y="1220409"/>
              <a:ext cx="1928495" cy="5107305"/>
            </a:xfrm>
            <a:custGeom>
              <a:avLst/>
              <a:ahLst/>
              <a:rect l="l" t="t" r="r" b="b"/>
              <a:pathLst>
                <a:path w="1928495" h="5107305">
                  <a:moveTo>
                    <a:pt x="1927952" y="5106709"/>
                  </a:moveTo>
                  <a:lnTo>
                    <a:pt x="900178" y="5106709"/>
                  </a:lnTo>
                  <a:lnTo>
                    <a:pt x="0" y="0"/>
                  </a:lnTo>
                  <a:lnTo>
                    <a:pt x="1927952" y="0"/>
                  </a:lnTo>
                  <a:lnTo>
                    <a:pt x="1927952" y="5106709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8" descr=""/>
            <p:cNvSpPr/>
            <p:nvPr/>
          </p:nvSpPr>
          <p:spPr>
            <a:xfrm>
              <a:off x="7453957" y="3490058"/>
              <a:ext cx="2425700" cy="2837180"/>
            </a:xfrm>
            <a:custGeom>
              <a:avLst/>
              <a:ahLst/>
              <a:rect l="l" t="t" r="r" b="b"/>
              <a:pathLst>
                <a:path w="2425700" h="2837179">
                  <a:moveTo>
                    <a:pt x="2425686" y="2837060"/>
                  </a:moveTo>
                  <a:lnTo>
                    <a:pt x="0" y="2837060"/>
                  </a:lnTo>
                  <a:lnTo>
                    <a:pt x="2425686" y="0"/>
                  </a:lnTo>
                  <a:lnTo>
                    <a:pt x="2425686" y="2837060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9" descr=""/>
            <p:cNvSpPr/>
            <p:nvPr/>
          </p:nvSpPr>
          <p:spPr>
            <a:xfrm>
              <a:off x="7754402" y="1220409"/>
              <a:ext cx="2125345" cy="5107305"/>
            </a:xfrm>
            <a:custGeom>
              <a:avLst/>
              <a:ahLst/>
              <a:rect l="l" t="t" r="r" b="b"/>
              <a:pathLst>
                <a:path w="2125345" h="5107305">
                  <a:moveTo>
                    <a:pt x="2125242" y="5106709"/>
                  </a:moveTo>
                  <a:lnTo>
                    <a:pt x="1839266" y="5106709"/>
                  </a:lnTo>
                  <a:lnTo>
                    <a:pt x="0" y="0"/>
                  </a:lnTo>
                  <a:lnTo>
                    <a:pt x="2125242" y="0"/>
                  </a:lnTo>
                  <a:lnTo>
                    <a:pt x="2125242" y="5106709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0" descr=""/>
            <p:cNvSpPr/>
            <p:nvPr/>
          </p:nvSpPr>
          <p:spPr>
            <a:xfrm>
              <a:off x="8915042" y="1220409"/>
              <a:ext cx="965200" cy="5107305"/>
            </a:xfrm>
            <a:custGeom>
              <a:avLst/>
              <a:ahLst/>
              <a:rect l="l" t="t" r="r" b="b"/>
              <a:pathLst>
                <a:path w="965200" h="5107305">
                  <a:moveTo>
                    <a:pt x="964600" y="5106709"/>
                  </a:moveTo>
                  <a:lnTo>
                    <a:pt x="0" y="5106709"/>
                  </a:lnTo>
                  <a:lnTo>
                    <a:pt x="761354" y="0"/>
                  </a:lnTo>
                  <a:lnTo>
                    <a:pt x="964600" y="0"/>
                  </a:lnTo>
                  <a:lnTo>
                    <a:pt x="964600" y="5106709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1" descr=""/>
            <p:cNvSpPr/>
            <p:nvPr/>
          </p:nvSpPr>
          <p:spPr>
            <a:xfrm>
              <a:off x="8944565" y="1220409"/>
              <a:ext cx="935355" cy="5107305"/>
            </a:xfrm>
            <a:custGeom>
              <a:avLst/>
              <a:ahLst/>
              <a:rect l="l" t="t" r="r" b="b"/>
              <a:pathLst>
                <a:path w="935354" h="5107305">
                  <a:moveTo>
                    <a:pt x="935078" y="5106709"/>
                  </a:moveTo>
                  <a:lnTo>
                    <a:pt x="829916" y="5106709"/>
                  </a:lnTo>
                  <a:lnTo>
                    <a:pt x="0" y="0"/>
                  </a:lnTo>
                  <a:lnTo>
                    <a:pt x="935078" y="0"/>
                  </a:lnTo>
                  <a:lnTo>
                    <a:pt x="935078" y="510670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2" descr=""/>
            <p:cNvSpPr/>
            <p:nvPr/>
          </p:nvSpPr>
          <p:spPr>
            <a:xfrm>
              <a:off x="8524947" y="3894339"/>
              <a:ext cx="1355090" cy="2433320"/>
            </a:xfrm>
            <a:custGeom>
              <a:avLst/>
              <a:ahLst/>
              <a:rect l="l" t="t" r="r" b="b"/>
              <a:pathLst>
                <a:path w="1355090" h="2433320">
                  <a:moveTo>
                    <a:pt x="1354696" y="2432779"/>
                  </a:moveTo>
                  <a:lnTo>
                    <a:pt x="0" y="2432779"/>
                  </a:lnTo>
                  <a:lnTo>
                    <a:pt x="1354696" y="0"/>
                  </a:lnTo>
                  <a:lnTo>
                    <a:pt x="1354696" y="243277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13" descr=""/>
          <p:cNvSpPr/>
          <p:nvPr/>
        </p:nvSpPr>
        <p:spPr>
          <a:xfrm>
            <a:off x="801052" y="4206415"/>
            <a:ext cx="333375" cy="2120900"/>
          </a:xfrm>
          <a:custGeom>
            <a:avLst/>
            <a:ahLst/>
            <a:rect l="l" t="t" r="r" b="b"/>
            <a:pathLst>
              <a:path w="333375" h="2120900">
                <a:moveTo>
                  <a:pt x="333354" y="2120702"/>
                </a:moveTo>
                <a:lnTo>
                  <a:pt x="0" y="2120702"/>
                </a:lnTo>
                <a:lnTo>
                  <a:pt x="0" y="0"/>
                </a:lnTo>
                <a:lnTo>
                  <a:pt x="333354" y="212070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object 14" descr=""/>
          <p:cNvSpPr/>
          <p:nvPr/>
        </p:nvSpPr>
        <p:spPr>
          <a:xfrm>
            <a:off x="7766032" y="5213577"/>
            <a:ext cx="340995" cy="340995"/>
          </a:xfrm>
          <a:custGeom>
            <a:avLst/>
            <a:ahLst/>
            <a:rect l="l" t="t" r="r" b="b"/>
            <a:pathLst>
              <a:path w="340995" h="340995">
                <a:moveTo>
                  <a:pt x="340447" y="340447"/>
                </a:moveTo>
                <a:lnTo>
                  <a:pt x="0" y="340447"/>
                </a:lnTo>
                <a:lnTo>
                  <a:pt x="0" y="0"/>
                </a:lnTo>
                <a:lnTo>
                  <a:pt x="340447" y="0"/>
                </a:lnTo>
                <a:lnTo>
                  <a:pt x="340447" y="340447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13" name="object 15" descr=""/>
          <p:cNvSpPr/>
          <p:nvPr/>
        </p:nvSpPr>
        <p:spPr>
          <a:xfrm>
            <a:off x="5787186" y="2482896"/>
            <a:ext cx="234315" cy="241300"/>
          </a:xfrm>
          <a:custGeom>
            <a:avLst/>
            <a:ahLst/>
            <a:rect l="l" t="t" r="r" b="b"/>
            <a:pathLst>
              <a:path w="234314" h="241300">
                <a:moveTo>
                  <a:pt x="234057" y="241150"/>
                </a:moveTo>
                <a:lnTo>
                  <a:pt x="0" y="241150"/>
                </a:lnTo>
                <a:lnTo>
                  <a:pt x="0" y="0"/>
                </a:lnTo>
                <a:lnTo>
                  <a:pt x="234057" y="0"/>
                </a:lnTo>
                <a:lnTo>
                  <a:pt x="234057" y="241150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14" name="object 16" descr=""/>
          <p:cNvSpPr/>
          <p:nvPr/>
        </p:nvSpPr>
        <p:spPr>
          <a:xfrm>
            <a:off x="7766032" y="5610754"/>
            <a:ext cx="135255" cy="135255"/>
          </a:xfrm>
          <a:custGeom>
            <a:avLst/>
            <a:ahLst/>
            <a:rect l="l" t="t" r="r" b="b"/>
            <a:pathLst>
              <a:path w="135254" h="135254">
                <a:moveTo>
                  <a:pt x="134760" y="134760"/>
                </a:moveTo>
                <a:lnTo>
                  <a:pt x="0" y="134760"/>
                </a:lnTo>
                <a:lnTo>
                  <a:pt x="0" y="0"/>
                </a:lnTo>
                <a:lnTo>
                  <a:pt x="134760" y="0"/>
                </a:lnTo>
                <a:lnTo>
                  <a:pt x="134760" y="13476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615" name="object 17" descr=""/>
          <p:cNvSpPr/>
          <p:nvPr/>
        </p:nvSpPr>
        <p:spPr>
          <a:xfrm>
            <a:off x="1385608" y="1925675"/>
            <a:ext cx="1857375" cy="297815"/>
          </a:xfrm>
          <a:custGeom>
            <a:avLst/>
            <a:ahLst/>
            <a:rect l="l" t="t" r="r" b="b"/>
            <a:pathLst>
              <a:path w="1857375" h="297814">
                <a:moveTo>
                  <a:pt x="240779" y="91147"/>
                </a:moveTo>
                <a:lnTo>
                  <a:pt x="238988" y="73342"/>
                </a:lnTo>
                <a:lnTo>
                  <a:pt x="233603" y="57912"/>
                </a:lnTo>
                <a:lnTo>
                  <a:pt x="224637" y="44881"/>
                </a:lnTo>
                <a:lnTo>
                  <a:pt x="219163" y="40246"/>
                </a:lnTo>
                <a:lnTo>
                  <a:pt x="212077" y="34226"/>
                </a:lnTo>
                <a:lnTo>
                  <a:pt x="196761" y="25565"/>
                </a:lnTo>
                <a:lnTo>
                  <a:pt x="179514" y="18567"/>
                </a:lnTo>
                <a:lnTo>
                  <a:pt x="173964" y="17030"/>
                </a:lnTo>
                <a:lnTo>
                  <a:pt x="173964" y="92798"/>
                </a:lnTo>
                <a:lnTo>
                  <a:pt x="172123" y="107797"/>
                </a:lnTo>
                <a:lnTo>
                  <a:pt x="144386" y="139534"/>
                </a:lnTo>
                <a:lnTo>
                  <a:pt x="87579" y="152793"/>
                </a:lnTo>
                <a:lnTo>
                  <a:pt x="63030" y="153403"/>
                </a:lnTo>
                <a:lnTo>
                  <a:pt x="67792" y="40538"/>
                </a:lnTo>
                <a:lnTo>
                  <a:pt x="78549" y="40246"/>
                </a:lnTo>
                <a:lnTo>
                  <a:pt x="99212" y="40995"/>
                </a:lnTo>
                <a:lnTo>
                  <a:pt x="147980" y="52273"/>
                </a:lnTo>
                <a:lnTo>
                  <a:pt x="173964" y="92798"/>
                </a:lnTo>
                <a:lnTo>
                  <a:pt x="173964" y="17030"/>
                </a:lnTo>
                <a:lnTo>
                  <a:pt x="115836" y="7137"/>
                </a:lnTo>
                <a:lnTo>
                  <a:pt x="60858" y="4330"/>
                </a:lnTo>
                <a:lnTo>
                  <a:pt x="29286" y="3975"/>
                </a:lnTo>
                <a:lnTo>
                  <a:pt x="23177" y="3975"/>
                </a:lnTo>
                <a:lnTo>
                  <a:pt x="7734" y="4686"/>
                </a:lnTo>
                <a:lnTo>
                  <a:pt x="0" y="7988"/>
                </a:lnTo>
                <a:lnTo>
                  <a:pt x="127" y="18567"/>
                </a:lnTo>
                <a:lnTo>
                  <a:pt x="7124" y="285648"/>
                </a:lnTo>
                <a:lnTo>
                  <a:pt x="7175" y="293014"/>
                </a:lnTo>
                <a:lnTo>
                  <a:pt x="11087" y="295567"/>
                </a:lnTo>
                <a:lnTo>
                  <a:pt x="25247" y="295567"/>
                </a:lnTo>
                <a:lnTo>
                  <a:pt x="61480" y="189090"/>
                </a:lnTo>
                <a:lnTo>
                  <a:pt x="101358" y="187286"/>
                </a:lnTo>
                <a:lnTo>
                  <a:pt x="136613" y="182549"/>
                </a:lnTo>
                <a:lnTo>
                  <a:pt x="167246" y="174879"/>
                </a:lnTo>
                <a:lnTo>
                  <a:pt x="193268" y="164274"/>
                </a:lnTo>
                <a:lnTo>
                  <a:pt x="209791" y="153403"/>
                </a:lnTo>
                <a:lnTo>
                  <a:pt x="214058" y="150609"/>
                </a:lnTo>
                <a:lnTo>
                  <a:pt x="228904" y="133870"/>
                </a:lnTo>
                <a:lnTo>
                  <a:pt x="237807" y="114046"/>
                </a:lnTo>
                <a:lnTo>
                  <a:pt x="240779" y="91147"/>
                </a:lnTo>
                <a:close/>
              </a:path>
              <a:path w="1857375" h="297814">
                <a:moveTo>
                  <a:pt x="506044" y="91147"/>
                </a:moveTo>
                <a:lnTo>
                  <a:pt x="504253" y="73342"/>
                </a:lnTo>
                <a:lnTo>
                  <a:pt x="498868" y="57912"/>
                </a:lnTo>
                <a:lnTo>
                  <a:pt x="489902" y="44881"/>
                </a:lnTo>
                <a:lnTo>
                  <a:pt x="484428" y="40246"/>
                </a:lnTo>
                <a:lnTo>
                  <a:pt x="477342" y="34226"/>
                </a:lnTo>
                <a:lnTo>
                  <a:pt x="462026" y="25565"/>
                </a:lnTo>
                <a:lnTo>
                  <a:pt x="444779" y="18567"/>
                </a:lnTo>
                <a:lnTo>
                  <a:pt x="439229" y="17030"/>
                </a:lnTo>
                <a:lnTo>
                  <a:pt x="439229" y="92798"/>
                </a:lnTo>
                <a:lnTo>
                  <a:pt x="437388" y="107797"/>
                </a:lnTo>
                <a:lnTo>
                  <a:pt x="409663" y="139534"/>
                </a:lnTo>
                <a:lnTo>
                  <a:pt x="352844" y="152793"/>
                </a:lnTo>
                <a:lnTo>
                  <a:pt x="328295" y="153403"/>
                </a:lnTo>
                <a:lnTo>
                  <a:pt x="333057" y="40538"/>
                </a:lnTo>
                <a:lnTo>
                  <a:pt x="343814" y="40246"/>
                </a:lnTo>
                <a:lnTo>
                  <a:pt x="364477" y="40995"/>
                </a:lnTo>
                <a:lnTo>
                  <a:pt x="413245" y="52273"/>
                </a:lnTo>
                <a:lnTo>
                  <a:pt x="439229" y="92798"/>
                </a:lnTo>
                <a:lnTo>
                  <a:pt x="439229" y="17030"/>
                </a:lnTo>
                <a:lnTo>
                  <a:pt x="381101" y="7137"/>
                </a:lnTo>
                <a:lnTo>
                  <a:pt x="326123" y="4330"/>
                </a:lnTo>
                <a:lnTo>
                  <a:pt x="294551" y="3975"/>
                </a:lnTo>
                <a:lnTo>
                  <a:pt x="288442" y="3975"/>
                </a:lnTo>
                <a:lnTo>
                  <a:pt x="272999" y="4686"/>
                </a:lnTo>
                <a:lnTo>
                  <a:pt x="265264" y="7988"/>
                </a:lnTo>
                <a:lnTo>
                  <a:pt x="265391" y="18567"/>
                </a:lnTo>
                <a:lnTo>
                  <a:pt x="272389" y="285572"/>
                </a:lnTo>
                <a:lnTo>
                  <a:pt x="272440" y="293014"/>
                </a:lnTo>
                <a:lnTo>
                  <a:pt x="276352" y="295567"/>
                </a:lnTo>
                <a:lnTo>
                  <a:pt x="290512" y="295567"/>
                </a:lnTo>
                <a:lnTo>
                  <a:pt x="326745" y="189191"/>
                </a:lnTo>
                <a:lnTo>
                  <a:pt x="331812" y="189090"/>
                </a:lnTo>
                <a:lnTo>
                  <a:pt x="338582" y="188798"/>
                </a:lnTo>
                <a:lnTo>
                  <a:pt x="357200" y="187642"/>
                </a:lnTo>
                <a:lnTo>
                  <a:pt x="368515" y="196189"/>
                </a:lnTo>
                <a:lnTo>
                  <a:pt x="400354" y="229146"/>
                </a:lnTo>
                <a:lnTo>
                  <a:pt x="426999" y="270446"/>
                </a:lnTo>
                <a:lnTo>
                  <a:pt x="434289" y="285572"/>
                </a:lnTo>
                <a:lnTo>
                  <a:pt x="436029" y="289001"/>
                </a:lnTo>
                <a:lnTo>
                  <a:pt x="441045" y="291261"/>
                </a:lnTo>
                <a:lnTo>
                  <a:pt x="457593" y="293458"/>
                </a:lnTo>
                <a:lnTo>
                  <a:pt x="465963" y="294017"/>
                </a:lnTo>
                <a:lnTo>
                  <a:pt x="481355" y="294017"/>
                </a:lnTo>
                <a:lnTo>
                  <a:pt x="487908" y="293522"/>
                </a:lnTo>
                <a:lnTo>
                  <a:pt x="500392" y="291592"/>
                </a:lnTo>
                <a:lnTo>
                  <a:pt x="502970" y="288328"/>
                </a:lnTo>
                <a:lnTo>
                  <a:pt x="501878" y="282765"/>
                </a:lnTo>
                <a:lnTo>
                  <a:pt x="477672" y="233603"/>
                </a:lnTo>
                <a:lnTo>
                  <a:pt x="445147" y="193916"/>
                </a:lnTo>
                <a:lnTo>
                  <a:pt x="425945" y="177355"/>
                </a:lnTo>
                <a:lnTo>
                  <a:pt x="460997" y="165239"/>
                </a:lnTo>
                <a:lnTo>
                  <a:pt x="477088" y="153403"/>
                </a:lnTo>
                <a:lnTo>
                  <a:pt x="486016" y="146837"/>
                </a:lnTo>
                <a:lnTo>
                  <a:pt x="501040" y="122135"/>
                </a:lnTo>
                <a:lnTo>
                  <a:pt x="506044" y="91147"/>
                </a:lnTo>
                <a:close/>
              </a:path>
              <a:path w="1857375" h="297814">
                <a:moveTo>
                  <a:pt x="804672" y="146431"/>
                </a:moveTo>
                <a:lnTo>
                  <a:pt x="799744" y="102717"/>
                </a:lnTo>
                <a:lnTo>
                  <a:pt x="784987" y="66040"/>
                </a:lnTo>
                <a:lnTo>
                  <a:pt x="762774" y="37426"/>
                </a:lnTo>
                <a:lnTo>
                  <a:pt x="762393" y="36995"/>
                </a:lnTo>
                <a:lnTo>
                  <a:pt x="748906" y="25641"/>
                </a:lnTo>
                <a:lnTo>
                  <a:pt x="737463" y="18542"/>
                </a:lnTo>
                <a:lnTo>
                  <a:pt x="737463" y="139636"/>
                </a:lnTo>
                <a:lnTo>
                  <a:pt x="736752" y="160616"/>
                </a:lnTo>
                <a:lnTo>
                  <a:pt x="725932" y="210616"/>
                </a:lnTo>
                <a:lnTo>
                  <a:pt x="697128" y="248831"/>
                </a:lnTo>
                <a:lnTo>
                  <a:pt x="661060" y="260172"/>
                </a:lnTo>
                <a:lnTo>
                  <a:pt x="646899" y="258686"/>
                </a:lnTo>
                <a:lnTo>
                  <a:pt x="611505" y="236410"/>
                </a:lnTo>
                <a:lnTo>
                  <a:pt x="592683" y="183781"/>
                </a:lnTo>
                <a:lnTo>
                  <a:pt x="591426" y="158737"/>
                </a:lnTo>
                <a:lnTo>
                  <a:pt x="592162" y="138417"/>
                </a:lnTo>
                <a:lnTo>
                  <a:pt x="603161" y="88925"/>
                </a:lnTo>
                <a:lnTo>
                  <a:pt x="624090" y="56553"/>
                </a:lnTo>
                <a:lnTo>
                  <a:pt x="659676" y="38188"/>
                </a:lnTo>
                <a:lnTo>
                  <a:pt x="669010" y="37426"/>
                </a:lnTo>
                <a:lnTo>
                  <a:pt x="683082" y="38963"/>
                </a:lnTo>
                <a:lnTo>
                  <a:pt x="717880" y="61963"/>
                </a:lnTo>
                <a:lnTo>
                  <a:pt x="736244" y="114858"/>
                </a:lnTo>
                <a:lnTo>
                  <a:pt x="737463" y="139636"/>
                </a:lnTo>
                <a:lnTo>
                  <a:pt x="737463" y="18542"/>
                </a:lnTo>
                <a:lnTo>
                  <a:pt x="701789" y="4102"/>
                </a:lnTo>
                <a:lnTo>
                  <a:pt x="667842" y="0"/>
                </a:lnTo>
                <a:lnTo>
                  <a:pt x="649541" y="1041"/>
                </a:lnTo>
                <a:lnTo>
                  <a:pt x="597928" y="16586"/>
                </a:lnTo>
                <a:lnTo>
                  <a:pt x="555637" y="51600"/>
                </a:lnTo>
                <a:lnTo>
                  <a:pt x="535647" y="86080"/>
                </a:lnTo>
                <a:lnTo>
                  <a:pt x="525411" y="128549"/>
                </a:lnTo>
                <a:lnTo>
                  <a:pt x="524129" y="152730"/>
                </a:lnTo>
                <a:lnTo>
                  <a:pt x="525399" y="176707"/>
                </a:lnTo>
                <a:lnTo>
                  <a:pt x="535482" y="218109"/>
                </a:lnTo>
                <a:lnTo>
                  <a:pt x="567258" y="263664"/>
                </a:lnTo>
                <a:lnTo>
                  <a:pt x="611708" y="289306"/>
                </a:lnTo>
                <a:lnTo>
                  <a:pt x="661835" y="297599"/>
                </a:lnTo>
                <a:lnTo>
                  <a:pt x="678395" y="296608"/>
                </a:lnTo>
                <a:lnTo>
                  <a:pt x="727875" y="281698"/>
                </a:lnTo>
                <a:lnTo>
                  <a:pt x="759015" y="260172"/>
                </a:lnTo>
                <a:lnTo>
                  <a:pt x="771017" y="247586"/>
                </a:lnTo>
                <a:lnTo>
                  <a:pt x="782650" y="231660"/>
                </a:lnTo>
                <a:lnTo>
                  <a:pt x="792289" y="213499"/>
                </a:lnTo>
                <a:lnTo>
                  <a:pt x="799160" y="193243"/>
                </a:lnTo>
                <a:lnTo>
                  <a:pt x="803287" y="170878"/>
                </a:lnTo>
                <a:lnTo>
                  <a:pt x="804672" y="146431"/>
                </a:lnTo>
                <a:close/>
              </a:path>
              <a:path w="1857375" h="297814">
                <a:moveTo>
                  <a:pt x="1042695" y="64973"/>
                </a:moveTo>
                <a:lnTo>
                  <a:pt x="1041831" y="4787"/>
                </a:lnTo>
                <a:lnTo>
                  <a:pt x="1037653" y="2324"/>
                </a:lnTo>
                <a:lnTo>
                  <a:pt x="1029309" y="2324"/>
                </a:lnTo>
                <a:lnTo>
                  <a:pt x="985266" y="9779"/>
                </a:lnTo>
                <a:lnTo>
                  <a:pt x="973848" y="20370"/>
                </a:lnTo>
                <a:lnTo>
                  <a:pt x="975931" y="42494"/>
                </a:lnTo>
                <a:lnTo>
                  <a:pt x="977417" y="63995"/>
                </a:lnTo>
                <a:lnTo>
                  <a:pt x="978306" y="84874"/>
                </a:lnTo>
                <a:lnTo>
                  <a:pt x="978598" y="105117"/>
                </a:lnTo>
                <a:lnTo>
                  <a:pt x="977544" y="139979"/>
                </a:lnTo>
                <a:lnTo>
                  <a:pt x="969162" y="197243"/>
                </a:lnTo>
                <a:lnTo>
                  <a:pt x="952512" y="237375"/>
                </a:lnTo>
                <a:lnTo>
                  <a:pt x="912952" y="260172"/>
                </a:lnTo>
                <a:lnTo>
                  <a:pt x="904722" y="259600"/>
                </a:lnTo>
                <a:lnTo>
                  <a:pt x="879005" y="224675"/>
                </a:lnTo>
                <a:lnTo>
                  <a:pt x="879297" y="218554"/>
                </a:lnTo>
                <a:lnTo>
                  <a:pt x="880173" y="211150"/>
                </a:lnTo>
                <a:lnTo>
                  <a:pt x="881634" y="202463"/>
                </a:lnTo>
                <a:lnTo>
                  <a:pt x="884821" y="186474"/>
                </a:lnTo>
                <a:lnTo>
                  <a:pt x="880275" y="183464"/>
                </a:lnTo>
                <a:lnTo>
                  <a:pt x="837412" y="187350"/>
                </a:lnTo>
                <a:lnTo>
                  <a:pt x="816178" y="210908"/>
                </a:lnTo>
                <a:lnTo>
                  <a:pt x="816178" y="216725"/>
                </a:lnTo>
                <a:lnTo>
                  <a:pt x="829322" y="263525"/>
                </a:lnTo>
                <a:lnTo>
                  <a:pt x="869073" y="292074"/>
                </a:lnTo>
                <a:lnTo>
                  <a:pt x="910907" y="297599"/>
                </a:lnTo>
                <a:lnTo>
                  <a:pt x="936231" y="295795"/>
                </a:lnTo>
                <a:lnTo>
                  <a:pt x="977582" y="281292"/>
                </a:lnTo>
                <a:lnTo>
                  <a:pt x="1006983" y="252768"/>
                </a:lnTo>
                <a:lnTo>
                  <a:pt x="1026515" y="213296"/>
                </a:lnTo>
                <a:lnTo>
                  <a:pt x="1037082" y="163195"/>
                </a:lnTo>
                <a:lnTo>
                  <a:pt x="1042073" y="100838"/>
                </a:lnTo>
                <a:lnTo>
                  <a:pt x="1042695" y="64973"/>
                </a:lnTo>
                <a:close/>
              </a:path>
              <a:path w="1857375" h="297814">
                <a:moveTo>
                  <a:pt x="1312799" y="274561"/>
                </a:moveTo>
                <a:lnTo>
                  <a:pt x="1300416" y="233934"/>
                </a:lnTo>
                <a:lnTo>
                  <a:pt x="1287297" y="215074"/>
                </a:lnTo>
                <a:lnTo>
                  <a:pt x="1281480" y="221678"/>
                </a:lnTo>
                <a:lnTo>
                  <a:pt x="1276794" y="225793"/>
                </a:lnTo>
                <a:lnTo>
                  <a:pt x="1234109" y="242049"/>
                </a:lnTo>
                <a:lnTo>
                  <a:pt x="1188199" y="251447"/>
                </a:lnTo>
                <a:lnTo>
                  <a:pt x="1148651" y="256095"/>
                </a:lnTo>
                <a:lnTo>
                  <a:pt x="1139812" y="256286"/>
                </a:lnTo>
                <a:lnTo>
                  <a:pt x="1142619" y="184823"/>
                </a:lnTo>
                <a:lnTo>
                  <a:pt x="1247546" y="184823"/>
                </a:lnTo>
                <a:lnTo>
                  <a:pt x="1250391" y="181597"/>
                </a:lnTo>
                <a:lnTo>
                  <a:pt x="1253617" y="168605"/>
                </a:lnTo>
                <a:lnTo>
                  <a:pt x="1254429" y="163271"/>
                </a:lnTo>
                <a:lnTo>
                  <a:pt x="1254429" y="152603"/>
                </a:lnTo>
                <a:lnTo>
                  <a:pt x="1252093" y="149339"/>
                </a:lnTo>
                <a:lnTo>
                  <a:pt x="1144270" y="149339"/>
                </a:lnTo>
                <a:lnTo>
                  <a:pt x="1148626" y="41503"/>
                </a:lnTo>
                <a:lnTo>
                  <a:pt x="1201597" y="47269"/>
                </a:lnTo>
                <a:lnTo>
                  <a:pt x="1240764" y="55968"/>
                </a:lnTo>
                <a:lnTo>
                  <a:pt x="1278953" y="78549"/>
                </a:lnTo>
                <a:lnTo>
                  <a:pt x="1284173" y="76936"/>
                </a:lnTo>
                <a:lnTo>
                  <a:pt x="1300099" y="37045"/>
                </a:lnTo>
                <a:lnTo>
                  <a:pt x="1304467" y="19011"/>
                </a:lnTo>
                <a:lnTo>
                  <a:pt x="1304467" y="7239"/>
                </a:lnTo>
                <a:lnTo>
                  <a:pt x="1302016" y="3975"/>
                </a:lnTo>
                <a:lnTo>
                  <a:pt x="1103452" y="3975"/>
                </a:lnTo>
                <a:lnTo>
                  <a:pt x="1098016" y="3721"/>
                </a:lnTo>
                <a:lnTo>
                  <a:pt x="1092746" y="4102"/>
                </a:lnTo>
                <a:lnTo>
                  <a:pt x="1082522" y="6108"/>
                </a:lnTo>
                <a:lnTo>
                  <a:pt x="1079969" y="8890"/>
                </a:lnTo>
                <a:lnTo>
                  <a:pt x="1079969" y="13474"/>
                </a:lnTo>
                <a:lnTo>
                  <a:pt x="1086281" y="278015"/>
                </a:lnTo>
                <a:lnTo>
                  <a:pt x="1086281" y="282930"/>
                </a:lnTo>
                <a:lnTo>
                  <a:pt x="1087894" y="286778"/>
                </a:lnTo>
                <a:lnTo>
                  <a:pt x="1094359" y="292265"/>
                </a:lnTo>
                <a:lnTo>
                  <a:pt x="1098435" y="293624"/>
                </a:lnTo>
                <a:lnTo>
                  <a:pt x="1103350" y="293624"/>
                </a:lnTo>
                <a:lnTo>
                  <a:pt x="1310386" y="289648"/>
                </a:lnTo>
                <a:lnTo>
                  <a:pt x="1312799" y="286385"/>
                </a:lnTo>
                <a:lnTo>
                  <a:pt x="1312799" y="274561"/>
                </a:lnTo>
                <a:close/>
              </a:path>
              <a:path w="1857375" h="297814">
                <a:moveTo>
                  <a:pt x="1595729" y="215633"/>
                </a:moveTo>
                <a:lnTo>
                  <a:pt x="1556842" y="195821"/>
                </a:lnTo>
                <a:lnTo>
                  <a:pt x="1550581" y="194614"/>
                </a:lnTo>
                <a:lnTo>
                  <a:pt x="1540167" y="194614"/>
                </a:lnTo>
                <a:lnTo>
                  <a:pt x="1536611" y="196557"/>
                </a:lnTo>
                <a:lnTo>
                  <a:pt x="1535061" y="200444"/>
                </a:lnTo>
                <a:lnTo>
                  <a:pt x="1529575" y="215430"/>
                </a:lnTo>
                <a:lnTo>
                  <a:pt x="1523009" y="228104"/>
                </a:lnTo>
                <a:lnTo>
                  <a:pt x="1487347" y="256755"/>
                </a:lnTo>
                <a:lnTo>
                  <a:pt x="1466303" y="260172"/>
                </a:lnTo>
                <a:lnTo>
                  <a:pt x="1452156" y="258686"/>
                </a:lnTo>
                <a:lnTo>
                  <a:pt x="1416748" y="236410"/>
                </a:lnTo>
                <a:lnTo>
                  <a:pt x="1397939" y="183781"/>
                </a:lnTo>
                <a:lnTo>
                  <a:pt x="1396682" y="158737"/>
                </a:lnTo>
                <a:lnTo>
                  <a:pt x="1397419" y="138417"/>
                </a:lnTo>
                <a:lnTo>
                  <a:pt x="1408417" y="88925"/>
                </a:lnTo>
                <a:lnTo>
                  <a:pt x="1429346" y="56553"/>
                </a:lnTo>
                <a:lnTo>
                  <a:pt x="1464932" y="38188"/>
                </a:lnTo>
                <a:lnTo>
                  <a:pt x="1474254" y="37426"/>
                </a:lnTo>
                <a:lnTo>
                  <a:pt x="1484160" y="38163"/>
                </a:lnTo>
                <a:lnTo>
                  <a:pt x="1518081" y="55702"/>
                </a:lnTo>
                <a:lnTo>
                  <a:pt x="1535353" y="85915"/>
                </a:lnTo>
                <a:lnTo>
                  <a:pt x="1537284" y="88823"/>
                </a:lnTo>
                <a:lnTo>
                  <a:pt x="1575396" y="80746"/>
                </a:lnTo>
                <a:lnTo>
                  <a:pt x="1567065" y="36169"/>
                </a:lnTo>
                <a:lnTo>
                  <a:pt x="1523238" y="9105"/>
                </a:lnTo>
                <a:lnTo>
                  <a:pt x="1473098" y="0"/>
                </a:lnTo>
                <a:lnTo>
                  <a:pt x="1454797" y="1041"/>
                </a:lnTo>
                <a:lnTo>
                  <a:pt x="1403184" y="16586"/>
                </a:lnTo>
                <a:lnTo>
                  <a:pt x="1360893" y="51600"/>
                </a:lnTo>
                <a:lnTo>
                  <a:pt x="1340891" y="86080"/>
                </a:lnTo>
                <a:lnTo>
                  <a:pt x="1330667" y="128549"/>
                </a:lnTo>
                <a:lnTo>
                  <a:pt x="1329385" y="152730"/>
                </a:lnTo>
                <a:lnTo>
                  <a:pt x="1330655" y="176707"/>
                </a:lnTo>
                <a:lnTo>
                  <a:pt x="1340739" y="218109"/>
                </a:lnTo>
                <a:lnTo>
                  <a:pt x="1372514" y="263664"/>
                </a:lnTo>
                <a:lnTo>
                  <a:pt x="1416951" y="289306"/>
                </a:lnTo>
                <a:lnTo>
                  <a:pt x="1467078" y="297599"/>
                </a:lnTo>
                <a:lnTo>
                  <a:pt x="1485265" y="296418"/>
                </a:lnTo>
                <a:lnTo>
                  <a:pt x="1539138" y="278599"/>
                </a:lnTo>
                <a:lnTo>
                  <a:pt x="1570532" y="254647"/>
                </a:lnTo>
                <a:lnTo>
                  <a:pt x="1593532" y="220992"/>
                </a:lnTo>
                <a:lnTo>
                  <a:pt x="1595729" y="215633"/>
                </a:lnTo>
                <a:close/>
              </a:path>
              <a:path w="1857375" h="297814">
                <a:moveTo>
                  <a:pt x="1857159" y="25984"/>
                </a:moveTo>
                <a:lnTo>
                  <a:pt x="1856346" y="20205"/>
                </a:lnTo>
                <a:lnTo>
                  <a:pt x="1853184" y="7531"/>
                </a:lnTo>
                <a:lnTo>
                  <a:pt x="1850072" y="4368"/>
                </a:lnTo>
                <a:lnTo>
                  <a:pt x="1614766" y="1168"/>
                </a:lnTo>
                <a:lnTo>
                  <a:pt x="1610944" y="5943"/>
                </a:lnTo>
                <a:lnTo>
                  <a:pt x="1607413" y="22491"/>
                </a:lnTo>
                <a:lnTo>
                  <a:pt x="1606410" y="29146"/>
                </a:lnTo>
                <a:lnTo>
                  <a:pt x="1605813" y="35483"/>
                </a:lnTo>
                <a:lnTo>
                  <a:pt x="1605610" y="41503"/>
                </a:lnTo>
                <a:lnTo>
                  <a:pt x="1605610" y="54178"/>
                </a:lnTo>
                <a:lnTo>
                  <a:pt x="1608950" y="60515"/>
                </a:lnTo>
                <a:lnTo>
                  <a:pt x="1615605" y="60515"/>
                </a:lnTo>
                <a:lnTo>
                  <a:pt x="1698028" y="55270"/>
                </a:lnTo>
                <a:lnTo>
                  <a:pt x="1704136" y="287909"/>
                </a:lnTo>
                <a:lnTo>
                  <a:pt x="1704136" y="293014"/>
                </a:lnTo>
                <a:lnTo>
                  <a:pt x="1708086" y="295567"/>
                </a:lnTo>
                <a:lnTo>
                  <a:pt x="1722564" y="295567"/>
                </a:lnTo>
                <a:lnTo>
                  <a:pt x="1730667" y="294309"/>
                </a:lnTo>
                <a:lnTo>
                  <a:pt x="1749933" y="289191"/>
                </a:lnTo>
                <a:lnTo>
                  <a:pt x="1754746" y="285381"/>
                </a:lnTo>
                <a:lnTo>
                  <a:pt x="1754746" y="280339"/>
                </a:lnTo>
                <a:lnTo>
                  <a:pt x="1764449" y="50914"/>
                </a:lnTo>
                <a:lnTo>
                  <a:pt x="1849208" y="45377"/>
                </a:lnTo>
                <a:lnTo>
                  <a:pt x="1854504" y="45377"/>
                </a:lnTo>
                <a:lnTo>
                  <a:pt x="1857159" y="40665"/>
                </a:lnTo>
                <a:lnTo>
                  <a:pt x="1857159" y="2598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16" name="object 18" descr=""/>
          <p:cNvSpPr/>
          <p:nvPr/>
        </p:nvSpPr>
        <p:spPr>
          <a:xfrm>
            <a:off x="1371257" y="2390228"/>
            <a:ext cx="1127125" cy="294640"/>
          </a:xfrm>
          <a:custGeom>
            <a:avLst/>
            <a:ahLst/>
            <a:rect l="l" t="t" r="r" b="b"/>
            <a:pathLst>
              <a:path w="1127125" h="294639">
                <a:moveTo>
                  <a:pt x="251548" y="24828"/>
                </a:moveTo>
                <a:lnTo>
                  <a:pt x="250736" y="19037"/>
                </a:lnTo>
                <a:lnTo>
                  <a:pt x="247573" y="6362"/>
                </a:lnTo>
                <a:lnTo>
                  <a:pt x="244462" y="3200"/>
                </a:lnTo>
                <a:lnTo>
                  <a:pt x="9156" y="0"/>
                </a:lnTo>
                <a:lnTo>
                  <a:pt x="5334" y="4787"/>
                </a:lnTo>
                <a:lnTo>
                  <a:pt x="1803" y="21323"/>
                </a:lnTo>
                <a:lnTo>
                  <a:pt x="800" y="27978"/>
                </a:lnTo>
                <a:lnTo>
                  <a:pt x="203" y="34315"/>
                </a:lnTo>
                <a:lnTo>
                  <a:pt x="0" y="40335"/>
                </a:lnTo>
                <a:lnTo>
                  <a:pt x="0" y="53009"/>
                </a:lnTo>
                <a:lnTo>
                  <a:pt x="3327" y="59347"/>
                </a:lnTo>
                <a:lnTo>
                  <a:pt x="9994" y="59347"/>
                </a:lnTo>
                <a:lnTo>
                  <a:pt x="92417" y="54102"/>
                </a:lnTo>
                <a:lnTo>
                  <a:pt x="98526" y="286740"/>
                </a:lnTo>
                <a:lnTo>
                  <a:pt x="98526" y="291846"/>
                </a:lnTo>
                <a:lnTo>
                  <a:pt x="102463" y="294398"/>
                </a:lnTo>
                <a:lnTo>
                  <a:pt x="116954" y="294398"/>
                </a:lnTo>
                <a:lnTo>
                  <a:pt x="125056" y="293141"/>
                </a:lnTo>
                <a:lnTo>
                  <a:pt x="144322" y="288036"/>
                </a:lnTo>
                <a:lnTo>
                  <a:pt x="149148" y="284213"/>
                </a:lnTo>
                <a:lnTo>
                  <a:pt x="149148" y="279171"/>
                </a:lnTo>
                <a:lnTo>
                  <a:pt x="158838" y="49745"/>
                </a:lnTo>
                <a:lnTo>
                  <a:pt x="243598" y="44221"/>
                </a:lnTo>
                <a:lnTo>
                  <a:pt x="248894" y="44221"/>
                </a:lnTo>
                <a:lnTo>
                  <a:pt x="251548" y="39497"/>
                </a:lnTo>
                <a:lnTo>
                  <a:pt x="251548" y="24828"/>
                </a:lnTo>
                <a:close/>
              </a:path>
              <a:path w="1127125" h="294639">
                <a:moveTo>
                  <a:pt x="346049" y="282346"/>
                </a:moveTo>
                <a:lnTo>
                  <a:pt x="345262" y="277037"/>
                </a:lnTo>
                <a:lnTo>
                  <a:pt x="335661" y="11734"/>
                </a:lnTo>
                <a:lnTo>
                  <a:pt x="335661" y="7912"/>
                </a:lnTo>
                <a:lnTo>
                  <a:pt x="333857" y="5422"/>
                </a:lnTo>
                <a:lnTo>
                  <a:pt x="326682" y="3035"/>
                </a:lnTo>
                <a:lnTo>
                  <a:pt x="322999" y="2425"/>
                </a:lnTo>
                <a:lnTo>
                  <a:pt x="311746" y="2425"/>
                </a:lnTo>
                <a:lnTo>
                  <a:pt x="303669" y="3644"/>
                </a:lnTo>
                <a:lnTo>
                  <a:pt x="286283" y="8559"/>
                </a:lnTo>
                <a:lnTo>
                  <a:pt x="281952" y="12534"/>
                </a:lnTo>
                <a:lnTo>
                  <a:pt x="281952" y="18034"/>
                </a:lnTo>
                <a:lnTo>
                  <a:pt x="276034" y="283349"/>
                </a:lnTo>
                <a:lnTo>
                  <a:pt x="276034" y="289166"/>
                </a:lnTo>
                <a:lnTo>
                  <a:pt x="281952" y="292074"/>
                </a:lnTo>
                <a:lnTo>
                  <a:pt x="293776" y="292074"/>
                </a:lnTo>
                <a:lnTo>
                  <a:pt x="301091" y="291858"/>
                </a:lnTo>
                <a:lnTo>
                  <a:pt x="309079" y="291198"/>
                </a:lnTo>
                <a:lnTo>
                  <a:pt x="317715" y="290106"/>
                </a:lnTo>
                <a:lnTo>
                  <a:pt x="327037" y="288582"/>
                </a:lnTo>
                <a:lnTo>
                  <a:pt x="339966" y="286194"/>
                </a:lnTo>
                <a:lnTo>
                  <a:pt x="346049" y="282346"/>
                </a:lnTo>
                <a:close/>
              </a:path>
              <a:path w="1127125" h="294639">
                <a:moveTo>
                  <a:pt x="625094" y="24828"/>
                </a:moveTo>
                <a:lnTo>
                  <a:pt x="624281" y="19037"/>
                </a:lnTo>
                <a:lnTo>
                  <a:pt x="621118" y="6362"/>
                </a:lnTo>
                <a:lnTo>
                  <a:pt x="618007" y="3200"/>
                </a:lnTo>
                <a:lnTo>
                  <a:pt x="382701" y="0"/>
                </a:lnTo>
                <a:lnTo>
                  <a:pt x="378879" y="4787"/>
                </a:lnTo>
                <a:lnTo>
                  <a:pt x="375348" y="21323"/>
                </a:lnTo>
                <a:lnTo>
                  <a:pt x="374345" y="27978"/>
                </a:lnTo>
                <a:lnTo>
                  <a:pt x="373748" y="34315"/>
                </a:lnTo>
                <a:lnTo>
                  <a:pt x="373545" y="40335"/>
                </a:lnTo>
                <a:lnTo>
                  <a:pt x="373545" y="53009"/>
                </a:lnTo>
                <a:lnTo>
                  <a:pt x="376885" y="59347"/>
                </a:lnTo>
                <a:lnTo>
                  <a:pt x="383540" y="59347"/>
                </a:lnTo>
                <a:lnTo>
                  <a:pt x="465963" y="54102"/>
                </a:lnTo>
                <a:lnTo>
                  <a:pt x="472071" y="286740"/>
                </a:lnTo>
                <a:lnTo>
                  <a:pt x="472071" y="291846"/>
                </a:lnTo>
                <a:lnTo>
                  <a:pt x="476021" y="294398"/>
                </a:lnTo>
                <a:lnTo>
                  <a:pt x="490499" y="294398"/>
                </a:lnTo>
                <a:lnTo>
                  <a:pt x="498614" y="293141"/>
                </a:lnTo>
                <a:lnTo>
                  <a:pt x="517867" y="288036"/>
                </a:lnTo>
                <a:lnTo>
                  <a:pt x="522693" y="284213"/>
                </a:lnTo>
                <a:lnTo>
                  <a:pt x="522693" y="279171"/>
                </a:lnTo>
                <a:lnTo>
                  <a:pt x="532384" y="49745"/>
                </a:lnTo>
                <a:lnTo>
                  <a:pt x="617143" y="44221"/>
                </a:lnTo>
                <a:lnTo>
                  <a:pt x="622439" y="44221"/>
                </a:lnTo>
                <a:lnTo>
                  <a:pt x="625094" y="39497"/>
                </a:lnTo>
                <a:lnTo>
                  <a:pt x="625094" y="24828"/>
                </a:lnTo>
                <a:close/>
              </a:path>
              <a:path w="1127125" h="294639">
                <a:moveTo>
                  <a:pt x="878420" y="273392"/>
                </a:moveTo>
                <a:lnTo>
                  <a:pt x="866051" y="232765"/>
                </a:lnTo>
                <a:lnTo>
                  <a:pt x="852919" y="213918"/>
                </a:lnTo>
                <a:lnTo>
                  <a:pt x="847102" y="220510"/>
                </a:lnTo>
                <a:lnTo>
                  <a:pt x="842416" y="224624"/>
                </a:lnTo>
                <a:lnTo>
                  <a:pt x="799731" y="240880"/>
                </a:lnTo>
                <a:lnTo>
                  <a:pt x="753821" y="250278"/>
                </a:lnTo>
                <a:lnTo>
                  <a:pt x="714273" y="254927"/>
                </a:lnTo>
                <a:lnTo>
                  <a:pt x="705434" y="255130"/>
                </a:lnTo>
                <a:lnTo>
                  <a:pt x="715225" y="19291"/>
                </a:lnTo>
                <a:lnTo>
                  <a:pt x="715873" y="13538"/>
                </a:lnTo>
                <a:lnTo>
                  <a:pt x="710057" y="9436"/>
                </a:lnTo>
                <a:lnTo>
                  <a:pt x="688784" y="5321"/>
                </a:lnTo>
                <a:lnTo>
                  <a:pt x="680250" y="4140"/>
                </a:lnTo>
                <a:lnTo>
                  <a:pt x="672147" y="3429"/>
                </a:lnTo>
                <a:lnTo>
                  <a:pt x="664514" y="3200"/>
                </a:lnTo>
                <a:lnTo>
                  <a:pt x="651903" y="3200"/>
                </a:lnTo>
                <a:lnTo>
                  <a:pt x="645604" y="6235"/>
                </a:lnTo>
                <a:lnTo>
                  <a:pt x="645604" y="12319"/>
                </a:lnTo>
                <a:lnTo>
                  <a:pt x="651903" y="276847"/>
                </a:lnTo>
                <a:lnTo>
                  <a:pt x="651903" y="281762"/>
                </a:lnTo>
                <a:lnTo>
                  <a:pt x="653516" y="285610"/>
                </a:lnTo>
                <a:lnTo>
                  <a:pt x="659980" y="291096"/>
                </a:lnTo>
                <a:lnTo>
                  <a:pt x="664057" y="292455"/>
                </a:lnTo>
                <a:lnTo>
                  <a:pt x="668972" y="292455"/>
                </a:lnTo>
                <a:lnTo>
                  <a:pt x="876007" y="288480"/>
                </a:lnTo>
                <a:lnTo>
                  <a:pt x="878420" y="285216"/>
                </a:lnTo>
                <a:lnTo>
                  <a:pt x="878420" y="273392"/>
                </a:lnTo>
                <a:close/>
              </a:path>
              <a:path w="1127125" h="294639">
                <a:moveTo>
                  <a:pt x="1126667" y="273392"/>
                </a:moveTo>
                <a:lnTo>
                  <a:pt x="1114285" y="232765"/>
                </a:lnTo>
                <a:lnTo>
                  <a:pt x="1101166" y="213918"/>
                </a:lnTo>
                <a:lnTo>
                  <a:pt x="1095349" y="220510"/>
                </a:lnTo>
                <a:lnTo>
                  <a:pt x="1090663" y="224624"/>
                </a:lnTo>
                <a:lnTo>
                  <a:pt x="1047965" y="240880"/>
                </a:lnTo>
                <a:lnTo>
                  <a:pt x="1002068" y="250278"/>
                </a:lnTo>
                <a:lnTo>
                  <a:pt x="962520" y="254927"/>
                </a:lnTo>
                <a:lnTo>
                  <a:pt x="953668" y="255130"/>
                </a:lnTo>
                <a:lnTo>
                  <a:pt x="956487" y="183654"/>
                </a:lnTo>
                <a:lnTo>
                  <a:pt x="1061402" y="183654"/>
                </a:lnTo>
                <a:lnTo>
                  <a:pt x="1064247" y="180428"/>
                </a:lnTo>
                <a:lnTo>
                  <a:pt x="1067485" y="167436"/>
                </a:lnTo>
                <a:lnTo>
                  <a:pt x="1068285" y="162102"/>
                </a:lnTo>
                <a:lnTo>
                  <a:pt x="1068285" y="151434"/>
                </a:lnTo>
                <a:lnTo>
                  <a:pt x="1065961" y="148170"/>
                </a:lnTo>
                <a:lnTo>
                  <a:pt x="958138" y="148170"/>
                </a:lnTo>
                <a:lnTo>
                  <a:pt x="962494" y="40335"/>
                </a:lnTo>
                <a:lnTo>
                  <a:pt x="1015466" y="46101"/>
                </a:lnTo>
                <a:lnTo>
                  <a:pt x="1054620" y="54800"/>
                </a:lnTo>
                <a:lnTo>
                  <a:pt x="1092822" y="77381"/>
                </a:lnTo>
                <a:lnTo>
                  <a:pt x="1098029" y="75768"/>
                </a:lnTo>
                <a:lnTo>
                  <a:pt x="1113967" y="35877"/>
                </a:lnTo>
                <a:lnTo>
                  <a:pt x="1118323" y="17843"/>
                </a:lnTo>
                <a:lnTo>
                  <a:pt x="1118323" y="6070"/>
                </a:lnTo>
                <a:lnTo>
                  <a:pt x="1115872" y="2806"/>
                </a:lnTo>
                <a:lnTo>
                  <a:pt x="917308" y="2806"/>
                </a:lnTo>
                <a:lnTo>
                  <a:pt x="911885" y="2552"/>
                </a:lnTo>
                <a:lnTo>
                  <a:pt x="906614" y="2946"/>
                </a:lnTo>
                <a:lnTo>
                  <a:pt x="896404" y="4940"/>
                </a:lnTo>
                <a:lnTo>
                  <a:pt x="893838" y="7721"/>
                </a:lnTo>
                <a:lnTo>
                  <a:pt x="893838" y="12319"/>
                </a:lnTo>
                <a:lnTo>
                  <a:pt x="900150" y="276847"/>
                </a:lnTo>
                <a:lnTo>
                  <a:pt x="900150" y="281762"/>
                </a:lnTo>
                <a:lnTo>
                  <a:pt x="901763" y="285610"/>
                </a:lnTo>
                <a:lnTo>
                  <a:pt x="908227" y="291096"/>
                </a:lnTo>
                <a:lnTo>
                  <a:pt x="912304" y="292455"/>
                </a:lnTo>
                <a:lnTo>
                  <a:pt x="917219" y="292455"/>
                </a:lnTo>
                <a:lnTo>
                  <a:pt x="1124242" y="288480"/>
                </a:lnTo>
                <a:lnTo>
                  <a:pt x="1126667" y="285216"/>
                </a:lnTo>
                <a:lnTo>
                  <a:pt x="1126667" y="27339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grpSp>
        <p:nvGrpSpPr>
          <p:cNvPr id="26" name="object 19" descr=""/>
          <p:cNvGrpSpPr/>
          <p:nvPr/>
        </p:nvGrpSpPr>
        <p:grpSpPr>
          <a:xfrm>
            <a:off x="1148592" y="5993763"/>
            <a:ext cx="2759075" cy="220345"/>
            <a:chOff x="1148592" y="5993763"/>
            <a:chExt cx="2759075" cy="220345"/>
          </a:xfrm>
        </p:grpSpPr>
        <p:pic>
          <p:nvPicPr>
            <p:cNvPr id="2097157" name="object 20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304630" y="6036321"/>
              <a:ext cx="1595850" cy="148944"/>
            </a:xfrm>
            <a:prstGeom prst="rect"/>
          </p:spPr>
        </p:pic>
        <p:pic>
          <p:nvPicPr>
            <p:cNvPr id="2097158" name="object 21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48592" y="5993763"/>
              <a:ext cx="2759044" cy="219867"/>
            </a:xfrm>
            <a:prstGeom prst="rect"/>
          </p:spPr>
        </p:pic>
      </p:grpSp>
      <p:sp>
        <p:nvSpPr>
          <p:cNvPr id="1048617" name="object 22" descr=""/>
          <p:cNvSpPr/>
          <p:nvPr/>
        </p:nvSpPr>
        <p:spPr>
          <a:xfrm>
            <a:off x="1148613" y="3035045"/>
            <a:ext cx="819785" cy="408305"/>
          </a:xfrm>
          <a:custGeom>
            <a:avLst/>
            <a:ahLst/>
            <a:rect l="l" t="t" r="r" b="b"/>
            <a:pathLst>
              <a:path w="819785" h="408304">
                <a:moveTo>
                  <a:pt x="243916" y="283730"/>
                </a:moveTo>
                <a:lnTo>
                  <a:pt x="230949" y="241160"/>
                </a:lnTo>
                <a:lnTo>
                  <a:pt x="217195" y="221424"/>
                </a:lnTo>
                <a:lnTo>
                  <a:pt x="211099" y="228333"/>
                </a:lnTo>
                <a:lnTo>
                  <a:pt x="206197" y="232651"/>
                </a:lnTo>
                <a:lnTo>
                  <a:pt x="161467" y="249669"/>
                </a:lnTo>
                <a:lnTo>
                  <a:pt x="113372" y="259511"/>
                </a:lnTo>
                <a:lnTo>
                  <a:pt x="71945" y="264388"/>
                </a:lnTo>
                <a:lnTo>
                  <a:pt x="62687" y="264591"/>
                </a:lnTo>
                <a:lnTo>
                  <a:pt x="65633" y="189725"/>
                </a:lnTo>
                <a:lnTo>
                  <a:pt x="175552" y="189725"/>
                </a:lnTo>
                <a:lnTo>
                  <a:pt x="178523" y="186334"/>
                </a:lnTo>
                <a:lnTo>
                  <a:pt x="181914" y="172720"/>
                </a:lnTo>
                <a:lnTo>
                  <a:pt x="182765" y="167144"/>
                </a:lnTo>
                <a:lnTo>
                  <a:pt x="182765" y="155968"/>
                </a:lnTo>
                <a:lnTo>
                  <a:pt x="180327" y="152539"/>
                </a:lnTo>
                <a:lnTo>
                  <a:pt x="67360" y="152539"/>
                </a:lnTo>
                <a:lnTo>
                  <a:pt x="71932" y="39573"/>
                </a:lnTo>
                <a:lnTo>
                  <a:pt x="127419" y="45618"/>
                </a:lnTo>
                <a:lnTo>
                  <a:pt x="168440" y="54737"/>
                </a:lnTo>
                <a:lnTo>
                  <a:pt x="208457" y="78384"/>
                </a:lnTo>
                <a:lnTo>
                  <a:pt x="213918" y="76695"/>
                </a:lnTo>
                <a:lnTo>
                  <a:pt x="230606" y="34912"/>
                </a:lnTo>
                <a:lnTo>
                  <a:pt x="235178" y="16014"/>
                </a:lnTo>
                <a:lnTo>
                  <a:pt x="235178" y="3683"/>
                </a:lnTo>
                <a:lnTo>
                  <a:pt x="232600" y="266"/>
                </a:lnTo>
                <a:lnTo>
                  <a:pt x="24587" y="266"/>
                </a:lnTo>
                <a:lnTo>
                  <a:pt x="18897" y="0"/>
                </a:lnTo>
                <a:lnTo>
                  <a:pt x="13385" y="406"/>
                </a:lnTo>
                <a:lnTo>
                  <a:pt x="2679" y="2501"/>
                </a:lnTo>
                <a:lnTo>
                  <a:pt x="0" y="5410"/>
                </a:lnTo>
                <a:lnTo>
                  <a:pt x="0" y="10223"/>
                </a:lnTo>
                <a:lnTo>
                  <a:pt x="6604" y="287350"/>
                </a:lnTo>
                <a:lnTo>
                  <a:pt x="6604" y="292493"/>
                </a:lnTo>
                <a:lnTo>
                  <a:pt x="8305" y="296532"/>
                </a:lnTo>
                <a:lnTo>
                  <a:pt x="15074" y="302285"/>
                </a:lnTo>
                <a:lnTo>
                  <a:pt x="19342" y="303707"/>
                </a:lnTo>
                <a:lnTo>
                  <a:pt x="24485" y="303707"/>
                </a:lnTo>
                <a:lnTo>
                  <a:pt x="236296" y="299542"/>
                </a:lnTo>
                <a:lnTo>
                  <a:pt x="241376" y="299542"/>
                </a:lnTo>
                <a:lnTo>
                  <a:pt x="243916" y="296125"/>
                </a:lnTo>
                <a:lnTo>
                  <a:pt x="243916" y="283730"/>
                </a:lnTo>
                <a:close/>
              </a:path>
              <a:path w="819785" h="408304">
                <a:moveTo>
                  <a:pt x="576567" y="196532"/>
                </a:moveTo>
                <a:lnTo>
                  <a:pt x="566737" y="144818"/>
                </a:lnTo>
                <a:lnTo>
                  <a:pt x="536829" y="110921"/>
                </a:lnTo>
                <a:lnTo>
                  <a:pt x="504748" y="104292"/>
                </a:lnTo>
                <a:lnTo>
                  <a:pt x="493877" y="105041"/>
                </a:lnTo>
                <a:lnTo>
                  <a:pt x="456171" y="122123"/>
                </a:lnTo>
                <a:lnTo>
                  <a:pt x="440334" y="138518"/>
                </a:lnTo>
                <a:lnTo>
                  <a:pt x="437896" y="133616"/>
                </a:lnTo>
                <a:lnTo>
                  <a:pt x="402348" y="107391"/>
                </a:lnTo>
                <a:lnTo>
                  <a:pt x="379895" y="104292"/>
                </a:lnTo>
                <a:lnTo>
                  <a:pt x="369887" y="104952"/>
                </a:lnTo>
                <a:lnTo>
                  <a:pt x="330923" y="121894"/>
                </a:lnTo>
                <a:lnTo>
                  <a:pt x="323621" y="127660"/>
                </a:lnTo>
                <a:lnTo>
                  <a:pt x="323621" y="113499"/>
                </a:lnTo>
                <a:lnTo>
                  <a:pt x="321449" y="110820"/>
                </a:lnTo>
                <a:lnTo>
                  <a:pt x="312775" y="108927"/>
                </a:lnTo>
                <a:lnTo>
                  <a:pt x="308483" y="108458"/>
                </a:lnTo>
                <a:lnTo>
                  <a:pt x="297014" y="108673"/>
                </a:lnTo>
                <a:lnTo>
                  <a:pt x="289458" y="109347"/>
                </a:lnTo>
                <a:lnTo>
                  <a:pt x="281520" y="110451"/>
                </a:lnTo>
                <a:lnTo>
                  <a:pt x="261924" y="114312"/>
                </a:lnTo>
                <a:lnTo>
                  <a:pt x="256603" y="118414"/>
                </a:lnTo>
                <a:lnTo>
                  <a:pt x="257276" y="124307"/>
                </a:lnTo>
                <a:lnTo>
                  <a:pt x="273939" y="297916"/>
                </a:lnTo>
                <a:lnTo>
                  <a:pt x="273939" y="302856"/>
                </a:lnTo>
                <a:lnTo>
                  <a:pt x="278612" y="305333"/>
                </a:lnTo>
                <a:lnTo>
                  <a:pt x="294398" y="305333"/>
                </a:lnTo>
                <a:lnTo>
                  <a:pt x="301942" y="304558"/>
                </a:lnTo>
                <a:lnTo>
                  <a:pt x="319278" y="301434"/>
                </a:lnTo>
                <a:lnTo>
                  <a:pt x="323621" y="298259"/>
                </a:lnTo>
                <a:lnTo>
                  <a:pt x="323621" y="190944"/>
                </a:lnTo>
                <a:lnTo>
                  <a:pt x="327837" y="180530"/>
                </a:lnTo>
                <a:lnTo>
                  <a:pt x="355384" y="145986"/>
                </a:lnTo>
                <a:lnTo>
                  <a:pt x="366991" y="142684"/>
                </a:lnTo>
                <a:lnTo>
                  <a:pt x="374777" y="142684"/>
                </a:lnTo>
                <a:lnTo>
                  <a:pt x="391274" y="182549"/>
                </a:lnTo>
                <a:lnTo>
                  <a:pt x="391680" y="194398"/>
                </a:lnTo>
                <a:lnTo>
                  <a:pt x="390779" y="214223"/>
                </a:lnTo>
                <a:lnTo>
                  <a:pt x="388099" y="235089"/>
                </a:lnTo>
                <a:lnTo>
                  <a:pt x="383628" y="256984"/>
                </a:lnTo>
                <a:lnTo>
                  <a:pt x="377355" y="279933"/>
                </a:lnTo>
                <a:lnTo>
                  <a:pt x="376275" y="285623"/>
                </a:lnTo>
                <a:lnTo>
                  <a:pt x="379247" y="289077"/>
                </a:lnTo>
                <a:lnTo>
                  <a:pt x="393344" y="291452"/>
                </a:lnTo>
                <a:lnTo>
                  <a:pt x="400215" y="292023"/>
                </a:lnTo>
                <a:lnTo>
                  <a:pt x="419582" y="292023"/>
                </a:lnTo>
                <a:lnTo>
                  <a:pt x="442353" y="254254"/>
                </a:lnTo>
                <a:lnTo>
                  <a:pt x="451332" y="206895"/>
                </a:lnTo>
                <a:lnTo>
                  <a:pt x="451713" y="195211"/>
                </a:lnTo>
                <a:lnTo>
                  <a:pt x="451612" y="185191"/>
                </a:lnTo>
                <a:lnTo>
                  <a:pt x="451408" y="183222"/>
                </a:lnTo>
                <a:lnTo>
                  <a:pt x="455320" y="174574"/>
                </a:lnTo>
                <a:lnTo>
                  <a:pt x="484936" y="142684"/>
                </a:lnTo>
                <a:lnTo>
                  <a:pt x="499567" y="142684"/>
                </a:lnTo>
                <a:lnTo>
                  <a:pt x="516115" y="182156"/>
                </a:lnTo>
                <a:lnTo>
                  <a:pt x="516534" y="193992"/>
                </a:lnTo>
                <a:lnTo>
                  <a:pt x="516229" y="204800"/>
                </a:lnTo>
                <a:lnTo>
                  <a:pt x="508965" y="253720"/>
                </a:lnTo>
                <a:lnTo>
                  <a:pt x="497840" y="292938"/>
                </a:lnTo>
                <a:lnTo>
                  <a:pt x="495261" y="298831"/>
                </a:lnTo>
                <a:lnTo>
                  <a:pt x="498208" y="302590"/>
                </a:lnTo>
                <a:lnTo>
                  <a:pt x="515213" y="305841"/>
                </a:lnTo>
                <a:lnTo>
                  <a:pt x="522732" y="306654"/>
                </a:lnTo>
                <a:lnTo>
                  <a:pt x="529234" y="306654"/>
                </a:lnTo>
                <a:lnTo>
                  <a:pt x="538975" y="306654"/>
                </a:lnTo>
                <a:lnTo>
                  <a:pt x="563968" y="266649"/>
                </a:lnTo>
                <a:lnTo>
                  <a:pt x="574509" y="224548"/>
                </a:lnTo>
                <a:lnTo>
                  <a:pt x="576059" y="210489"/>
                </a:lnTo>
                <a:lnTo>
                  <a:pt x="576567" y="196532"/>
                </a:lnTo>
                <a:close/>
              </a:path>
              <a:path w="819785" h="408304">
                <a:moveTo>
                  <a:pt x="819188" y="198564"/>
                </a:moveTo>
                <a:lnTo>
                  <a:pt x="808520" y="151422"/>
                </a:lnTo>
                <a:lnTo>
                  <a:pt x="782091" y="120446"/>
                </a:lnTo>
                <a:lnTo>
                  <a:pt x="754989" y="107454"/>
                </a:lnTo>
                <a:lnTo>
                  <a:pt x="754989" y="201510"/>
                </a:lnTo>
                <a:lnTo>
                  <a:pt x="754557" y="212953"/>
                </a:lnTo>
                <a:lnTo>
                  <a:pt x="740562" y="256413"/>
                </a:lnTo>
                <a:lnTo>
                  <a:pt x="716851" y="274853"/>
                </a:lnTo>
                <a:lnTo>
                  <a:pt x="709066" y="274853"/>
                </a:lnTo>
                <a:lnTo>
                  <a:pt x="697268" y="273316"/>
                </a:lnTo>
                <a:lnTo>
                  <a:pt x="686663" y="268681"/>
                </a:lnTo>
                <a:lnTo>
                  <a:pt x="677252" y="260972"/>
                </a:lnTo>
                <a:lnTo>
                  <a:pt x="669036" y="250164"/>
                </a:lnTo>
                <a:lnTo>
                  <a:pt x="670661" y="193586"/>
                </a:lnTo>
                <a:lnTo>
                  <a:pt x="689254" y="156705"/>
                </a:lnTo>
                <a:lnTo>
                  <a:pt x="716584" y="142684"/>
                </a:lnTo>
                <a:lnTo>
                  <a:pt x="724547" y="143751"/>
                </a:lnTo>
                <a:lnTo>
                  <a:pt x="752271" y="178676"/>
                </a:lnTo>
                <a:lnTo>
                  <a:pt x="754989" y="201510"/>
                </a:lnTo>
                <a:lnTo>
                  <a:pt x="754989" y="107454"/>
                </a:lnTo>
                <a:lnTo>
                  <a:pt x="742810" y="105092"/>
                </a:lnTo>
                <a:lnTo>
                  <a:pt x="729488" y="104292"/>
                </a:lnTo>
                <a:lnTo>
                  <a:pt x="711339" y="105295"/>
                </a:lnTo>
                <a:lnTo>
                  <a:pt x="695833" y="108331"/>
                </a:lnTo>
                <a:lnTo>
                  <a:pt x="682955" y="113372"/>
                </a:lnTo>
                <a:lnTo>
                  <a:pt x="672693" y="120446"/>
                </a:lnTo>
                <a:lnTo>
                  <a:pt x="672795" y="111328"/>
                </a:lnTo>
                <a:lnTo>
                  <a:pt x="667715" y="108458"/>
                </a:lnTo>
                <a:lnTo>
                  <a:pt x="657567" y="108458"/>
                </a:lnTo>
                <a:lnTo>
                  <a:pt x="608736" y="116586"/>
                </a:lnTo>
                <a:lnTo>
                  <a:pt x="602094" y="121183"/>
                </a:lnTo>
                <a:lnTo>
                  <a:pt x="602703" y="127152"/>
                </a:lnTo>
                <a:lnTo>
                  <a:pt x="616013" y="400113"/>
                </a:lnTo>
                <a:lnTo>
                  <a:pt x="616013" y="405193"/>
                </a:lnTo>
                <a:lnTo>
                  <a:pt x="620547" y="407733"/>
                </a:lnTo>
                <a:lnTo>
                  <a:pt x="636054" y="407733"/>
                </a:lnTo>
                <a:lnTo>
                  <a:pt x="643610" y="406920"/>
                </a:lnTo>
                <a:lnTo>
                  <a:pt x="660946" y="403733"/>
                </a:lnTo>
                <a:lnTo>
                  <a:pt x="665276" y="400621"/>
                </a:lnTo>
                <a:lnTo>
                  <a:pt x="665276" y="395947"/>
                </a:lnTo>
                <a:lnTo>
                  <a:pt x="667918" y="296087"/>
                </a:lnTo>
                <a:lnTo>
                  <a:pt x="676338" y="300304"/>
                </a:lnTo>
                <a:lnTo>
                  <a:pt x="686765" y="303326"/>
                </a:lnTo>
                <a:lnTo>
                  <a:pt x="699198" y="305130"/>
                </a:lnTo>
                <a:lnTo>
                  <a:pt x="713638" y="305739"/>
                </a:lnTo>
                <a:lnTo>
                  <a:pt x="727506" y="304927"/>
                </a:lnTo>
                <a:lnTo>
                  <a:pt x="766152" y="292735"/>
                </a:lnTo>
                <a:lnTo>
                  <a:pt x="796975" y="266827"/>
                </a:lnTo>
                <a:lnTo>
                  <a:pt x="815581" y="228968"/>
                </a:lnTo>
                <a:lnTo>
                  <a:pt x="818286" y="214261"/>
                </a:lnTo>
                <a:lnTo>
                  <a:pt x="819188" y="198564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18" name="object 23" descr=""/>
          <p:cNvSpPr/>
          <p:nvPr/>
        </p:nvSpPr>
        <p:spPr>
          <a:xfrm>
            <a:off x="2020974" y="3014478"/>
            <a:ext cx="71120" cy="328295"/>
          </a:xfrm>
          <a:custGeom>
            <a:avLst/>
            <a:ahLst/>
            <a:rect l="l" t="t" r="r" b="b"/>
            <a:pathLst>
              <a:path w="71119" h="328295">
                <a:moveTo>
                  <a:pt x="55334" y="328026"/>
                </a:moveTo>
                <a:lnTo>
                  <a:pt x="39753" y="328026"/>
                </a:lnTo>
                <a:lnTo>
                  <a:pt x="31898" y="327212"/>
                </a:lnTo>
                <a:lnTo>
                  <a:pt x="16050" y="323962"/>
                </a:lnTo>
                <a:lnTo>
                  <a:pt x="12088" y="320677"/>
                </a:lnTo>
                <a:lnTo>
                  <a:pt x="12088" y="315734"/>
                </a:lnTo>
                <a:lnTo>
                  <a:pt x="0" y="10361"/>
                </a:lnTo>
                <a:lnTo>
                  <a:pt x="0" y="5350"/>
                </a:lnTo>
                <a:lnTo>
                  <a:pt x="3216" y="2370"/>
                </a:lnTo>
                <a:lnTo>
                  <a:pt x="16152" y="474"/>
                </a:lnTo>
                <a:lnTo>
                  <a:pt x="22043" y="0"/>
                </a:lnTo>
                <a:lnTo>
                  <a:pt x="34215" y="209"/>
                </a:lnTo>
                <a:lnTo>
                  <a:pt x="41269" y="838"/>
                </a:lnTo>
                <a:lnTo>
                  <a:pt x="48488" y="1885"/>
                </a:lnTo>
                <a:lnTo>
                  <a:pt x="65832" y="5519"/>
                </a:lnTo>
                <a:lnTo>
                  <a:pt x="70806" y="8838"/>
                </a:lnTo>
                <a:lnTo>
                  <a:pt x="70806" y="13307"/>
                </a:lnTo>
                <a:lnTo>
                  <a:pt x="59221" y="319899"/>
                </a:lnTo>
                <a:lnTo>
                  <a:pt x="59221" y="325316"/>
                </a:lnTo>
                <a:lnTo>
                  <a:pt x="55334" y="328026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grpSp>
        <p:nvGrpSpPr>
          <p:cNvPr id="27" name="object 24" descr=""/>
          <p:cNvGrpSpPr/>
          <p:nvPr/>
        </p:nvGrpSpPr>
        <p:grpSpPr>
          <a:xfrm>
            <a:off x="2141505" y="3139330"/>
            <a:ext cx="852169" cy="303530"/>
            <a:chOff x="2141505" y="3139330"/>
            <a:chExt cx="852169" cy="303530"/>
          </a:xfrm>
        </p:grpSpPr>
        <p:pic>
          <p:nvPicPr>
            <p:cNvPr id="2097159" name="object 25" descr="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141505" y="3141361"/>
              <a:ext cx="211096" cy="199416"/>
            </a:xfrm>
            <a:prstGeom prst="rect"/>
          </p:spPr>
        </p:pic>
        <p:sp>
          <p:nvSpPr>
            <p:cNvPr id="1048619" name="object 26" descr=""/>
            <p:cNvSpPr/>
            <p:nvPr/>
          </p:nvSpPr>
          <p:spPr>
            <a:xfrm>
              <a:off x="2368158" y="3139330"/>
              <a:ext cx="205740" cy="303530"/>
            </a:xfrm>
            <a:custGeom>
              <a:avLst/>
              <a:ahLst/>
              <a:rect l="l" t="t" r="r" b="b"/>
              <a:pathLst>
                <a:path w="205739" h="303529">
                  <a:moveTo>
                    <a:pt x="105548" y="303441"/>
                  </a:moveTo>
                  <a:lnTo>
                    <a:pt x="67354" y="296641"/>
                  </a:lnTo>
                  <a:lnTo>
                    <a:pt x="28800" y="267771"/>
                  </a:lnTo>
                  <a:lnTo>
                    <a:pt x="20275" y="252071"/>
                  </a:lnTo>
                  <a:lnTo>
                    <a:pt x="22308" y="247636"/>
                  </a:lnTo>
                  <a:lnTo>
                    <a:pt x="35179" y="240593"/>
                  </a:lnTo>
                  <a:lnTo>
                    <a:pt x="42120" y="237917"/>
                  </a:lnTo>
                  <a:lnTo>
                    <a:pt x="57024" y="234327"/>
                  </a:lnTo>
                  <a:lnTo>
                    <a:pt x="63587" y="233447"/>
                  </a:lnTo>
                  <a:lnTo>
                    <a:pt x="77744" y="233447"/>
                  </a:lnTo>
                  <a:lnTo>
                    <a:pt x="82889" y="236122"/>
                  </a:lnTo>
                  <a:lnTo>
                    <a:pt x="89774" y="256895"/>
                  </a:lnTo>
                  <a:lnTo>
                    <a:pt x="95689" y="267911"/>
                  </a:lnTo>
                  <a:lnTo>
                    <a:pt x="102469" y="274520"/>
                  </a:lnTo>
                  <a:lnTo>
                    <a:pt x="110115" y="276724"/>
                  </a:lnTo>
                  <a:lnTo>
                    <a:pt x="120793" y="272355"/>
                  </a:lnTo>
                  <a:lnTo>
                    <a:pt x="140188" y="206832"/>
                  </a:lnTo>
                  <a:lnTo>
                    <a:pt x="142221" y="175238"/>
                  </a:lnTo>
                  <a:lnTo>
                    <a:pt x="132155" y="187105"/>
                  </a:lnTo>
                  <a:lnTo>
                    <a:pt x="118522" y="195581"/>
                  </a:lnTo>
                  <a:lnTo>
                    <a:pt x="101322" y="200666"/>
                  </a:lnTo>
                  <a:lnTo>
                    <a:pt x="80553" y="202361"/>
                  </a:lnTo>
                  <a:lnTo>
                    <a:pt x="60580" y="200431"/>
                  </a:lnTo>
                  <a:lnTo>
                    <a:pt x="18790" y="171479"/>
                  </a:lnTo>
                  <a:lnTo>
                    <a:pt x="1173" y="116660"/>
                  </a:lnTo>
                  <a:lnTo>
                    <a:pt x="0" y="94679"/>
                  </a:lnTo>
                  <a:lnTo>
                    <a:pt x="253" y="83365"/>
                  </a:lnTo>
                  <a:lnTo>
                    <a:pt x="6231" y="37631"/>
                  </a:lnTo>
                  <a:lnTo>
                    <a:pt x="23263" y="0"/>
                  </a:lnTo>
                  <a:lnTo>
                    <a:pt x="36465" y="0"/>
                  </a:lnTo>
                  <a:lnTo>
                    <a:pt x="75172" y="3826"/>
                  </a:lnTo>
                  <a:lnTo>
                    <a:pt x="76695" y="13714"/>
                  </a:lnTo>
                  <a:lnTo>
                    <a:pt x="72409" y="25562"/>
                  </a:lnTo>
                  <a:lnTo>
                    <a:pt x="61762" y="63694"/>
                  </a:lnTo>
                  <a:lnTo>
                    <a:pt x="55871" y="112558"/>
                  </a:lnTo>
                  <a:lnTo>
                    <a:pt x="56359" y="124152"/>
                  </a:lnTo>
                  <a:lnTo>
                    <a:pt x="73697" y="160609"/>
                  </a:lnTo>
                  <a:lnTo>
                    <a:pt x="88071" y="163962"/>
                  </a:lnTo>
                  <a:lnTo>
                    <a:pt x="96706" y="162978"/>
                  </a:lnTo>
                  <a:lnTo>
                    <a:pt x="126939" y="139701"/>
                  </a:lnTo>
                  <a:lnTo>
                    <a:pt x="141815" y="106463"/>
                  </a:lnTo>
                  <a:lnTo>
                    <a:pt x="140288" y="79136"/>
                  </a:lnTo>
                  <a:lnTo>
                    <a:pt x="138559" y="54552"/>
                  </a:lnTo>
                  <a:lnTo>
                    <a:pt x="136628" y="32710"/>
                  </a:lnTo>
                  <a:lnTo>
                    <a:pt x="134495" y="13612"/>
                  </a:lnTo>
                  <a:lnTo>
                    <a:pt x="133549" y="7855"/>
                  </a:lnTo>
                  <a:lnTo>
                    <a:pt x="137985" y="4368"/>
                  </a:lnTo>
                  <a:lnTo>
                    <a:pt x="155105" y="2304"/>
                  </a:lnTo>
                  <a:lnTo>
                    <a:pt x="162279" y="1701"/>
                  </a:lnTo>
                  <a:lnTo>
                    <a:pt x="169326" y="1339"/>
                  </a:lnTo>
                  <a:lnTo>
                    <a:pt x="176247" y="1218"/>
                  </a:lnTo>
                  <a:lnTo>
                    <a:pt x="187269" y="1764"/>
                  </a:lnTo>
                  <a:lnTo>
                    <a:pt x="204568" y="56914"/>
                  </a:lnTo>
                  <a:lnTo>
                    <a:pt x="205611" y="98031"/>
                  </a:lnTo>
                  <a:lnTo>
                    <a:pt x="204265" y="139530"/>
                  </a:lnTo>
                  <a:lnTo>
                    <a:pt x="200226" y="177676"/>
                  </a:lnTo>
                  <a:lnTo>
                    <a:pt x="184068" y="243911"/>
                  </a:lnTo>
                  <a:lnTo>
                    <a:pt x="153720" y="288559"/>
                  </a:lnTo>
                  <a:lnTo>
                    <a:pt x="131861" y="299720"/>
                  </a:lnTo>
                  <a:lnTo>
                    <a:pt x="105548" y="303441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27" descr="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2595435" y="3141361"/>
              <a:ext cx="397784" cy="199416"/>
            </a:xfrm>
            <a:prstGeom prst="rect"/>
          </p:spPr>
        </p:pic>
      </p:grpSp>
      <p:pic>
        <p:nvPicPr>
          <p:cNvPr id="2097161" name="object 28" descr="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3144028" y="3014478"/>
            <a:ext cx="2393089" cy="331378"/>
          </a:xfrm>
          <a:prstGeom prst="rect"/>
        </p:spPr>
      </p:pic>
      <p:pic>
        <p:nvPicPr>
          <p:cNvPr id="2097162" name="object 29" descr="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5683416" y="3014478"/>
            <a:ext cx="1697099" cy="428292"/>
          </a:xfrm>
          <a:prstGeom prst="rect"/>
        </p:spPr>
      </p:pic>
      <p:grpSp>
        <p:nvGrpSpPr>
          <p:cNvPr id="28" name="object 30" descr=""/>
          <p:cNvGrpSpPr/>
          <p:nvPr/>
        </p:nvGrpSpPr>
        <p:grpSpPr>
          <a:xfrm>
            <a:off x="1144865" y="3535797"/>
            <a:ext cx="1031875" cy="398780"/>
            <a:chOff x="1144865" y="3535797"/>
            <a:chExt cx="1031875" cy="398780"/>
          </a:xfrm>
        </p:grpSpPr>
        <p:pic>
          <p:nvPicPr>
            <p:cNvPr id="2097163" name="object 31" descr="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1144865" y="3631087"/>
              <a:ext cx="200635" cy="202361"/>
            </a:xfrm>
            <a:prstGeom prst="rect"/>
          </p:spPr>
        </p:pic>
        <p:pic>
          <p:nvPicPr>
            <p:cNvPr id="2097164" name="object 32" descr="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1366658" y="3626922"/>
              <a:ext cx="207339" cy="207745"/>
            </a:xfrm>
            <a:prstGeom prst="rect"/>
          </p:spPr>
        </p:pic>
        <p:sp>
          <p:nvSpPr>
            <p:cNvPr id="1048620" name="object 33" descr=""/>
            <p:cNvSpPr/>
            <p:nvPr/>
          </p:nvSpPr>
          <p:spPr>
            <a:xfrm>
              <a:off x="1598481" y="3535797"/>
              <a:ext cx="88900" cy="296545"/>
            </a:xfrm>
            <a:custGeom>
              <a:avLst/>
              <a:ahLst/>
              <a:rect l="l" t="t" r="r" b="b"/>
              <a:pathLst>
                <a:path w="88900" h="296545">
                  <a:moveTo>
                    <a:pt x="40601" y="296330"/>
                  </a:moveTo>
                  <a:lnTo>
                    <a:pt x="25091" y="296330"/>
                  </a:lnTo>
                  <a:lnTo>
                    <a:pt x="20419" y="293790"/>
                  </a:lnTo>
                  <a:lnTo>
                    <a:pt x="20419" y="288711"/>
                  </a:lnTo>
                  <a:lnTo>
                    <a:pt x="12088" y="107682"/>
                  </a:lnTo>
                  <a:lnTo>
                    <a:pt x="13663" y="103149"/>
                  </a:lnTo>
                  <a:lnTo>
                    <a:pt x="18387" y="99911"/>
                  </a:lnTo>
                  <a:lnTo>
                    <a:pt x="26260" y="97968"/>
                  </a:lnTo>
                  <a:lnTo>
                    <a:pt x="37282" y="97320"/>
                  </a:lnTo>
                  <a:lnTo>
                    <a:pt x="43879" y="97485"/>
                  </a:lnTo>
                  <a:lnTo>
                    <a:pt x="79068" y="105447"/>
                  </a:lnTo>
                  <a:lnTo>
                    <a:pt x="78323" y="111137"/>
                  </a:lnTo>
                  <a:lnTo>
                    <a:pt x="69993" y="284546"/>
                  </a:lnTo>
                  <a:lnTo>
                    <a:pt x="69993" y="289287"/>
                  </a:lnTo>
                  <a:lnTo>
                    <a:pt x="65591" y="292436"/>
                  </a:lnTo>
                  <a:lnTo>
                    <a:pt x="48050" y="295551"/>
                  </a:lnTo>
                  <a:lnTo>
                    <a:pt x="40601" y="296330"/>
                  </a:lnTo>
                  <a:close/>
                </a:path>
                <a:path w="88900" h="296545">
                  <a:moveTo>
                    <a:pt x="86004" y="37282"/>
                  </a:moveTo>
                  <a:lnTo>
                    <a:pt x="38671" y="37282"/>
                  </a:lnTo>
                  <a:lnTo>
                    <a:pt x="39821" y="36876"/>
                  </a:lnTo>
                  <a:lnTo>
                    <a:pt x="36706" y="27820"/>
                  </a:lnTo>
                  <a:lnTo>
                    <a:pt x="60444" y="1625"/>
                  </a:lnTo>
                  <a:lnTo>
                    <a:pt x="61256" y="0"/>
                  </a:lnTo>
                  <a:lnTo>
                    <a:pt x="71834" y="1263"/>
                  </a:lnTo>
                  <a:lnTo>
                    <a:pt x="79796" y="5054"/>
                  </a:lnTo>
                  <a:lnTo>
                    <a:pt x="84890" y="11073"/>
                  </a:lnTo>
                  <a:lnTo>
                    <a:pt x="64101" y="11073"/>
                  </a:lnTo>
                  <a:lnTo>
                    <a:pt x="63492" y="12292"/>
                  </a:lnTo>
                  <a:lnTo>
                    <a:pt x="63898" y="17168"/>
                  </a:lnTo>
                  <a:lnTo>
                    <a:pt x="67224" y="17168"/>
                  </a:lnTo>
                  <a:lnTo>
                    <a:pt x="68672" y="18387"/>
                  </a:lnTo>
                  <a:lnTo>
                    <a:pt x="69688" y="22044"/>
                  </a:lnTo>
                  <a:lnTo>
                    <a:pt x="69790" y="22958"/>
                  </a:lnTo>
                  <a:lnTo>
                    <a:pt x="71314" y="25091"/>
                  </a:lnTo>
                  <a:lnTo>
                    <a:pt x="73955" y="26514"/>
                  </a:lnTo>
                  <a:lnTo>
                    <a:pt x="76528" y="27529"/>
                  </a:lnTo>
                  <a:lnTo>
                    <a:pt x="88014" y="27529"/>
                  </a:lnTo>
                  <a:lnTo>
                    <a:pt x="87371" y="34304"/>
                  </a:lnTo>
                  <a:lnTo>
                    <a:pt x="86004" y="37282"/>
                  </a:lnTo>
                  <a:close/>
                </a:path>
                <a:path w="88900" h="296545">
                  <a:moveTo>
                    <a:pt x="63898" y="17168"/>
                  </a:moveTo>
                  <a:lnTo>
                    <a:pt x="63492" y="12292"/>
                  </a:lnTo>
                  <a:lnTo>
                    <a:pt x="64101" y="11073"/>
                  </a:lnTo>
                  <a:lnTo>
                    <a:pt x="73514" y="11750"/>
                  </a:lnTo>
                  <a:lnTo>
                    <a:pt x="78764" y="16186"/>
                  </a:lnTo>
                  <a:lnTo>
                    <a:pt x="78840" y="16762"/>
                  </a:lnTo>
                  <a:lnTo>
                    <a:pt x="66742" y="16762"/>
                  </a:lnTo>
                  <a:lnTo>
                    <a:pt x="63898" y="17168"/>
                  </a:lnTo>
                  <a:close/>
                </a:path>
                <a:path w="88900" h="296545">
                  <a:moveTo>
                    <a:pt x="88014" y="27529"/>
                  </a:moveTo>
                  <a:lnTo>
                    <a:pt x="76528" y="27529"/>
                  </a:lnTo>
                  <a:lnTo>
                    <a:pt x="78492" y="26819"/>
                  </a:lnTo>
                  <a:lnTo>
                    <a:pt x="79847" y="24380"/>
                  </a:lnTo>
                  <a:lnTo>
                    <a:pt x="78764" y="16186"/>
                  </a:lnTo>
                  <a:lnTo>
                    <a:pt x="73514" y="11750"/>
                  </a:lnTo>
                  <a:lnTo>
                    <a:pt x="64101" y="11073"/>
                  </a:lnTo>
                  <a:lnTo>
                    <a:pt x="84890" y="11073"/>
                  </a:lnTo>
                  <a:lnTo>
                    <a:pt x="85143" y="11371"/>
                  </a:lnTo>
                  <a:lnTo>
                    <a:pt x="87873" y="20215"/>
                  </a:lnTo>
                  <a:lnTo>
                    <a:pt x="88276" y="22958"/>
                  </a:lnTo>
                  <a:lnTo>
                    <a:pt x="88246" y="25091"/>
                  </a:lnTo>
                  <a:lnTo>
                    <a:pt x="88014" y="27529"/>
                  </a:lnTo>
                  <a:close/>
                </a:path>
                <a:path w="88900" h="296545">
                  <a:moveTo>
                    <a:pt x="67224" y="17168"/>
                  </a:moveTo>
                  <a:lnTo>
                    <a:pt x="63898" y="17168"/>
                  </a:lnTo>
                  <a:lnTo>
                    <a:pt x="66742" y="16762"/>
                  </a:lnTo>
                  <a:lnTo>
                    <a:pt x="67224" y="17168"/>
                  </a:lnTo>
                  <a:close/>
                </a:path>
                <a:path w="88900" h="296545">
                  <a:moveTo>
                    <a:pt x="76528" y="27529"/>
                  </a:moveTo>
                  <a:lnTo>
                    <a:pt x="73955" y="26514"/>
                  </a:lnTo>
                  <a:lnTo>
                    <a:pt x="71314" y="25091"/>
                  </a:lnTo>
                  <a:lnTo>
                    <a:pt x="69790" y="22958"/>
                  </a:lnTo>
                  <a:lnTo>
                    <a:pt x="69688" y="22044"/>
                  </a:lnTo>
                  <a:lnTo>
                    <a:pt x="68672" y="18387"/>
                  </a:lnTo>
                  <a:lnTo>
                    <a:pt x="66742" y="16762"/>
                  </a:lnTo>
                  <a:lnTo>
                    <a:pt x="78840" y="16762"/>
                  </a:lnTo>
                  <a:lnTo>
                    <a:pt x="79847" y="24380"/>
                  </a:lnTo>
                  <a:lnTo>
                    <a:pt x="78492" y="26819"/>
                  </a:lnTo>
                  <a:lnTo>
                    <a:pt x="76528" y="27529"/>
                  </a:lnTo>
                  <a:close/>
                </a:path>
                <a:path w="88900" h="296545">
                  <a:moveTo>
                    <a:pt x="39821" y="95085"/>
                  </a:moveTo>
                  <a:lnTo>
                    <a:pt x="37225" y="85022"/>
                  </a:lnTo>
                  <a:lnTo>
                    <a:pt x="31771" y="75860"/>
                  </a:lnTo>
                  <a:lnTo>
                    <a:pt x="23460" y="67600"/>
                  </a:lnTo>
                  <a:lnTo>
                    <a:pt x="12292" y="60241"/>
                  </a:lnTo>
                  <a:lnTo>
                    <a:pt x="5113" y="54552"/>
                  </a:lnTo>
                  <a:lnTo>
                    <a:pt x="1150" y="48355"/>
                  </a:lnTo>
                  <a:lnTo>
                    <a:pt x="406" y="41650"/>
                  </a:lnTo>
                  <a:lnTo>
                    <a:pt x="0" y="36672"/>
                  </a:lnTo>
                  <a:lnTo>
                    <a:pt x="463" y="29149"/>
                  </a:lnTo>
                  <a:lnTo>
                    <a:pt x="3682" y="23441"/>
                  </a:lnTo>
                  <a:lnTo>
                    <a:pt x="9657" y="19549"/>
                  </a:lnTo>
                  <a:lnTo>
                    <a:pt x="18386" y="17473"/>
                  </a:lnTo>
                  <a:lnTo>
                    <a:pt x="25974" y="18076"/>
                  </a:lnTo>
                  <a:lnTo>
                    <a:pt x="32075" y="21511"/>
                  </a:lnTo>
                  <a:lnTo>
                    <a:pt x="36691" y="27777"/>
                  </a:lnTo>
                  <a:lnTo>
                    <a:pt x="37248" y="31593"/>
                  </a:lnTo>
                  <a:lnTo>
                    <a:pt x="38671" y="37282"/>
                  </a:lnTo>
                  <a:lnTo>
                    <a:pt x="86004" y="37282"/>
                  </a:lnTo>
                  <a:lnTo>
                    <a:pt x="82006" y="45993"/>
                  </a:lnTo>
                  <a:lnTo>
                    <a:pt x="72285" y="58736"/>
                  </a:lnTo>
                  <a:lnTo>
                    <a:pt x="58209" y="72533"/>
                  </a:lnTo>
                  <a:lnTo>
                    <a:pt x="55117" y="76952"/>
                  </a:lnTo>
                  <a:lnTo>
                    <a:pt x="51022" y="82184"/>
                  </a:lnTo>
                  <a:lnTo>
                    <a:pt x="45923" y="88228"/>
                  </a:lnTo>
                  <a:lnTo>
                    <a:pt x="39821" y="95085"/>
                  </a:lnTo>
                  <a:close/>
                </a:path>
                <a:path w="88900" h="296545">
                  <a:moveTo>
                    <a:pt x="38671" y="37282"/>
                  </a:moveTo>
                  <a:lnTo>
                    <a:pt x="37248" y="31593"/>
                  </a:lnTo>
                  <a:lnTo>
                    <a:pt x="36706" y="27820"/>
                  </a:lnTo>
                  <a:lnTo>
                    <a:pt x="39821" y="36876"/>
                  </a:lnTo>
                  <a:lnTo>
                    <a:pt x="38671" y="37282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34" descr="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1726755" y="3631087"/>
              <a:ext cx="210963" cy="202361"/>
            </a:xfrm>
            <a:prstGeom prst="rect"/>
          </p:spPr>
        </p:pic>
        <p:sp>
          <p:nvSpPr>
            <p:cNvPr id="1048621" name="object 35" descr=""/>
            <p:cNvSpPr/>
            <p:nvPr/>
          </p:nvSpPr>
          <p:spPr>
            <a:xfrm>
              <a:off x="1961822" y="3631087"/>
              <a:ext cx="214629" cy="303530"/>
            </a:xfrm>
            <a:custGeom>
              <a:avLst/>
              <a:ahLst/>
              <a:rect l="l" t="t" r="r" b="b"/>
              <a:pathLst>
                <a:path w="214630" h="303529">
                  <a:moveTo>
                    <a:pt x="89701" y="201447"/>
                  </a:moveTo>
                  <a:lnTo>
                    <a:pt x="41752" y="188749"/>
                  </a:lnTo>
                  <a:lnTo>
                    <a:pt x="10666" y="154412"/>
                  </a:lnTo>
                  <a:lnTo>
                    <a:pt x="0" y="107174"/>
                  </a:lnTo>
                  <a:lnTo>
                    <a:pt x="895" y="91473"/>
                  </a:lnTo>
                  <a:lnTo>
                    <a:pt x="14323" y="50387"/>
                  </a:lnTo>
                  <a:lnTo>
                    <a:pt x="41504" y="20216"/>
                  </a:lnTo>
                  <a:lnTo>
                    <a:pt x="78298" y="3250"/>
                  </a:lnTo>
                  <a:lnTo>
                    <a:pt x="105549" y="0"/>
                  </a:lnTo>
                  <a:lnTo>
                    <a:pt x="117932" y="812"/>
                  </a:lnTo>
                  <a:lnTo>
                    <a:pt x="129024" y="3250"/>
                  </a:lnTo>
                  <a:lnTo>
                    <a:pt x="138727" y="7256"/>
                  </a:lnTo>
                  <a:lnTo>
                    <a:pt x="142628" y="9855"/>
                  </a:lnTo>
                  <a:lnTo>
                    <a:pt x="143235" y="13511"/>
                  </a:lnTo>
                  <a:lnTo>
                    <a:pt x="210448" y="13511"/>
                  </a:lnTo>
                  <a:lnTo>
                    <a:pt x="211757" y="30882"/>
                  </a:lnTo>
                  <a:lnTo>
                    <a:pt x="102331" y="30882"/>
                  </a:lnTo>
                  <a:lnTo>
                    <a:pt x="94983" y="33624"/>
                  </a:lnTo>
                  <a:lnTo>
                    <a:pt x="70907" y="63898"/>
                  </a:lnTo>
                  <a:lnTo>
                    <a:pt x="64202" y="104228"/>
                  </a:lnTo>
                  <a:lnTo>
                    <a:pt x="64882" y="116177"/>
                  </a:lnTo>
                  <a:lnTo>
                    <a:pt x="80869" y="153505"/>
                  </a:lnTo>
                  <a:lnTo>
                    <a:pt x="102603" y="163047"/>
                  </a:lnTo>
                  <a:lnTo>
                    <a:pt x="210515" y="163047"/>
                  </a:lnTo>
                  <a:lnTo>
                    <a:pt x="208966" y="177676"/>
                  </a:lnTo>
                  <a:lnTo>
                    <a:pt x="207983" y="182755"/>
                  </a:lnTo>
                  <a:lnTo>
                    <a:pt x="150451" y="182755"/>
                  </a:lnTo>
                  <a:lnTo>
                    <a:pt x="139988" y="190933"/>
                  </a:lnTo>
                  <a:lnTo>
                    <a:pt x="126374" y="196774"/>
                  </a:lnTo>
                  <a:lnTo>
                    <a:pt x="109611" y="200279"/>
                  </a:lnTo>
                  <a:lnTo>
                    <a:pt x="89701" y="201447"/>
                  </a:lnTo>
                  <a:close/>
                </a:path>
                <a:path w="214630" h="303529">
                  <a:moveTo>
                    <a:pt x="210448" y="13511"/>
                  </a:moveTo>
                  <a:lnTo>
                    <a:pt x="143235" y="13511"/>
                  </a:lnTo>
                  <a:lnTo>
                    <a:pt x="147198" y="12901"/>
                  </a:lnTo>
                  <a:lnTo>
                    <a:pt x="142628" y="9855"/>
                  </a:lnTo>
                  <a:lnTo>
                    <a:pt x="184987" y="1218"/>
                  </a:lnTo>
                  <a:lnTo>
                    <a:pt x="196009" y="1764"/>
                  </a:lnTo>
                  <a:lnTo>
                    <a:pt x="203882" y="3402"/>
                  </a:lnTo>
                  <a:lnTo>
                    <a:pt x="208606" y="6133"/>
                  </a:lnTo>
                  <a:lnTo>
                    <a:pt x="210180" y="9955"/>
                  </a:lnTo>
                  <a:lnTo>
                    <a:pt x="210448" y="13511"/>
                  </a:lnTo>
                  <a:close/>
                </a:path>
                <a:path w="214630" h="303529">
                  <a:moveTo>
                    <a:pt x="143235" y="13511"/>
                  </a:moveTo>
                  <a:lnTo>
                    <a:pt x="142628" y="9855"/>
                  </a:lnTo>
                  <a:lnTo>
                    <a:pt x="147198" y="12901"/>
                  </a:lnTo>
                  <a:lnTo>
                    <a:pt x="143235" y="13511"/>
                  </a:lnTo>
                  <a:close/>
                </a:path>
                <a:path w="214630" h="303529">
                  <a:moveTo>
                    <a:pt x="210515" y="163047"/>
                  </a:moveTo>
                  <a:lnTo>
                    <a:pt x="102603" y="163047"/>
                  </a:lnTo>
                  <a:lnTo>
                    <a:pt x="110382" y="162012"/>
                  </a:lnTo>
                  <a:lnTo>
                    <a:pt x="117866" y="158907"/>
                  </a:lnTo>
                  <a:lnTo>
                    <a:pt x="143314" y="127542"/>
                  </a:lnTo>
                  <a:lnTo>
                    <a:pt x="150148" y="103822"/>
                  </a:lnTo>
                  <a:lnTo>
                    <a:pt x="149346" y="86838"/>
                  </a:lnTo>
                  <a:lnTo>
                    <a:pt x="139414" y="42482"/>
                  </a:lnTo>
                  <a:lnTo>
                    <a:pt x="110117" y="30882"/>
                  </a:lnTo>
                  <a:lnTo>
                    <a:pt x="211757" y="30882"/>
                  </a:lnTo>
                  <a:lnTo>
                    <a:pt x="214038" y="76774"/>
                  </a:lnTo>
                  <a:lnTo>
                    <a:pt x="214351" y="98031"/>
                  </a:lnTo>
                  <a:lnTo>
                    <a:pt x="213005" y="139530"/>
                  </a:lnTo>
                  <a:lnTo>
                    <a:pt x="210515" y="163047"/>
                  </a:lnTo>
                  <a:close/>
                </a:path>
                <a:path w="214630" h="303529">
                  <a:moveTo>
                    <a:pt x="173530" y="276725"/>
                  </a:moveTo>
                  <a:lnTo>
                    <a:pt x="118855" y="276725"/>
                  </a:lnTo>
                  <a:lnTo>
                    <a:pt x="129533" y="272357"/>
                  </a:lnTo>
                  <a:lnTo>
                    <a:pt x="138105" y="259252"/>
                  </a:lnTo>
                  <a:lnTo>
                    <a:pt x="148928" y="206832"/>
                  </a:lnTo>
                  <a:lnTo>
                    <a:pt x="150451" y="182755"/>
                  </a:lnTo>
                  <a:lnTo>
                    <a:pt x="207983" y="182755"/>
                  </a:lnTo>
                  <a:lnTo>
                    <a:pt x="202234" y="212470"/>
                  </a:lnTo>
                  <a:lnTo>
                    <a:pt x="192808" y="243911"/>
                  </a:lnTo>
                  <a:lnTo>
                    <a:pt x="179862" y="269957"/>
                  </a:lnTo>
                  <a:lnTo>
                    <a:pt x="173530" y="276725"/>
                  </a:lnTo>
                  <a:close/>
                </a:path>
                <a:path w="214630" h="303529">
                  <a:moveTo>
                    <a:pt x="114288" y="303441"/>
                  </a:moveTo>
                  <a:lnTo>
                    <a:pt x="76095" y="296643"/>
                  </a:lnTo>
                  <a:lnTo>
                    <a:pt x="37542" y="267830"/>
                  </a:lnTo>
                  <a:lnTo>
                    <a:pt x="28884" y="252105"/>
                  </a:lnTo>
                  <a:lnTo>
                    <a:pt x="30882" y="247636"/>
                  </a:lnTo>
                  <a:lnTo>
                    <a:pt x="72262" y="233447"/>
                  </a:lnTo>
                  <a:lnTo>
                    <a:pt x="86552" y="233447"/>
                  </a:lnTo>
                  <a:lnTo>
                    <a:pt x="91699" y="236156"/>
                  </a:lnTo>
                  <a:lnTo>
                    <a:pt x="93460" y="241574"/>
                  </a:lnTo>
                  <a:lnTo>
                    <a:pt x="98513" y="256953"/>
                  </a:lnTo>
                  <a:lnTo>
                    <a:pt x="104429" y="267938"/>
                  </a:lnTo>
                  <a:lnTo>
                    <a:pt x="111210" y="274529"/>
                  </a:lnTo>
                  <a:lnTo>
                    <a:pt x="118855" y="276725"/>
                  </a:lnTo>
                  <a:lnTo>
                    <a:pt x="173530" y="276725"/>
                  </a:lnTo>
                  <a:lnTo>
                    <a:pt x="162460" y="288560"/>
                  </a:lnTo>
                  <a:lnTo>
                    <a:pt x="140601" y="299721"/>
                  </a:lnTo>
                  <a:lnTo>
                    <a:pt x="114288" y="303441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36" descr=""/>
          <p:cNvSpPr/>
          <p:nvPr/>
        </p:nvSpPr>
        <p:spPr>
          <a:xfrm>
            <a:off x="2330729" y="3526802"/>
            <a:ext cx="861694" cy="307340"/>
          </a:xfrm>
          <a:custGeom>
            <a:avLst/>
            <a:ahLst/>
            <a:rect l="l" t="t" r="r" b="b"/>
            <a:pathLst>
              <a:path w="861694" h="307339">
                <a:moveTo>
                  <a:pt x="243916" y="283730"/>
                </a:moveTo>
                <a:lnTo>
                  <a:pt x="230936" y="241173"/>
                </a:lnTo>
                <a:lnTo>
                  <a:pt x="217182" y="221424"/>
                </a:lnTo>
                <a:lnTo>
                  <a:pt x="211099" y="228333"/>
                </a:lnTo>
                <a:lnTo>
                  <a:pt x="206184" y="232651"/>
                </a:lnTo>
                <a:lnTo>
                  <a:pt x="161467" y="249669"/>
                </a:lnTo>
                <a:lnTo>
                  <a:pt x="113372" y="259511"/>
                </a:lnTo>
                <a:lnTo>
                  <a:pt x="71932" y="264388"/>
                </a:lnTo>
                <a:lnTo>
                  <a:pt x="62674" y="264591"/>
                </a:lnTo>
                <a:lnTo>
                  <a:pt x="65620" y="189725"/>
                </a:lnTo>
                <a:lnTo>
                  <a:pt x="175539" y="189725"/>
                </a:lnTo>
                <a:lnTo>
                  <a:pt x="178523" y="186334"/>
                </a:lnTo>
                <a:lnTo>
                  <a:pt x="181902" y="172732"/>
                </a:lnTo>
                <a:lnTo>
                  <a:pt x="182753" y="167144"/>
                </a:lnTo>
                <a:lnTo>
                  <a:pt x="182753" y="155968"/>
                </a:lnTo>
                <a:lnTo>
                  <a:pt x="180314" y="152539"/>
                </a:lnTo>
                <a:lnTo>
                  <a:pt x="67348" y="152539"/>
                </a:lnTo>
                <a:lnTo>
                  <a:pt x="71920" y="39573"/>
                </a:lnTo>
                <a:lnTo>
                  <a:pt x="127406" y="45618"/>
                </a:lnTo>
                <a:lnTo>
                  <a:pt x="168427" y="54737"/>
                </a:lnTo>
                <a:lnTo>
                  <a:pt x="208457" y="78384"/>
                </a:lnTo>
                <a:lnTo>
                  <a:pt x="213906" y="76695"/>
                </a:lnTo>
                <a:lnTo>
                  <a:pt x="230593" y="34912"/>
                </a:lnTo>
                <a:lnTo>
                  <a:pt x="235178" y="16014"/>
                </a:lnTo>
                <a:lnTo>
                  <a:pt x="235178" y="3683"/>
                </a:lnTo>
                <a:lnTo>
                  <a:pt x="232600" y="266"/>
                </a:lnTo>
                <a:lnTo>
                  <a:pt x="24574" y="266"/>
                </a:lnTo>
                <a:lnTo>
                  <a:pt x="18897" y="0"/>
                </a:lnTo>
                <a:lnTo>
                  <a:pt x="13373" y="406"/>
                </a:lnTo>
                <a:lnTo>
                  <a:pt x="2667" y="2501"/>
                </a:lnTo>
                <a:lnTo>
                  <a:pt x="0" y="5410"/>
                </a:lnTo>
                <a:lnTo>
                  <a:pt x="0" y="10223"/>
                </a:lnTo>
                <a:lnTo>
                  <a:pt x="6604" y="287350"/>
                </a:lnTo>
                <a:lnTo>
                  <a:pt x="6604" y="292493"/>
                </a:lnTo>
                <a:lnTo>
                  <a:pt x="8293" y="296532"/>
                </a:lnTo>
                <a:lnTo>
                  <a:pt x="15062" y="302285"/>
                </a:lnTo>
                <a:lnTo>
                  <a:pt x="19329" y="303707"/>
                </a:lnTo>
                <a:lnTo>
                  <a:pt x="24472" y="303707"/>
                </a:lnTo>
                <a:lnTo>
                  <a:pt x="236296" y="299542"/>
                </a:lnTo>
                <a:lnTo>
                  <a:pt x="241363" y="299542"/>
                </a:lnTo>
                <a:lnTo>
                  <a:pt x="243916" y="296125"/>
                </a:lnTo>
                <a:lnTo>
                  <a:pt x="243916" y="283730"/>
                </a:lnTo>
                <a:close/>
              </a:path>
              <a:path w="861694" h="307339">
                <a:moveTo>
                  <a:pt x="447814" y="271195"/>
                </a:moveTo>
                <a:lnTo>
                  <a:pt x="382130" y="205574"/>
                </a:lnTo>
                <a:lnTo>
                  <a:pt x="442468" y="140868"/>
                </a:lnTo>
                <a:lnTo>
                  <a:pt x="446862" y="136461"/>
                </a:lnTo>
                <a:lnTo>
                  <a:pt x="445617" y="131114"/>
                </a:lnTo>
                <a:lnTo>
                  <a:pt x="409041" y="103949"/>
                </a:lnTo>
                <a:lnTo>
                  <a:pt x="403390" y="103822"/>
                </a:lnTo>
                <a:lnTo>
                  <a:pt x="348094" y="169811"/>
                </a:lnTo>
                <a:lnTo>
                  <a:pt x="295059" y="110998"/>
                </a:lnTo>
                <a:lnTo>
                  <a:pt x="291338" y="106324"/>
                </a:lnTo>
                <a:lnTo>
                  <a:pt x="285686" y="106794"/>
                </a:lnTo>
                <a:lnTo>
                  <a:pt x="278104" y="112420"/>
                </a:lnTo>
                <a:lnTo>
                  <a:pt x="250063" y="139306"/>
                </a:lnTo>
                <a:lnTo>
                  <a:pt x="249008" y="144614"/>
                </a:lnTo>
                <a:lnTo>
                  <a:pt x="253619" y="147866"/>
                </a:lnTo>
                <a:lnTo>
                  <a:pt x="314769" y="207911"/>
                </a:lnTo>
                <a:lnTo>
                  <a:pt x="257771" y="268757"/>
                </a:lnTo>
                <a:lnTo>
                  <a:pt x="253441" y="273100"/>
                </a:lnTo>
                <a:lnTo>
                  <a:pt x="254622" y="278485"/>
                </a:lnTo>
                <a:lnTo>
                  <a:pt x="290868" y="305739"/>
                </a:lnTo>
                <a:lnTo>
                  <a:pt x="296545" y="305841"/>
                </a:lnTo>
                <a:lnTo>
                  <a:pt x="348907" y="243166"/>
                </a:lnTo>
                <a:lnTo>
                  <a:pt x="403148" y="302488"/>
                </a:lnTo>
                <a:lnTo>
                  <a:pt x="406869" y="306895"/>
                </a:lnTo>
                <a:lnTo>
                  <a:pt x="412496" y="306489"/>
                </a:lnTo>
                <a:lnTo>
                  <a:pt x="425577" y="297218"/>
                </a:lnTo>
                <a:lnTo>
                  <a:pt x="430860" y="292887"/>
                </a:lnTo>
                <a:lnTo>
                  <a:pt x="435876" y="288277"/>
                </a:lnTo>
                <a:lnTo>
                  <a:pt x="440639" y="283387"/>
                </a:lnTo>
                <a:lnTo>
                  <a:pt x="446798" y="276618"/>
                </a:lnTo>
                <a:lnTo>
                  <a:pt x="447814" y="271195"/>
                </a:lnTo>
                <a:close/>
              </a:path>
              <a:path w="861694" h="307339">
                <a:moveTo>
                  <a:pt x="657186" y="255651"/>
                </a:moveTo>
                <a:lnTo>
                  <a:pt x="609104" y="236423"/>
                </a:lnTo>
                <a:lnTo>
                  <a:pt x="603846" y="238086"/>
                </a:lnTo>
                <a:lnTo>
                  <a:pt x="602767" y="243560"/>
                </a:lnTo>
                <a:lnTo>
                  <a:pt x="600773" y="250812"/>
                </a:lnTo>
                <a:lnTo>
                  <a:pt x="576592" y="274853"/>
                </a:lnTo>
                <a:lnTo>
                  <a:pt x="567512" y="274853"/>
                </a:lnTo>
                <a:lnTo>
                  <a:pt x="533781" y="250215"/>
                </a:lnTo>
                <a:lnTo>
                  <a:pt x="527494" y="211874"/>
                </a:lnTo>
                <a:lnTo>
                  <a:pt x="528281" y="194729"/>
                </a:lnTo>
                <a:lnTo>
                  <a:pt x="539991" y="156400"/>
                </a:lnTo>
                <a:lnTo>
                  <a:pt x="570471" y="137312"/>
                </a:lnTo>
                <a:lnTo>
                  <a:pt x="577240" y="137312"/>
                </a:lnTo>
                <a:lnTo>
                  <a:pt x="583133" y="139547"/>
                </a:lnTo>
                <a:lnTo>
                  <a:pt x="593153" y="148412"/>
                </a:lnTo>
                <a:lnTo>
                  <a:pt x="596646" y="155384"/>
                </a:lnTo>
                <a:lnTo>
                  <a:pt x="598601" y="164934"/>
                </a:lnTo>
                <a:lnTo>
                  <a:pt x="599884" y="169951"/>
                </a:lnTo>
                <a:lnTo>
                  <a:pt x="640156" y="161277"/>
                </a:lnTo>
                <a:lnTo>
                  <a:pt x="626211" y="123558"/>
                </a:lnTo>
                <a:lnTo>
                  <a:pt x="582790" y="107022"/>
                </a:lnTo>
                <a:lnTo>
                  <a:pt x="570471" y="106324"/>
                </a:lnTo>
                <a:lnTo>
                  <a:pt x="555167" y="107124"/>
                </a:lnTo>
                <a:lnTo>
                  <a:pt x="514692" y="119227"/>
                </a:lnTo>
                <a:lnTo>
                  <a:pt x="484276" y="144475"/>
                </a:lnTo>
                <a:lnTo>
                  <a:pt x="466674" y="180987"/>
                </a:lnTo>
                <a:lnTo>
                  <a:pt x="463296" y="210248"/>
                </a:lnTo>
                <a:lnTo>
                  <a:pt x="464185" y="224942"/>
                </a:lnTo>
                <a:lnTo>
                  <a:pt x="477520" y="262458"/>
                </a:lnTo>
                <a:lnTo>
                  <a:pt x="515505" y="294970"/>
                </a:lnTo>
                <a:lnTo>
                  <a:pt x="553872" y="305066"/>
                </a:lnTo>
                <a:lnTo>
                  <a:pt x="567918" y="305739"/>
                </a:lnTo>
                <a:lnTo>
                  <a:pt x="581482" y="305015"/>
                </a:lnTo>
                <a:lnTo>
                  <a:pt x="619125" y="294259"/>
                </a:lnTo>
                <a:lnTo>
                  <a:pt x="654481" y="261340"/>
                </a:lnTo>
                <a:lnTo>
                  <a:pt x="657186" y="255651"/>
                </a:lnTo>
                <a:close/>
              </a:path>
              <a:path w="861694" h="307339">
                <a:moveTo>
                  <a:pt x="861072" y="255651"/>
                </a:moveTo>
                <a:lnTo>
                  <a:pt x="822401" y="238594"/>
                </a:lnTo>
                <a:lnTo>
                  <a:pt x="812990" y="236423"/>
                </a:lnTo>
                <a:lnTo>
                  <a:pt x="807745" y="238086"/>
                </a:lnTo>
                <a:lnTo>
                  <a:pt x="806653" y="243560"/>
                </a:lnTo>
                <a:lnTo>
                  <a:pt x="804659" y="250812"/>
                </a:lnTo>
                <a:lnTo>
                  <a:pt x="780783" y="274853"/>
                </a:lnTo>
                <a:lnTo>
                  <a:pt x="772325" y="274853"/>
                </a:lnTo>
                <a:lnTo>
                  <a:pt x="739914" y="248640"/>
                </a:lnTo>
                <a:lnTo>
                  <a:pt x="736561" y="232194"/>
                </a:lnTo>
                <a:lnTo>
                  <a:pt x="743610" y="233540"/>
                </a:lnTo>
                <a:lnTo>
                  <a:pt x="751903" y="234226"/>
                </a:lnTo>
                <a:lnTo>
                  <a:pt x="761453" y="234226"/>
                </a:lnTo>
                <a:lnTo>
                  <a:pt x="774992" y="233629"/>
                </a:lnTo>
                <a:lnTo>
                  <a:pt x="821626" y="219583"/>
                </a:lnTo>
                <a:lnTo>
                  <a:pt x="850646" y="190715"/>
                </a:lnTo>
                <a:lnTo>
                  <a:pt x="857440" y="164426"/>
                </a:lnTo>
                <a:lnTo>
                  <a:pt x="856716" y="155587"/>
                </a:lnTo>
                <a:lnTo>
                  <a:pt x="831240" y="120548"/>
                </a:lnTo>
                <a:lnTo>
                  <a:pt x="806564" y="110172"/>
                </a:lnTo>
                <a:lnTo>
                  <a:pt x="806564" y="169710"/>
                </a:lnTo>
                <a:lnTo>
                  <a:pt x="804075" y="175806"/>
                </a:lnTo>
                <a:lnTo>
                  <a:pt x="769747" y="199618"/>
                </a:lnTo>
                <a:lnTo>
                  <a:pt x="743572" y="202933"/>
                </a:lnTo>
                <a:lnTo>
                  <a:pt x="737819" y="202933"/>
                </a:lnTo>
                <a:lnTo>
                  <a:pt x="735761" y="203492"/>
                </a:lnTo>
                <a:lnTo>
                  <a:pt x="743508" y="164642"/>
                </a:lnTo>
                <a:lnTo>
                  <a:pt x="778522" y="137312"/>
                </a:lnTo>
                <a:lnTo>
                  <a:pt x="785977" y="137312"/>
                </a:lnTo>
                <a:lnTo>
                  <a:pt x="792505" y="139547"/>
                </a:lnTo>
                <a:lnTo>
                  <a:pt x="803744" y="148475"/>
                </a:lnTo>
                <a:lnTo>
                  <a:pt x="806500" y="154876"/>
                </a:lnTo>
                <a:lnTo>
                  <a:pt x="806564" y="169710"/>
                </a:lnTo>
                <a:lnTo>
                  <a:pt x="806564" y="110172"/>
                </a:lnTo>
                <a:lnTo>
                  <a:pt x="805586" y="109867"/>
                </a:lnTo>
                <a:lnTo>
                  <a:pt x="796582" y="107899"/>
                </a:lnTo>
                <a:lnTo>
                  <a:pt x="787552" y="106718"/>
                </a:lnTo>
                <a:lnTo>
                  <a:pt x="778522" y="106324"/>
                </a:lnTo>
                <a:lnTo>
                  <a:pt x="763219" y="107124"/>
                </a:lnTo>
                <a:lnTo>
                  <a:pt x="722744" y="119227"/>
                </a:lnTo>
                <a:lnTo>
                  <a:pt x="692327" y="144475"/>
                </a:lnTo>
                <a:lnTo>
                  <a:pt x="674725" y="180987"/>
                </a:lnTo>
                <a:lnTo>
                  <a:pt x="671347" y="210248"/>
                </a:lnTo>
                <a:lnTo>
                  <a:pt x="672198" y="225107"/>
                </a:lnTo>
                <a:lnTo>
                  <a:pt x="684949" y="262661"/>
                </a:lnTo>
                <a:lnTo>
                  <a:pt x="721423" y="294970"/>
                </a:lnTo>
                <a:lnTo>
                  <a:pt x="758812" y="305066"/>
                </a:lnTo>
                <a:lnTo>
                  <a:pt x="772718" y="305739"/>
                </a:lnTo>
                <a:lnTo>
                  <a:pt x="785888" y="305015"/>
                </a:lnTo>
                <a:lnTo>
                  <a:pt x="823010" y="294259"/>
                </a:lnTo>
                <a:lnTo>
                  <a:pt x="848563" y="274853"/>
                </a:lnTo>
                <a:lnTo>
                  <a:pt x="851738" y="271399"/>
                </a:lnTo>
                <a:lnTo>
                  <a:pt x="858367" y="261340"/>
                </a:lnTo>
                <a:lnTo>
                  <a:pt x="861072" y="255651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grpSp>
        <p:nvGrpSpPr>
          <p:cNvPr id="29" name="object 37" descr=""/>
          <p:cNvGrpSpPr/>
          <p:nvPr/>
        </p:nvGrpSpPr>
        <p:grpSpPr>
          <a:xfrm>
            <a:off x="2304442" y="3506235"/>
            <a:ext cx="4608195" cy="2821305"/>
            <a:chOff x="2304442" y="3506235"/>
            <a:chExt cx="4608195" cy="2821305"/>
          </a:xfrm>
        </p:grpSpPr>
        <p:sp>
          <p:nvSpPr>
            <p:cNvPr id="1048623" name="object 38" descr=""/>
            <p:cNvSpPr/>
            <p:nvPr/>
          </p:nvSpPr>
          <p:spPr>
            <a:xfrm>
              <a:off x="3240913" y="3506235"/>
              <a:ext cx="71120" cy="328295"/>
            </a:xfrm>
            <a:custGeom>
              <a:avLst/>
              <a:ahLst/>
              <a:rect l="l" t="t" r="r" b="b"/>
              <a:pathLst>
                <a:path w="71120" h="328295">
                  <a:moveTo>
                    <a:pt x="55332" y="328026"/>
                  </a:moveTo>
                  <a:lnTo>
                    <a:pt x="39747" y="328026"/>
                  </a:lnTo>
                  <a:lnTo>
                    <a:pt x="31898" y="327213"/>
                  </a:lnTo>
                  <a:lnTo>
                    <a:pt x="16048" y="323963"/>
                  </a:lnTo>
                  <a:lnTo>
                    <a:pt x="12085" y="320677"/>
                  </a:lnTo>
                  <a:lnTo>
                    <a:pt x="12085" y="315734"/>
                  </a:lnTo>
                  <a:lnTo>
                    <a:pt x="0" y="10361"/>
                  </a:lnTo>
                  <a:lnTo>
                    <a:pt x="0" y="5350"/>
                  </a:lnTo>
                  <a:lnTo>
                    <a:pt x="3215" y="2370"/>
                  </a:lnTo>
                  <a:lnTo>
                    <a:pt x="16152" y="474"/>
                  </a:lnTo>
                  <a:lnTo>
                    <a:pt x="22043" y="0"/>
                  </a:lnTo>
                  <a:lnTo>
                    <a:pt x="34211" y="209"/>
                  </a:lnTo>
                  <a:lnTo>
                    <a:pt x="41266" y="838"/>
                  </a:lnTo>
                  <a:lnTo>
                    <a:pt x="48485" y="1885"/>
                  </a:lnTo>
                  <a:lnTo>
                    <a:pt x="65829" y="5519"/>
                  </a:lnTo>
                  <a:lnTo>
                    <a:pt x="70803" y="8838"/>
                  </a:lnTo>
                  <a:lnTo>
                    <a:pt x="70803" y="13308"/>
                  </a:lnTo>
                  <a:lnTo>
                    <a:pt x="59218" y="319899"/>
                  </a:lnTo>
                  <a:lnTo>
                    <a:pt x="59218" y="325317"/>
                  </a:lnTo>
                  <a:lnTo>
                    <a:pt x="55332" y="32802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39" descr="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2304442" y="3769809"/>
              <a:ext cx="4608145" cy="2557305"/>
            </a:xfrm>
            <a:prstGeom prst="rect"/>
          </p:spPr>
        </p:pic>
      </p:grpSp>
      <p:sp>
        <p:nvSpPr>
          <p:cNvPr id="1048624" name="object 40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7620" vert="horz" wrap="square">
            <a:spAutoFit/>
          </a:bodyPr>
          <a:p>
            <a:pPr marL="946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5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 descr=""/>
          <p:cNvSpPr/>
          <p:nvPr/>
        </p:nvSpPr>
        <p:spPr>
          <a:xfrm>
            <a:off x="801052" y="1241690"/>
            <a:ext cx="9078595" cy="5085715"/>
          </a:xfrm>
          <a:custGeom>
            <a:avLst/>
            <a:ahLst/>
            <a:rect l="l" t="t" r="r" b="b"/>
            <a:pathLst>
              <a:path w="9078595" h="5085715">
                <a:moveTo>
                  <a:pt x="0" y="0"/>
                </a:moveTo>
                <a:lnTo>
                  <a:pt x="9078591" y="0"/>
                </a:lnTo>
                <a:lnTo>
                  <a:pt x="9078591" y="5085424"/>
                </a:lnTo>
                <a:lnTo>
                  <a:pt x="0" y="50854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1" name="object 3" descr=""/>
          <p:cNvGrpSpPr/>
          <p:nvPr/>
        </p:nvGrpSpPr>
        <p:grpSpPr>
          <a:xfrm>
            <a:off x="6342827" y="1219274"/>
            <a:ext cx="3542029" cy="5113020"/>
            <a:chOff x="6342827" y="1219274"/>
            <a:chExt cx="3542029" cy="5113020"/>
          </a:xfrm>
        </p:grpSpPr>
        <p:sp>
          <p:nvSpPr>
            <p:cNvPr id="1048626" name="object 4" descr=""/>
            <p:cNvSpPr/>
            <p:nvPr/>
          </p:nvSpPr>
          <p:spPr>
            <a:xfrm>
              <a:off x="7783817" y="1224002"/>
              <a:ext cx="907415" cy="5103495"/>
            </a:xfrm>
            <a:custGeom>
              <a:avLst/>
              <a:ahLst/>
              <a:rect l="l" t="t" r="r" b="b"/>
              <a:pathLst>
                <a:path w="907415" h="5103495">
                  <a:moveTo>
                    <a:pt x="0" y="0"/>
                  </a:moveTo>
                  <a:lnTo>
                    <a:pt x="907227" y="5103115"/>
                  </a:lnTo>
                </a:path>
              </a:pathLst>
            </a:custGeom>
            <a:ln w="9456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 descr=""/>
            <p:cNvSpPr/>
            <p:nvPr/>
          </p:nvSpPr>
          <p:spPr>
            <a:xfrm>
              <a:off x="6347555" y="3971762"/>
              <a:ext cx="3532504" cy="2355850"/>
            </a:xfrm>
            <a:custGeom>
              <a:avLst/>
              <a:ahLst/>
              <a:rect l="l" t="t" r="r" b="b"/>
              <a:pathLst>
                <a:path w="3532504" h="2355850">
                  <a:moveTo>
                    <a:pt x="3532093" y="0"/>
                  </a:moveTo>
                  <a:lnTo>
                    <a:pt x="0" y="2355356"/>
                  </a:lnTo>
                </a:path>
              </a:pathLst>
            </a:custGeom>
            <a:ln w="9456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 descr=""/>
            <p:cNvSpPr/>
            <p:nvPr/>
          </p:nvSpPr>
          <p:spPr>
            <a:xfrm>
              <a:off x="7638365" y="1220409"/>
              <a:ext cx="2241550" cy="5107305"/>
            </a:xfrm>
            <a:custGeom>
              <a:avLst/>
              <a:ahLst/>
              <a:rect l="l" t="t" r="r" b="b"/>
              <a:pathLst>
                <a:path w="2241550" h="5107305">
                  <a:moveTo>
                    <a:pt x="2241277" y="5106709"/>
                  </a:moveTo>
                  <a:lnTo>
                    <a:pt x="0" y="5106709"/>
                  </a:lnTo>
                  <a:lnTo>
                    <a:pt x="1522328" y="0"/>
                  </a:lnTo>
                  <a:lnTo>
                    <a:pt x="2241277" y="0"/>
                  </a:lnTo>
                  <a:lnTo>
                    <a:pt x="2241277" y="5106709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 descr=""/>
            <p:cNvSpPr/>
            <p:nvPr/>
          </p:nvSpPr>
          <p:spPr>
            <a:xfrm>
              <a:off x="7951691" y="1220409"/>
              <a:ext cx="1928495" cy="5107305"/>
            </a:xfrm>
            <a:custGeom>
              <a:avLst/>
              <a:ahLst/>
              <a:rect l="l" t="t" r="r" b="b"/>
              <a:pathLst>
                <a:path w="1928495" h="5107305">
                  <a:moveTo>
                    <a:pt x="1927952" y="5106709"/>
                  </a:moveTo>
                  <a:lnTo>
                    <a:pt x="900178" y="5106709"/>
                  </a:lnTo>
                  <a:lnTo>
                    <a:pt x="0" y="0"/>
                  </a:lnTo>
                  <a:lnTo>
                    <a:pt x="1927952" y="0"/>
                  </a:lnTo>
                  <a:lnTo>
                    <a:pt x="1927952" y="5106709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 descr=""/>
            <p:cNvSpPr/>
            <p:nvPr/>
          </p:nvSpPr>
          <p:spPr>
            <a:xfrm>
              <a:off x="7453957" y="3490058"/>
              <a:ext cx="2425700" cy="2837180"/>
            </a:xfrm>
            <a:custGeom>
              <a:avLst/>
              <a:ahLst/>
              <a:rect l="l" t="t" r="r" b="b"/>
              <a:pathLst>
                <a:path w="2425700" h="2837179">
                  <a:moveTo>
                    <a:pt x="2425686" y="2837060"/>
                  </a:moveTo>
                  <a:lnTo>
                    <a:pt x="0" y="2837060"/>
                  </a:lnTo>
                  <a:lnTo>
                    <a:pt x="2425686" y="0"/>
                  </a:lnTo>
                  <a:lnTo>
                    <a:pt x="2425686" y="2837060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 descr=""/>
            <p:cNvSpPr/>
            <p:nvPr/>
          </p:nvSpPr>
          <p:spPr>
            <a:xfrm>
              <a:off x="7754402" y="1220409"/>
              <a:ext cx="2125345" cy="5107305"/>
            </a:xfrm>
            <a:custGeom>
              <a:avLst/>
              <a:ahLst/>
              <a:rect l="l" t="t" r="r" b="b"/>
              <a:pathLst>
                <a:path w="2125345" h="5107305">
                  <a:moveTo>
                    <a:pt x="2125242" y="5106709"/>
                  </a:moveTo>
                  <a:lnTo>
                    <a:pt x="1839266" y="5106709"/>
                  </a:lnTo>
                  <a:lnTo>
                    <a:pt x="0" y="0"/>
                  </a:lnTo>
                  <a:lnTo>
                    <a:pt x="2125242" y="0"/>
                  </a:lnTo>
                  <a:lnTo>
                    <a:pt x="2125242" y="5106709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 descr=""/>
            <p:cNvSpPr/>
            <p:nvPr/>
          </p:nvSpPr>
          <p:spPr>
            <a:xfrm>
              <a:off x="8915042" y="1220409"/>
              <a:ext cx="965200" cy="5107305"/>
            </a:xfrm>
            <a:custGeom>
              <a:avLst/>
              <a:ahLst/>
              <a:rect l="l" t="t" r="r" b="b"/>
              <a:pathLst>
                <a:path w="965200" h="5107305">
                  <a:moveTo>
                    <a:pt x="964600" y="5106709"/>
                  </a:moveTo>
                  <a:lnTo>
                    <a:pt x="0" y="5106709"/>
                  </a:lnTo>
                  <a:lnTo>
                    <a:pt x="761354" y="0"/>
                  </a:lnTo>
                  <a:lnTo>
                    <a:pt x="964600" y="0"/>
                  </a:lnTo>
                  <a:lnTo>
                    <a:pt x="964600" y="5106709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 descr=""/>
            <p:cNvSpPr/>
            <p:nvPr/>
          </p:nvSpPr>
          <p:spPr>
            <a:xfrm>
              <a:off x="8944565" y="1220409"/>
              <a:ext cx="935355" cy="5107305"/>
            </a:xfrm>
            <a:custGeom>
              <a:avLst/>
              <a:ahLst/>
              <a:rect l="l" t="t" r="r" b="b"/>
              <a:pathLst>
                <a:path w="935354" h="5107305">
                  <a:moveTo>
                    <a:pt x="935078" y="5106709"/>
                  </a:moveTo>
                  <a:lnTo>
                    <a:pt x="829916" y="5106709"/>
                  </a:lnTo>
                  <a:lnTo>
                    <a:pt x="0" y="0"/>
                  </a:lnTo>
                  <a:lnTo>
                    <a:pt x="935078" y="0"/>
                  </a:lnTo>
                  <a:lnTo>
                    <a:pt x="935078" y="510670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 descr=""/>
            <p:cNvSpPr/>
            <p:nvPr/>
          </p:nvSpPr>
          <p:spPr>
            <a:xfrm>
              <a:off x="8524947" y="3894339"/>
              <a:ext cx="1355090" cy="2433320"/>
            </a:xfrm>
            <a:custGeom>
              <a:avLst/>
              <a:ahLst/>
              <a:rect l="l" t="t" r="r" b="b"/>
              <a:pathLst>
                <a:path w="1355090" h="2433320">
                  <a:moveTo>
                    <a:pt x="1354696" y="2432779"/>
                  </a:moveTo>
                  <a:lnTo>
                    <a:pt x="0" y="2432779"/>
                  </a:lnTo>
                  <a:lnTo>
                    <a:pt x="1354696" y="0"/>
                  </a:lnTo>
                  <a:lnTo>
                    <a:pt x="1354696" y="243277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 descr=""/>
          <p:cNvSpPr/>
          <p:nvPr/>
        </p:nvSpPr>
        <p:spPr>
          <a:xfrm>
            <a:off x="801052" y="4206415"/>
            <a:ext cx="333375" cy="2120900"/>
          </a:xfrm>
          <a:custGeom>
            <a:avLst/>
            <a:ahLst/>
            <a:rect l="l" t="t" r="r" b="b"/>
            <a:pathLst>
              <a:path w="333375" h="2120900">
                <a:moveTo>
                  <a:pt x="333354" y="2120702"/>
                </a:moveTo>
                <a:lnTo>
                  <a:pt x="0" y="2120702"/>
                </a:lnTo>
                <a:lnTo>
                  <a:pt x="0" y="0"/>
                </a:lnTo>
                <a:lnTo>
                  <a:pt x="333354" y="212070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 descr=""/>
          <p:cNvSpPr txBox="1"/>
          <p:nvPr/>
        </p:nvSpPr>
        <p:spPr>
          <a:xfrm>
            <a:off x="1361370" y="6045608"/>
            <a:ext cx="584200" cy="12255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919"/>
              </a:lnSpc>
            </a:pPr>
            <a:r>
              <a:rPr dirty="0" sz="800" spc="7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2097167" name="object 15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019100" y="6061285"/>
            <a:ext cx="336697" cy="82844"/>
          </a:xfrm>
          <a:prstGeom prst="rect"/>
        </p:spPr>
      </p:pic>
      <p:pic>
        <p:nvPicPr>
          <p:cNvPr id="2097168" name="object 16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367719" y="6187066"/>
            <a:ext cx="336557" cy="76800"/>
          </a:xfrm>
          <a:prstGeom prst="rect"/>
        </p:spPr>
      </p:pic>
      <p:sp>
        <p:nvSpPr>
          <p:cNvPr id="1048637" name="object 17" descr=""/>
          <p:cNvSpPr/>
          <p:nvPr/>
        </p:nvSpPr>
        <p:spPr>
          <a:xfrm>
            <a:off x="6283674" y="1553764"/>
            <a:ext cx="269875" cy="269875"/>
          </a:xfrm>
          <a:custGeom>
            <a:avLst/>
            <a:ahLst/>
            <a:rect l="l" t="t" r="r" b="b"/>
            <a:pathLst>
              <a:path w="269875" h="269875">
                <a:moveTo>
                  <a:pt x="134760" y="269520"/>
                </a:moveTo>
                <a:lnTo>
                  <a:pt x="66743" y="251121"/>
                </a:lnTo>
                <a:lnTo>
                  <a:pt x="18398" y="202776"/>
                </a:lnTo>
                <a:lnTo>
                  <a:pt x="0" y="134760"/>
                </a:lnTo>
                <a:lnTo>
                  <a:pt x="4813" y="98934"/>
                </a:lnTo>
                <a:lnTo>
                  <a:pt x="39470" y="39470"/>
                </a:lnTo>
                <a:lnTo>
                  <a:pt x="98934" y="4813"/>
                </a:lnTo>
                <a:lnTo>
                  <a:pt x="134760" y="0"/>
                </a:lnTo>
                <a:lnTo>
                  <a:pt x="170584" y="4813"/>
                </a:lnTo>
                <a:lnTo>
                  <a:pt x="230049" y="39470"/>
                </a:lnTo>
                <a:lnTo>
                  <a:pt x="264706" y="98934"/>
                </a:lnTo>
                <a:lnTo>
                  <a:pt x="269520" y="134760"/>
                </a:lnTo>
                <a:lnTo>
                  <a:pt x="264706" y="170584"/>
                </a:lnTo>
                <a:lnTo>
                  <a:pt x="230049" y="230049"/>
                </a:lnTo>
                <a:lnTo>
                  <a:pt x="170584" y="264706"/>
                </a:lnTo>
                <a:lnTo>
                  <a:pt x="134760" y="26952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8" descr=""/>
          <p:cNvSpPr/>
          <p:nvPr/>
        </p:nvSpPr>
        <p:spPr>
          <a:xfrm>
            <a:off x="9000148" y="5397978"/>
            <a:ext cx="482600" cy="482600"/>
          </a:xfrm>
          <a:custGeom>
            <a:avLst/>
            <a:ahLst/>
            <a:rect l="l" t="t" r="r" b="b"/>
            <a:pathLst>
              <a:path w="482600" h="482600">
                <a:moveTo>
                  <a:pt x="241150" y="482300"/>
                </a:moveTo>
                <a:lnTo>
                  <a:pt x="171513" y="472089"/>
                </a:lnTo>
                <a:lnTo>
                  <a:pt x="109854" y="443448"/>
                </a:lnTo>
                <a:lnTo>
                  <a:pt x="59159" y="399361"/>
                </a:lnTo>
                <a:lnTo>
                  <a:pt x="22417" y="342811"/>
                </a:lnTo>
                <a:lnTo>
                  <a:pt x="2615" y="276784"/>
                </a:lnTo>
                <a:lnTo>
                  <a:pt x="0" y="241150"/>
                </a:lnTo>
                <a:lnTo>
                  <a:pt x="2615" y="205514"/>
                </a:lnTo>
                <a:lnTo>
                  <a:pt x="22417" y="139487"/>
                </a:lnTo>
                <a:lnTo>
                  <a:pt x="59159" y="82938"/>
                </a:lnTo>
                <a:lnTo>
                  <a:pt x="109854" y="38851"/>
                </a:lnTo>
                <a:lnTo>
                  <a:pt x="171513" y="10209"/>
                </a:lnTo>
                <a:lnTo>
                  <a:pt x="241150" y="0"/>
                </a:lnTo>
                <a:lnTo>
                  <a:pt x="276777" y="2614"/>
                </a:lnTo>
                <a:lnTo>
                  <a:pt x="342799" y="22412"/>
                </a:lnTo>
                <a:lnTo>
                  <a:pt x="399349" y="59150"/>
                </a:lnTo>
                <a:lnTo>
                  <a:pt x="443441" y="109841"/>
                </a:lnTo>
                <a:lnTo>
                  <a:pt x="472087" y="171504"/>
                </a:lnTo>
                <a:lnTo>
                  <a:pt x="482300" y="241150"/>
                </a:lnTo>
                <a:lnTo>
                  <a:pt x="479684" y="276784"/>
                </a:lnTo>
                <a:lnTo>
                  <a:pt x="459881" y="342811"/>
                </a:lnTo>
                <a:lnTo>
                  <a:pt x="423140" y="399361"/>
                </a:lnTo>
                <a:lnTo>
                  <a:pt x="372444" y="443448"/>
                </a:lnTo>
                <a:lnTo>
                  <a:pt x="310785" y="472089"/>
                </a:lnTo>
                <a:lnTo>
                  <a:pt x="241150" y="482300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pic>
        <p:nvPicPr>
          <p:cNvPr id="2097169" name="object 19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8759007" y="5788081"/>
            <a:ext cx="184409" cy="184405"/>
          </a:xfrm>
          <a:prstGeom prst="rect"/>
        </p:spPr>
      </p:pic>
      <p:grpSp>
        <p:nvGrpSpPr>
          <p:cNvPr id="32" name="object 20" descr=""/>
          <p:cNvGrpSpPr/>
          <p:nvPr/>
        </p:nvGrpSpPr>
        <p:grpSpPr>
          <a:xfrm>
            <a:off x="836515" y="4064565"/>
            <a:ext cx="3071495" cy="2241550"/>
            <a:chOff x="836515" y="4064565"/>
            <a:chExt cx="3071495" cy="2241550"/>
          </a:xfrm>
        </p:grpSpPr>
        <p:pic>
          <p:nvPicPr>
            <p:cNvPr id="2097170" name="object 21" descr="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148592" y="5993763"/>
              <a:ext cx="2759044" cy="219867"/>
            </a:xfrm>
            <a:prstGeom prst="rect"/>
          </p:spPr>
        </p:pic>
        <p:pic>
          <p:nvPicPr>
            <p:cNvPr id="2097171" name="object 22" descr="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836515" y="4064565"/>
              <a:ext cx="1290867" cy="2241271"/>
            </a:xfrm>
            <a:prstGeom prst="rect"/>
          </p:spPr>
        </p:pic>
      </p:grpSp>
      <p:sp>
        <p:nvSpPr>
          <p:cNvPr id="1048639" name="object 23" descr=""/>
          <p:cNvSpPr/>
          <p:nvPr/>
        </p:nvSpPr>
        <p:spPr>
          <a:xfrm>
            <a:off x="1384160" y="1661451"/>
            <a:ext cx="1585595" cy="340360"/>
          </a:xfrm>
          <a:custGeom>
            <a:avLst/>
            <a:ahLst/>
            <a:rect l="l" t="t" r="r" b="b"/>
            <a:pathLst>
              <a:path w="1585595" h="340360">
                <a:moveTo>
                  <a:pt x="308686" y="170002"/>
                </a:moveTo>
                <a:lnTo>
                  <a:pt x="304723" y="125730"/>
                </a:lnTo>
                <a:lnTo>
                  <a:pt x="292836" y="85331"/>
                </a:lnTo>
                <a:lnTo>
                  <a:pt x="272719" y="50609"/>
                </a:lnTo>
                <a:lnTo>
                  <a:pt x="265899" y="43218"/>
                </a:lnTo>
                <a:lnTo>
                  <a:pt x="259384" y="36144"/>
                </a:lnTo>
                <a:lnTo>
                  <a:pt x="243852" y="23596"/>
                </a:lnTo>
                <a:lnTo>
                  <a:pt x="231876" y="16675"/>
                </a:lnTo>
                <a:lnTo>
                  <a:pt x="231876" y="155486"/>
                </a:lnTo>
                <a:lnTo>
                  <a:pt x="231660" y="170167"/>
                </a:lnTo>
                <a:lnTo>
                  <a:pt x="231000" y="183883"/>
                </a:lnTo>
                <a:lnTo>
                  <a:pt x="229882" y="196608"/>
                </a:lnTo>
                <a:lnTo>
                  <a:pt x="228333" y="208343"/>
                </a:lnTo>
                <a:lnTo>
                  <a:pt x="77609" y="208343"/>
                </a:lnTo>
                <a:lnTo>
                  <a:pt x="77317" y="205613"/>
                </a:lnTo>
                <a:lnTo>
                  <a:pt x="77177" y="197523"/>
                </a:lnTo>
                <a:lnTo>
                  <a:pt x="77190" y="183883"/>
                </a:lnTo>
                <a:lnTo>
                  <a:pt x="82346" y="122453"/>
                </a:lnTo>
                <a:lnTo>
                  <a:pt x="97866" y="78435"/>
                </a:lnTo>
                <a:lnTo>
                  <a:pt x="123736" y="52019"/>
                </a:lnTo>
                <a:lnTo>
                  <a:pt x="159956" y="43218"/>
                </a:lnTo>
                <a:lnTo>
                  <a:pt x="176745" y="45110"/>
                </a:lnTo>
                <a:lnTo>
                  <a:pt x="213817" y="73583"/>
                </a:lnTo>
                <a:lnTo>
                  <a:pt x="230746" y="131000"/>
                </a:lnTo>
                <a:lnTo>
                  <a:pt x="231876" y="155486"/>
                </a:lnTo>
                <a:lnTo>
                  <a:pt x="231876" y="16675"/>
                </a:lnTo>
                <a:lnTo>
                  <a:pt x="226326" y="13462"/>
                </a:lnTo>
                <a:lnTo>
                  <a:pt x="206895" y="6235"/>
                </a:lnTo>
                <a:lnTo>
                  <a:pt x="185547" y="1892"/>
                </a:lnTo>
                <a:lnTo>
                  <a:pt x="162280" y="444"/>
                </a:lnTo>
                <a:lnTo>
                  <a:pt x="136232" y="2044"/>
                </a:lnTo>
                <a:lnTo>
                  <a:pt x="90741" y="14897"/>
                </a:lnTo>
                <a:lnTo>
                  <a:pt x="54216" y="40055"/>
                </a:lnTo>
                <a:lnTo>
                  <a:pt x="27228" y="74523"/>
                </a:lnTo>
                <a:lnTo>
                  <a:pt x="9715" y="117284"/>
                </a:lnTo>
                <a:lnTo>
                  <a:pt x="1016" y="165214"/>
                </a:lnTo>
                <a:lnTo>
                  <a:pt x="0" y="189204"/>
                </a:lnTo>
                <a:lnTo>
                  <a:pt x="114" y="196608"/>
                </a:lnTo>
                <a:lnTo>
                  <a:pt x="5168" y="243967"/>
                </a:lnTo>
                <a:lnTo>
                  <a:pt x="20739" y="295948"/>
                </a:lnTo>
                <a:lnTo>
                  <a:pt x="39776" y="331393"/>
                </a:lnTo>
                <a:lnTo>
                  <a:pt x="61988" y="335572"/>
                </a:lnTo>
                <a:lnTo>
                  <a:pt x="68973" y="335368"/>
                </a:lnTo>
                <a:lnTo>
                  <a:pt x="101104" y="318173"/>
                </a:lnTo>
                <a:lnTo>
                  <a:pt x="94818" y="302704"/>
                </a:lnTo>
                <a:lnTo>
                  <a:pt x="89585" y="286004"/>
                </a:lnTo>
                <a:lnTo>
                  <a:pt x="85394" y="268071"/>
                </a:lnTo>
                <a:lnTo>
                  <a:pt x="82270" y="248907"/>
                </a:lnTo>
                <a:lnTo>
                  <a:pt x="221246" y="248907"/>
                </a:lnTo>
                <a:lnTo>
                  <a:pt x="210858" y="286804"/>
                </a:lnTo>
                <a:lnTo>
                  <a:pt x="193573" y="325958"/>
                </a:lnTo>
                <a:lnTo>
                  <a:pt x="194945" y="330136"/>
                </a:lnTo>
                <a:lnTo>
                  <a:pt x="206756" y="334124"/>
                </a:lnTo>
                <a:lnTo>
                  <a:pt x="212966" y="335127"/>
                </a:lnTo>
                <a:lnTo>
                  <a:pt x="219468" y="335127"/>
                </a:lnTo>
                <a:lnTo>
                  <a:pt x="260807" y="329577"/>
                </a:lnTo>
                <a:lnTo>
                  <a:pt x="285927" y="286893"/>
                </a:lnTo>
                <a:lnTo>
                  <a:pt x="298132" y="248907"/>
                </a:lnTo>
                <a:lnTo>
                  <a:pt x="306082" y="208673"/>
                </a:lnTo>
                <a:lnTo>
                  <a:pt x="306108" y="208343"/>
                </a:lnTo>
                <a:lnTo>
                  <a:pt x="308025" y="189204"/>
                </a:lnTo>
                <a:lnTo>
                  <a:pt x="308686" y="170002"/>
                </a:lnTo>
                <a:close/>
              </a:path>
              <a:path w="1585595" h="340360">
                <a:moveTo>
                  <a:pt x="643407" y="176644"/>
                </a:moveTo>
                <a:lnTo>
                  <a:pt x="639343" y="172440"/>
                </a:lnTo>
                <a:lnTo>
                  <a:pt x="502285" y="171996"/>
                </a:lnTo>
                <a:lnTo>
                  <a:pt x="499338" y="176161"/>
                </a:lnTo>
                <a:lnTo>
                  <a:pt x="499338" y="184518"/>
                </a:lnTo>
                <a:lnTo>
                  <a:pt x="499592" y="189661"/>
                </a:lnTo>
                <a:lnTo>
                  <a:pt x="510298" y="225298"/>
                </a:lnTo>
                <a:lnTo>
                  <a:pt x="515620" y="225298"/>
                </a:lnTo>
                <a:lnTo>
                  <a:pt x="575017" y="223189"/>
                </a:lnTo>
                <a:lnTo>
                  <a:pt x="573443" y="238213"/>
                </a:lnTo>
                <a:lnTo>
                  <a:pt x="553631" y="275945"/>
                </a:lnTo>
                <a:lnTo>
                  <a:pt x="514985" y="295998"/>
                </a:lnTo>
                <a:lnTo>
                  <a:pt x="498665" y="297332"/>
                </a:lnTo>
                <a:lnTo>
                  <a:pt x="481901" y="295656"/>
                </a:lnTo>
                <a:lnTo>
                  <a:pt x="440486" y="270408"/>
                </a:lnTo>
                <a:lnTo>
                  <a:pt x="423113" y="234632"/>
                </a:lnTo>
                <a:lnTo>
                  <a:pt x="417322" y="181406"/>
                </a:lnTo>
                <a:lnTo>
                  <a:pt x="418160" y="158178"/>
                </a:lnTo>
                <a:lnTo>
                  <a:pt x="424865" y="118287"/>
                </a:lnTo>
                <a:lnTo>
                  <a:pt x="445833" y="74803"/>
                </a:lnTo>
                <a:lnTo>
                  <a:pt x="484809" y="46240"/>
                </a:lnTo>
                <a:lnTo>
                  <a:pt x="505980" y="42773"/>
                </a:lnTo>
                <a:lnTo>
                  <a:pt x="517296" y="43599"/>
                </a:lnTo>
                <a:lnTo>
                  <a:pt x="556056" y="63652"/>
                </a:lnTo>
                <a:lnTo>
                  <a:pt x="575805" y="98183"/>
                </a:lnTo>
                <a:lnTo>
                  <a:pt x="578015" y="101511"/>
                </a:lnTo>
                <a:lnTo>
                  <a:pt x="617410" y="93916"/>
                </a:lnTo>
                <a:lnTo>
                  <a:pt x="625398" y="55994"/>
                </a:lnTo>
                <a:lnTo>
                  <a:pt x="596912" y="28841"/>
                </a:lnTo>
                <a:lnTo>
                  <a:pt x="561962" y="10401"/>
                </a:lnTo>
                <a:lnTo>
                  <a:pt x="524281" y="1155"/>
                </a:lnTo>
                <a:lnTo>
                  <a:pt x="504647" y="0"/>
                </a:lnTo>
                <a:lnTo>
                  <a:pt x="483743" y="1181"/>
                </a:lnTo>
                <a:lnTo>
                  <a:pt x="443788" y="10655"/>
                </a:lnTo>
                <a:lnTo>
                  <a:pt x="406895" y="29705"/>
                </a:lnTo>
                <a:lnTo>
                  <a:pt x="376415" y="58966"/>
                </a:lnTo>
                <a:lnTo>
                  <a:pt x="353568" y="98361"/>
                </a:lnTo>
                <a:lnTo>
                  <a:pt x="341871" y="146900"/>
                </a:lnTo>
                <a:lnTo>
                  <a:pt x="340410" y="174548"/>
                </a:lnTo>
                <a:lnTo>
                  <a:pt x="341858" y="201942"/>
                </a:lnTo>
                <a:lnTo>
                  <a:pt x="353377" y="249262"/>
                </a:lnTo>
                <a:lnTo>
                  <a:pt x="375780" y="286524"/>
                </a:lnTo>
                <a:lnTo>
                  <a:pt x="405206" y="313563"/>
                </a:lnTo>
                <a:lnTo>
                  <a:pt x="440486" y="330631"/>
                </a:lnTo>
                <a:lnTo>
                  <a:pt x="478231" y="339064"/>
                </a:lnTo>
                <a:lnTo>
                  <a:pt x="497776" y="340106"/>
                </a:lnTo>
                <a:lnTo>
                  <a:pt x="523633" y="338302"/>
                </a:lnTo>
                <a:lnTo>
                  <a:pt x="569849" y="323773"/>
                </a:lnTo>
                <a:lnTo>
                  <a:pt x="608114" y="294132"/>
                </a:lnTo>
                <a:lnTo>
                  <a:pt x="634720" y="245973"/>
                </a:lnTo>
                <a:lnTo>
                  <a:pt x="643407" y="214769"/>
                </a:lnTo>
                <a:lnTo>
                  <a:pt x="643407" y="176644"/>
                </a:lnTo>
                <a:close/>
              </a:path>
              <a:path w="1585595" h="340360">
                <a:moveTo>
                  <a:pt x="944321" y="319824"/>
                </a:moveTo>
                <a:lnTo>
                  <a:pt x="933602" y="275894"/>
                </a:lnTo>
                <a:lnTo>
                  <a:pt x="917981" y="249072"/>
                </a:lnTo>
                <a:lnTo>
                  <a:pt x="913384" y="249440"/>
                </a:lnTo>
                <a:lnTo>
                  <a:pt x="908532" y="253339"/>
                </a:lnTo>
                <a:lnTo>
                  <a:pt x="903185" y="258051"/>
                </a:lnTo>
                <a:lnTo>
                  <a:pt x="894981" y="262763"/>
                </a:lnTo>
                <a:lnTo>
                  <a:pt x="854392" y="276618"/>
                </a:lnTo>
                <a:lnTo>
                  <a:pt x="801928" y="287362"/>
                </a:lnTo>
                <a:lnTo>
                  <a:pt x="756729" y="292684"/>
                </a:lnTo>
                <a:lnTo>
                  <a:pt x="746620" y="292900"/>
                </a:lnTo>
                <a:lnTo>
                  <a:pt x="749833" y="211226"/>
                </a:lnTo>
                <a:lnTo>
                  <a:pt x="869746" y="211226"/>
                </a:lnTo>
                <a:lnTo>
                  <a:pt x="872998" y="207530"/>
                </a:lnTo>
                <a:lnTo>
                  <a:pt x="876693" y="192684"/>
                </a:lnTo>
                <a:lnTo>
                  <a:pt x="877620" y="186588"/>
                </a:lnTo>
                <a:lnTo>
                  <a:pt x="877620" y="174396"/>
                </a:lnTo>
                <a:lnTo>
                  <a:pt x="874953" y="170662"/>
                </a:lnTo>
                <a:lnTo>
                  <a:pt x="751725" y="170662"/>
                </a:lnTo>
                <a:lnTo>
                  <a:pt x="756704" y="47434"/>
                </a:lnTo>
                <a:lnTo>
                  <a:pt x="795578" y="50609"/>
                </a:lnTo>
                <a:lnTo>
                  <a:pt x="840384" y="58623"/>
                </a:lnTo>
                <a:lnTo>
                  <a:pt x="878967" y="69672"/>
                </a:lnTo>
                <a:lnTo>
                  <a:pt x="903859" y="86118"/>
                </a:lnTo>
                <a:lnTo>
                  <a:pt x="908456" y="86499"/>
                </a:lnTo>
                <a:lnTo>
                  <a:pt x="927138" y="51041"/>
                </a:lnTo>
                <a:lnTo>
                  <a:pt x="934808" y="15735"/>
                </a:lnTo>
                <a:lnTo>
                  <a:pt x="934808" y="8267"/>
                </a:lnTo>
                <a:lnTo>
                  <a:pt x="931989" y="4533"/>
                </a:lnTo>
                <a:lnTo>
                  <a:pt x="705065" y="4533"/>
                </a:lnTo>
                <a:lnTo>
                  <a:pt x="698855" y="4241"/>
                </a:lnTo>
                <a:lnTo>
                  <a:pt x="692835" y="4686"/>
                </a:lnTo>
                <a:lnTo>
                  <a:pt x="681164" y="6972"/>
                </a:lnTo>
                <a:lnTo>
                  <a:pt x="678243" y="10160"/>
                </a:lnTo>
                <a:lnTo>
                  <a:pt x="678243" y="15405"/>
                </a:lnTo>
                <a:lnTo>
                  <a:pt x="685444" y="317728"/>
                </a:lnTo>
                <a:lnTo>
                  <a:pt x="685444" y="323342"/>
                </a:lnTo>
                <a:lnTo>
                  <a:pt x="687298" y="327736"/>
                </a:lnTo>
                <a:lnTo>
                  <a:pt x="694690" y="334010"/>
                </a:lnTo>
                <a:lnTo>
                  <a:pt x="699338" y="335572"/>
                </a:lnTo>
                <a:lnTo>
                  <a:pt x="704951" y="335572"/>
                </a:lnTo>
                <a:lnTo>
                  <a:pt x="936015" y="331025"/>
                </a:lnTo>
                <a:lnTo>
                  <a:pt x="941552" y="331025"/>
                </a:lnTo>
                <a:lnTo>
                  <a:pt x="944321" y="327291"/>
                </a:lnTo>
                <a:lnTo>
                  <a:pt x="944321" y="319824"/>
                </a:lnTo>
                <a:close/>
              </a:path>
              <a:path w="1585595" h="340360">
                <a:moveTo>
                  <a:pt x="1264653" y="8940"/>
                </a:moveTo>
                <a:lnTo>
                  <a:pt x="1256982" y="5422"/>
                </a:lnTo>
                <a:lnTo>
                  <a:pt x="1241615" y="5422"/>
                </a:lnTo>
                <a:lnTo>
                  <a:pt x="1192479" y="11633"/>
                </a:lnTo>
                <a:lnTo>
                  <a:pt x="1185976" y="15913"/>
                </a:lnTo>
                <a:lnTo>
                  <a:pt x="1188516" y="231394"/>
                </a:lnTo>
                <a:lnTo>
                  <a:pt x="1046784" y="15506"/>
                </a:lnTo>
                <a:lnTo>
                  <a:pt x="1046784" y="10934"/>
                </a:lnTo>
                <a:lnTo>
                  <a:pt x="1041831" y="7823"/>
                </a:lnTo>
                <a:lnTo>
                  <a:pt x="1024496" y="5092"/>
                </a:lnTo>
                <a:lnTo>
                  <a:pt x="1017028" y="4292"/>
                </a:lnTo>
                <a:lnTo>
                  <a:pt x="1009535" y="3810"/>
                </a:lnTo>
                <a:lnTo>
                  <a:pt x="994029" y="3657"/>
                </a:lnTo>
                <a:lnTo>
                  <a:pt x="986383" y="4279"/>
                </a:lnTo>
                <a:lnTo>
                  <a:pt x="971753" y="6718"/>
                </a:lnTo>
                <a:lnTo>
                  <a:pt x="968095" y="10198"/>
                </a:lnTo>
                <a:lnTo>
                  <a:pt x="968095" y="15951"/>
                </a:lnTo>
                <a:lnTo>
                  <a:pt x="985393" y="329145"/>
                </a:lnTo>
                <a:lnTo>
                  <a:pt x="985393" y="334899"/>
                </a:lnTo>
                <a:lnTo>
                  <a:pt x="989850" y="337781"/>
                </a:lnTo>
                <a:lnTo>
                  <a:pt x="998791" y="337781"/>
                </a:lnTo>
                <a:lnTo>
                  <a:pt x="1037615" y="330504"/>
                </a:lnTo>
                <a:lnTo>
                  <a:pt x="1045565" y="101180"/>
                </a:lnTo>
                <a:lnTo>
                  <a:pt x="1190180" y="328142"/>
                </a:lnTo>
                <a:lnTo>
                  <a:pt x="1191437" y="331978"/>
                </a:lnTo>
                <a:lnTo>
                  <a:pt x="1196289" y="334645"/>
                </a:lnTo>
                <a:lnTo>
                  <a:pt x="1213205" y="337604"/>
                </a:lnTo>
                <a:lnTo>
                  <a:pt x="1221143" y="338340"/>
                </a:lnTo>
                <a:lnTo>
                  <a:pt x="1241094" y="338340"/>
                </a:lnTo>
                <a:lnTo>
                  <a:pt x="1247368" y="335267"/>
                </a:lnTo>
                <a:lnTo>
                  <a:pt x="1247368" y="329145"/>
                </a:lnTo>
                <a:lnTo>
                  <a:pt x="1264653" y="15951"/>
                </a:lnTo>
                <a:lnTo>
                  <a:pt x="1264653" y="8940"/>
                </a:lnTo>
                <a:close/>
              </a:path>
              <a:path w="1585595" h="340360">
                <a:moveTo>
                  <a:pt x="1585214" y="158254"/>
                </a:moveTo>
                <a:lnTo>
                  <a:pt x="1577530" y="102946"/>
                </a:lnTo>
                <a:lnTo>
                  <a:pt x="1554518" y="62052"/>
                </a:lnTo>
                <a:lnTo>
                  <a:pt x="1517611" y="33743"/>
                </a:lnTo>
                <a:lnTo>
                  <a:pt x="1507515" y="29375"/>
                </a:lnTo>
                <a:lnTo>
                  <a:pt x="1507515" y="159575"/>
                </a:lnTo>
                <a:lnTo>
                  <a:pt x="1506283" y="182473"/>
                </a:lnTo>
                <a:lnTo>
                  <a:pt x="1496364" y="221653"/>
                </a:lnTo>
                <a:lnTo>
                  <a:pt x="1464716" y="263982"/>
                </a:lnTo>
                <a:lnTo>
                  <a:pt x="1418856" y="287337"/>
                </a:lnTo>
                <a:lnTo>
                  <a:pt x="1368882" y="293560"/>
                </a:lnTo>
                <a:lnTo>
                  <a:pt x="1378978" y="46647"/>
                </a:lnTo>
                <a:lnTo>
                  <a:pt x="1430286" y="52031"/>
                </a:lnTo>
                <a:lnTo>
                  <a:pt x="1471396" y="71031"/>
                </a:lnTo>
                <a:lnTo>
                  <a:pt x="1498485" y="106019"/>
                </a:lnTo>
                <a:lnTo>
                  <a:pt x="1507515" y="159575"/>
                </a:lnTo>
                <a:lnTo>
                  <a:pt x="1507515" y="29375"/>
                </a:lnTo>
                <a:lnTo>
                  <a:pt x="1468069" y="16395"/>
                </a:lnTo>
                <a:lnTo>
                  <a:pt x="1403985" y="7505"/>
                </a:lnTo>
                <a:lnTo>
                  <a:pt x="1365770" y="5283"/>
                </a:lnTo>
                <a:lnTo>
                  <a:pt x="1323441" y="4533"/>
                </a:lnTo>
                <a:lnTo>
                  <a:pt x="1308150" y="4533"/>
                </a:lnTo>
                <a:lnTo>
                  <a:pt x="1300505" y="8166"/>
                </a:lnTo>
                <a:lnTo>
                  <a:pt x="1300530" y="16395"/>
                </a:lnTo>
                <a:lnTo>
                  <a:pt x="1307655" y="315620"/>
                </a:lnTo>
                <a:lnTo>
                  <a:pt x="1307706" y="323342"/>
                </a:lnTo>
                <a:lnTo>
                  <a:pt x="1309560" y="327736"/>
                </a:lnTo>
                <a:lnTo>
                  <a:pt x="1313243" y="330911"/>
                </a:lnTo>
                <a:lnTo>
                  <a:pt x="1316951" y="334010"/>
                </a:lnTo>
                <a:lnTo>
                  <a:pt x="1321600" y="335572"/>
                </a:lnTo>
                <a:lnTo>
                  <a:pt x="1327213" y="335572"/>
                </a:lnTo>
                <a:lnTo>
                  <a:pt x="1371498" y="333654"/>
                </a:lnTo>
                <a:lnTo>
                  <a:pt x="1411160" y="329692"/>
                </a:lnTo>
                <a:lnTo>
                  <a:pt x="1476603" y="315620"/>
                </a:lnTo>
                <a:lnTo>
                  <a:pt x="1523238" y="293560"/>
                </a:lnTo>
                <a:lnTo>
                  <a:pt x="1525371" y="292341"/>
                </a:lnTo>
                <a:lnTo>
                  <a:pt x="1559064" y="259105"/>
                </a:lnTo>
                <a:lnTo>
                  <a:pt x="1578673" y="214718"/>
                </a:lnTo>
                <a:lnTo>
                  <a:pt x="1583575" y="187998"/>
                </a:lnTo>
                <a:lnTo>
                  <a:pt x="1585214" y="15825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40" name="object 24" descr=""/>
          <p:cNvSpPr/>
          <p:nvPr/>
        </p:nvSpPr>
        <p:spPr>
          <a:xfrm>
            <a:off x="1384169" y="2200926"/>
            <a:ext cx="309245" cy="335280"/>
          </a:xfrm>
          <a:custGeom>
            <a:avLst/>
            <a:ahLst/>
            <a:rect l="l" t="t" r="r" b="b"/>
            <a:pathLst>
              <a:path w="309244" h="335280">
                <a:moveTo>
                  <a:pt x="61986" y="335127"/>
                </a:moveTo>
                <a:lnTo>
                  <a:pt x="28123" y="311871"/>
                </a:lnTo>
                <a:lnTo>
                  <a:pt x="9235" y="261209"/>
                </a:lnTo>
                <a:lnTo>
                  <a:pt x="513" y="208235"/>
                </a:lnTo>
                <a:lnTo>
                  <a:pt x="0" y="188758"/>
                </a:lnTo>
                <a:lnTo>
                  <a:pt x="1013" y="164772"/>
                </a:lnTo>
                <a:lnTo>
                  <a:pt x="9713" y="116841"/>
                </a:lnTo>
                <a:lnTo>
                  <a:pt x="27223" y="74084"/>
                </a:lnTo>
                <a:lnTo>
                  <a:pt x="54208" y="39619"/>
                </a:lnTo>
                <a:lnTo>
                  <a:pt x="90738" y="14462"/>
                </a:lnTo>
                <a:lnTo>
                  <a:pt x="136231" y="1607"/>
                </a:lnTo>
                <a:lnTo>
                  <a:pt x="162281" y="0"/>
                </a:lnTo>
                <a:lnTo>
                  <a:pt x="185540" y="1447"/>
                </a:lnTo>
                <a:lnTo>
                  <a:pt x="226323" y="13028"/>
                </a:lnTo>
                <a:lnTo>
                  <a:pt x="259376" y="35705"/>
                </a:lnTo>
                <a:lnTo>
                  <a:pt x="265895" y="42777"/>
                </a:lnTo>
                <a:lnTo>
                  <a:pt x="159954" y="42777"/>
                </a:lnTo>
                <a:lnTo>
                  <a:pt x="123735" y="51580"/>
                </a:lnTo>
                <a:lnTo>
                  <a:pt x="97865" y="77991"/>
                </a:lnTo>
                <a:lnTo>
                  <a:pt x="82343" y="122008"/>
                </a:lnTo>
                <a:lnTo>
                  <a:pt x="77185" y="183439"/>
                </a:lnTo>
                <a:lnTo>
                  <a:pt x="77169" y="197080"/>
                </a:lnTo>
                <a:lnTo>
                  <a:pt x="77317" y="205169"/>
                </a:lnTo>
                <a:lnTo>
                  <a:pt x="77613" y="207903"/>
                </a:lnTo>
                <a:lnTo>
                  <a:pt x="306107" y="207903"/>
                </a:lnTo>
                <a:lnTo>
                  <a:pt x="306074" y="208235"/>
                </a:lnTo>
                <a:lnTo>
                  <a:pt x="302818" y="227990"/>
                </a:lnTo>
                <a:lnTo>
                  <a:pt x="298260" y="248021"/>
                </a:lnTo>
                <a:lnTo>
                  <a:pt x="298132" y="248464"/>
                </a:lnTo>
                <a:lnTo>
                  <a:pt x="82267" y="248464"/>
                </a:lnTo>
                <a:lnTo>
                  <a:pt x="85398" y="267629"/>
                </a:lnTo>
                <a:lnTo>
                  <a:pt x="89581" y="285562"/>
                </a:lnTo>
                <a:lnTo>
                  <a:pt x="94818" y="302261"/>
                </a:lnTo>
                <a:lnTo>
                  <a:pt x="101107" y="317727"/>
                </a:lnTo>
                <a:lnTo>
                  <a:pt x="105096" y="324971"/>
                </a:lnTo>
                <a:lnTo>
                  <a:pt x="101846" y="329699"/>
                </a:lnTo>
                <a:lnTo>
                  <a:pt x="91354" y="331912"/>
                </a:lnTo>
                <a:lnTo>
                  <a:pt x="83659" y="333320"/>
                </a:lnTo>
                <a:lnTo>
                  <a:pt x="76199" y="334325"/>
                </a:lnTo>
                <a:lnTo>
                  <a:pt x="68975" y="334927"/>
                </a:lnTo>
                <a:lnTo>
                  <a:pt x="61986" y="335127"/>
                </a:lnTo>
                <a:close/>
              </a:path>
              <a:path w="309244" h="335280">
                <a:moveTo>
                  <a:pt x="306107" y="207903"/>
                </a:moveTo>
                <a:lnTo>
                  <a:pt x="228331" y="207903"/>
                </a:lnTo>
                <a:lnTo>
                  <a:pt x="229883" y="196163"/>
                </a:lnTo>
                <a:lnTo>
                  <a:pt x="230991" y="183439"/>
                </a:lnTo>
                <a:lnTo>
                  <a:pt x="231656" y="169731"/>
                </a:lnTo>
                <a:lnTo>
                  <a:pt x="231878" y="155040"/>
                </a:lnTo>
                <a:lnTo>
                  <a:pt x="230749" y="130555"/>
                </a:lnTo>
                <a:lnTo>
                  <a:pt x="221717" y="89607"/>
                </a:lnTo>
                <a:lnTo>
                  <a:pt x="191317" y="50368"/>
                </a:lnTo>
                <a:lnTo>
                  <a:pt x="159954" y="42777"/>
                </a:lnTo>
                <a:lnTo>
                  <a:pt x="265895" y="42777"/>
                </a:lnTo>
                <a:lnTo>
                  <a:pt x="292830" y="84890"/>
                </a:lnTo>
                <a:lnTo>
                  <a:pt x="304716" y="125285"/>
                </a:lnTo>
                <a:lnTo>
                  <a:pt x="308678" y="169558"/>
                </a:lnTo>
                <a:lnTo>
                  <a:pt x="308027" y="188758"/>
                </a:lnTo>
                <a:lnTo>
                  <a:pt x="306107" y="207903"/>
                </a:lnTo>
                <a:close/>
              </a:path>
              <a:path w="309244" h="335280">
                <a:moveTo>
                  <a:pt x="219466" y="334683"/>
                </a:moveTo>
                <a:lnTo>
                  <a:pt x="212964" y="334683"/>
                </a:lnTo>
                <a:lnTo>
                  <a:pt x="206758" y="333690"/>
                </a:lnTo>
                <a:lnTo>
                  <a:pt x="194936" y="329699"/>
                </a:lnTo>
                <a:lnTo>
                  <a:pt x="193570" y="325519"/>
                </a:lnTo>
                <a:lnTo>
                  <a:pt x="196746" y="319174"/>
                </a:lnTo>
                <a:lnTo>
                  <a:pt x="204262" y="303406"/>
                </a:lnTo>
                <a:lnTo>
                  <a:pt x="210849" y="286366"/>
                </a:lnTo>
                <a:lnTo>
                  <a:pt x="216508" y="268052"/>
                </a:lnTo>
                <a:lnTo>
                  <a:pt x="221239" y="248464"/>
                </a:lnTo>
                <a:lnTo>
                  <a:pt x="298132" y="248464"/>
                </a:lnTo>
                <a:lnTo>
                  <a:pt x="285931" y="286448"/>
                </a:lnTo>
                <a:lnTo>
                  <a:pt x="269779" y="321273"/>
                </a:lnTo>
                <a:lnTo>
                  <a:pt x="226912" y="334475"/>
                </a:lnTo>
                <a:lnTo>
                  <a:pt x="219466" y="33468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41" name="object 25" descr=""/>
          <p:cNvSpPr txBox="1"/>
          <p:nvPr/>
        </p:nvSpPr>
        <p:spPr>
          <a:xfrm>
            <a:off x="2725325" y="2310480"/>
            <a:ext cx="3105150" cy="2840355"/>
          </a:xfrm>
          <a:prstGeom prst="rect"/>
        </p:spPr>
        <p:txBody>
          <a:bodyPr bIns="0" lIns="0" rIns="0" rtlCol="0" tIns="17145" vert="horz" wrap="square">
            <a:spAutoFit/>
          </a:bodyPr>
          <a:p>
            <a:pPr indent="-209550" marL="210185">
              <a:lnSpc>
                <a:spcPts val="2460"/>
              </a:lnSpc>
              <a:spcBef>
                <a:spcPts val="135"/>
              </a:spcBef>
              <a:buSzPct val="85365"/>
              <a:buAutoNum type="arabicPeriod"/>
              <a:tabLst>
                <a:tab algn="l" pos="210185"/>
              </a:tabLst>
            </a:pPr>
            <a:r>
              <a:rPr dirty="0" sz="2050" spc="65">
                <a:solidFill>
                  <a:srgbClr val="0D0D0D"/>
                </a:solidFill>
                <a:latin typeface="Trebuchet MS"/>
                <a:cs typeface="Trebuchet MS"/>
              </a:rPr>
              <a:t>Problem</a:t>
            </a:r>
            <a:r>
              <a:rPr dirty="0" sz="2050" spc="-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050" spc="-10">
                <a:solidFill>
                  <a:srgbClr val="0D0D0D"/>
                </a:solidFill>
                <a:latin typeface="Trebuchet MS"/>
                <a:cs typeface="Trebuchet MS"/>
              </a:rPr>
              <a:t>Statement</a:t>
            </a:r>
            <a:endParaRPr sz="2050">
              <a:latin typeface="Trebuchet MS"/>
              <a:cs typeface="Trebuchet MS"/>
            </a:endParaRPr>
          </a:p>
          <a:p>
            <a:pPr indent="-226060" marL="238760">
              <a:lnSpc>
                <a:spcPts val="2455"/>
              </a:lnSpc>
              <a:buSzPct val="85365"/>
              <a:buAutoNum type="arabicPeriod"/>
              <a:tabLst>
                <a:tab algn="l" pos="238760"/>
              </a:tabLst>
            </a:pPr>
            <a:r>
              <a:rPr dirty="0" sz="2050" spc="65">
                <a:solidFill>
                  <a:srgbClr val="0D0D0D"/>
                </a:solidFill>
                <a:latin typeface="Trebuchet MS"/>
                <a:cs typeface="Trebuchet MS"/>
              </a:rPr>
              <a:t>Project</a:t>
            </a:r>
            <a:r>
              <a:rPr dirty="0" sz="2050" spc="-2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050" spc="45">
                <a:solidFill>
                  <a:srgbClr val="0D0D0D"/>
                </a:solidFill>
                <a:latin typeface="Trebuchet MS"/>
                <a:cs typeface="Trebuchet MS"/>
              </a:rPr>
              <a:t>Overview</a:t>
            </a:r>
            <a:endParaRPr sz="2050">
              <a:latin typeface="Trebuchet MS"/>
              <a:cs typeface="Trebuchet MS"/>
            </a:endParaRPr>
          </a:p>
          <a:p>
            <a:pPr indent="-226060" marL="238760">
              <a:lnSpc>
                <a:spcPts val="2455"/>
              </a:lnSpc>
              <a:buSzPct val="85365"/>
              <a:buAutoNum type="arabicPeriod"/>
              <a:tabLst>
                <a:tab algn="l" pos="238760"/>
              </a:tabLst>
            </a:pPr>
            <a:r>
              <a:rPr dirty="0" sz="2050" spc="110">
                <a:solidFill>
                  <a:srgbClr val="0D0D0D"/>
                </a:solidFill>
                <a:latin typeface="Trebuchet MS"/>
                <a:cs typeface="Trebuchet MS"/>
              </a:rPr>
              <a:t>End</a:t>
            </a:r>
            <a:r>
              <a:rPr dirty="0" sz="2050" spc="-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050" spc="110">
                <a:solidFill>
                  <a:srgbClr val="0D0D0D"/>
                </a:solidFill>
                <a:latin typeface="Trebuchet MS"/>
                <a:cs typeface="Trebuchet MS"/>
              </a:rPr>
              <a:t>Users</a:t>
            </a:r>
            <a:endParaRPr sz="2050">
              <a:latin typeface="Trebuchet MS"/>
              <a:cs typeface="Trebuchet MS"/>
            </a:endParaRPr>
          </a:p>
          <a:p>
            <a:pPr indent="226060" marL="12700" marR="749300">
              <a:lnSpc>
                <a:spcPts val="2460"/>
              </a:lnSpc>
              <a:spcBef>
                <a:spcPts val="80"/>
              </a:spcBef>
              <a:buSzPct val="85365"/>
              <a:buAutoNum type="arabicPeriod"/>
              <a:tabLst>
                <a:tab algn="l" pos="238760"/>
              </a:tabLst>
            </a:pPr>
            <a:r>
              <a:rPr dirty="0" sz="2050" spc="95">
                <a:solidFill>
                  <a:srgbClr val="0D0D0D"/>
                </a:solidFill>
                <a:latin typeface="Trebuchet MS"/>
                <a:cs typeface="Trebuchet MS"/>
              </a:rPr>
              <a:t>Our</a:t>
            </a:r>
            <a:r>
              <a:rPr dirty="0" sz="2050" spc="1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050" spc="90">
                <a:solidFill>
                  <a:srgbClr val="0D0D0D"/>
                </a:solidFill>
                <a:latin typeface="Trebuchet MS"/>
                <a:cs typeface="Trebuchet MS"/>
              </a:rPr>
              <a:t>Solution</a:t>
            </a:r>
            <a:r>
              <a:rPr dirty="0" sz="2050" spc="2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050" spc="-25">
                <a:solidFill>
                  <a:srgbClr val="0D0D0D"/>
                </a:solidFill>
                <a:latin typeface="Trebuchet MS"/>
                <a:cs typeface="Trebuchet MS"/>
              </a:rPr>
              <a:t>and </a:t>
            </a:r>
            <a:r>
              <a:rPr dirty="0" sz="2050" spc="70">
                <a:solidFill>
                  <a:srgbClr val="0D0D0D"/>
                </a:solidFill>
                <a:latin typeface="Trebuchet MS"/>
                <a:cs typeface="Trebuchet MS"/>
              </a:rPr>
              <a:t>Proposition</a:t>
            </a:r>
            <a:endParaRPr sz="2050">
              <a:latin typeface="Trebuchet MS"/>
              <a:cs typeface="Trebuchet MS"/>
            </a:endParaRPr>
          </a:p>
          <a:p>
            <a:pPr indent="-226060" marL="238760">
              <a:lnSpc>
                <a:spcPts val="2370"/>
              </a:lnSpc>
              <a:buSzPct val="85365"/>
              <a:buAutoNum type="arabicPeriod"/>
              <a:tabLst>
                <a:tab algn="l" pos="238760"/>
              </a:tabLst>
            </a:pPr>
            <a:r>
              <a:rPr dirty="0" sz="2050">
                <a:solidFill>
                  <a:srgbClr val="0D0D0D"/>
                </a:solidFill>
                <a:latin typeface="Trebuchet MS"/>
                <a:cs typeface="Trebuchet MS"/>
              </a:rPr>
              <a:t>Dataset</a:t>
            </a:r>
            <a:r>
              <a:rPr dirty="0" sz="2050" spc="18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050" spc="50">
                <a:solidFill>
                  <a:srgbClr val="0D0D0D"/>
                </a:solidFill>
                <a:latin typeface="Trebuchet MS"/>
                <a:cs typeface="Trebuchet MS"/>
              </a:rPr>
              <a:t>Description</a:t>
            </a:r>
            <a:endParaRPr sz="2050">
              <a:latin typeface="Trebuchet MS"/>
              <a:cs typeface="Trebuchet MS"/>
            </a:endParaRPr>
          </a:p>
          <a:p>
            <a:pPr indent="-226060" marL="238760">
              <a:lnSpc>
                <a:spcPts val="2455"/>
              </a:lnSpc>
              <a:buSzPct val="85365"/>
              <a:buAutoNum type="arabicPeriod"/>
              <a:tabLst>
                <a:tab algn="l" pos="238760"/>
              </a:tabLst>
            </a:pPr>
            <a:r>
              <a:rPr dirty="0" sz="2050" spc="120">
                <a:solidFill>
                  <a:srgbClr val="0D0D0D"/>
                </a:solidFill>
                <a:latin typeface="Trebuchet MS"/>
                <a:cs typeface="Trebuchet MS"/>
              </a:rPr>
              <a:t>Modelling</a:t>
            </a:r>
            <a:r>
              <a:rPr dirty="0" sz="2050" spc="-1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050" spc="60">
                <a:solidFill>
                  <a:srgbClr val="0D0D0D"/>
                </a:solidFill>
                <a:latin typeface="Trebuchet MS"/>
                <a:cs typeface="Trebuchet MS"/>
              </a:rPr>
              <a:t>Approach</a:t>
            </a:r>
            <a:endParaRPr sz="2050">
              <a:latin typeface="Trebuchet MS"/>
              <a:cs typeface="Trebuchet MS"/>
            </a:endParaRPr>
          </a:p>
          <a:p>
            <a:pPr indent="226060" marL="12700" marR="5080">
              <a:lnSpc>
                <a:spcPts val="2460"/>
              </a:lnSpc>
              <a:spcBef>
                <a:spcPts val="80"/>
              </a:spcBef>
              <a:buSzPct val="85365"/>
              <a:buAutoNum type="arabicPeriod"/>
              <a:tabLst>
                <a:tab algn="l" pos="238760"/>
              </a:tabLst>
            </a:pPr>
            <a:r>
              <a:rPr dirty="0" sz="2050" spc="95">
                <a:solidFill>
                  <a:srgbClr val="0D0D0D"/>
                </a:solidFill>
                <a:latin typeface="Trebuchet MS"/>
                <a:cs typeface="Trebuchet MS"/>
              </a:rPr>
              <a:t>Results</a:t>
            </a:r>
            <a:r>
              <a:rPr dirty="0" sz="2050" spc="5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05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2050" spc="7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050" spc="110">
                <a:solidFill>
                  <a:srgbClr val="0D0D0D"/>
                </a:solidFill>
                <a:latin typeface="Trebuchet MS"/>
                <a:cs typeface="Trebuchet MS"/>
              </a:rPr>
              <a:t>Discussion </a:t>
            </a:r>
            <a:r>
              <a:rPr baseline="2710" dirty="0" sz="3075" spc="97">
                <a:solidFill>
                  <a:srgbClr val="0D0D0D"/>
                </a:solidFill>
                <a:latin typeface="Trebuchet MS"/>
                <a:cs typeface="Trebuchet MS"/>
              </a:rPr>
              <a:t>8.</a:t>
            </a:r>
            <a:r>
              <a:rPr dirty="0" sz="2050" spc="65">
                <a:solidFill>
                  <a:srgbClr val="0D0D0D"/>
                </a:solidFill>
                <a:latin typeface="Trebuchet MS"/>
                <a:cs typeface="Trebuchet MS"/>
              </a:rPr>
              <a:t>Conclusion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48642" name="object 26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7620" vert="horz" wrap="square">
            <a:spAutoFit/>
          </a:bodyPr>
          <a:p>
            <a:pPr marL="946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5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 descr=""/>
          <p:cNvSpPr/>
          <p:nvPr/>
        </p:nvSpPr>
        <p:spPr>
          <a:xfrm>
            <a:off x="7766032" y="5213577"/>
            <a:ext cx="340995" cy="340995"/>
          </a:xfrm>
          <a:custGeom>
            <a:avLst/>
            <a:ahLst/>
            <a:rect l="l" t="t" r="r" b="b"/>
            <a:pathLst>
              <a:path w="340995" h="340995">
                <a:moveTo>
                  <a:pt x="340447" y="340447"/>
                </a:moveTo>
                <a:lnTo>
                  <a:pt x="0" y="340447"/>
                </a:lnTo>
                <a:lnTo>
                  <a:pt x="0" y="0"/>
                </a:lnTo>
                <a:lnTo>
                  <a:pt x="340447" y="0"/>
                </a:lnTo>
                <a:lnTo>
                  <a:pt x="340447" y="340447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34" name="object 3" descr=""/>
          <p:cNvGrpSpPr/>
          <p:nvPr/>
        </p:nvGrpSpPr>
        <p:grpSpPr>
          <a:xfrm>
            <a:off x="6751785" y="3404950"/>
            <a:ext cx="2057400" cy="2425700"/>
            <a:chOff x="6751785" y="3404950"/>
            <a:chExt cx="2057400" cy="2425700"/>
          </a:xfrm>
        </p:grpSpPr>
        <p:sp>
          <p:nvSpPr>
            <p:cNvPr id="1048644" name="object 4" descr=""/>
            <p:cNvSpPr/>
            <p:nvPr/>
          </p:nvSpPr>
          <p:spPr>
            <a:xfrm>
              <a:off x="7766032" y="5610755"/>
              <a:ext cx="135255" cy="135255"/>
            </a:xfrm>
            <a:custGeom>
              <a:avLst/>
              <a:ahLst/>
              <a:rect l="l" t="t" r="r" b="b"/>
              <a:pathLst>
                <a:path w="135254" h="135254">
                  <a:moveTo>
                    <a:pt x="134760" y="134760"/>
                  </a:moveTo>
                  <a:lnTo>
                    <a:pt x="0" y="134760"/>
                  </a:lnTo>
                  <a:lnTo>
                    <a:pt x="0" y="0"/>
                  </a:lnTo>
                  <a:lnTo>
                    <a:pt x="134760" y="0"/>
                  </a:lnTo>
                  <a:lnTo>
                    <a:pt x="134760" y="13476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2" name="object 5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51785" y="3404950"/>
              <a:ext cx="2056871" cy="2425684"/>
            </a:xfrm>
            <a:prstGeom prst="rect"/>
          </p:spPr>
        </p:pic>
      </p:grpSp>
      <p:sp>
        <p:nvSpPr>
          <p:cNvPr id="1048645" name="object 6" descr=""/>
          <p:cNvSpPr/>
          <p:nvPr/>
        </p:nvSpPr>
        <p:spPr>
          <a:xfrm>
            <a:off x="5787186" y="2482896"/>
            <a:ext cx="234315" cy="241300"/>
          </a:xfrm>
          <a:custGeom>
            <a:avLst/>
            <a:ahLst/>
            <a:rect l="l" t="t" r="r" b="b"/>
            <a:pathLst>
              <a:path w="234314" h="241300">
                <a:moveTo>
                  <a:pt x="234057" y="241150"/>
                </a:moveTo>
                <a:lnTo>
                  <a:pt x="0" y="241150"/>
                </a:lnTo>
                <a:lnTo>
                  <a:pt x="0" y="0"/>
                </a:lnTo>
                <a:lnTo>
                  <a:pt x="234057" y="0"/>
                </a:lnTo>
                <a:lnTo>
                  <a:pt x="234057" y="241150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46" name="object 7" descr=""/>
          <p:cNvSpPr/>
          <p:nvPr/>
        </p:nvSpPr>
        <p:spPr>
          <a:xfrm>
            <a:off x="1455826" y="1736115"/>
            <a:ext cx="1934845" cy="297815"/>
          </a:xfrm>
          <a:custGeom>
            <a:avLst/>
            <a:ahLst/>
            <a:rect l="l" t="t" r="r" b="b"/>
            <a:pathLst>
              <a:path w="1934845" h="297814">
                <a:moveTo>
                  <a:pt x="240779" y="91147"/>
                </a:moveTo>
                <a:lnTo>
                  <a:pt x="224624" y="44881"/>
                </a:lnTo>
                <a:lnTo>
                  <a:pt x="179514" y="18567"/>
                </a:lnTo>
                <a:lnTo>
                  <a:pt x="173964" y="17030"/>
                </a:lnTo>
                <a:lnTo>
                  <a:pt x="173964" y="92798"/>
                </a:lnTo>
                <a:lnTo>
                  <a:pt x="172110" y="107797"/>
                </a:lnTo>
                <a:lnTo>
                  <a:pt x="144386" y="139534"/>
                </a:lnTo>
                <a:lnTo>
                  <a:pt x="87566" y="152793"/>
                </a:lnTo>
                <a:lnTo>
                  <a:pt x="63030" y="153403"/>
                </a:lnTo>
                <a:lnTo>
                  <a:pt x="67779" y="40525"/>
                </a:lnTo>
                <a:lnTo>
                  <a:pt x="78536" y="40246"/>
                </a:lnTo>
                <a:lnTo>
                  <a:pt x="99212" y="40995"/>
                </a:lnTo>
                <a:lnTo>
                  <a:pt x="147967" y="52260"/>
                </a:lnTo>
                <a:lnTo>
                  <a:pt x="173964" y="92798"/>
                </a:lnTo>
                <a:lnTo>
                  <a:pt x="173964" y="17030"/>
                </a:lnTo>
                <a:lnTo>
                  <a:pt x="115824" y="7137"/>
                </a:lnTo>
                <a:lnTo>
                  <a:pt x="60845" y="4330"/>
                </a:lnTo>
                <a:lnTo>
                  <a:pt x="29286" y="3975"/>
                </a:lnTo>
                <a:lnTo>
                  <a:pt x="23177" y="3975"/>
                </a:lnTo>
                <a:lnTo>
                  <a:pt x="7721" y="4686"/>
                </a:lnTo>
                <a:lnTo>
                  <a:pt x="0" y="7988"/>
                </a:lnTo>
                <a:lnTo>
                  <a:pt x="127" y="18567"/>
                </a:lnTo>
                <a:lnTo>
                  <a:pt x="7112" y="285635"/>
                </a:lnTo>
                <a:lnTo>
                  <a:pt x="7175" y="293014"/>
                </a:lnTo>
                <a:lnTo>
                  <a:pt x="11087" y="295567"/>
                </a:lnTo>
                <a:lnTo>
                  <a:pt x="25247" y="295567"/>
                </a:lnTo>
                <a:lnTo>
                  <a:pt x="61480" y="189090"/>
                </a:lnTo>
                <a:lnTo>
                  <a:pt x="101346" y="187286"/>
                </a:lnTo>
                <a:lnTo>
                  <a:pt x="136601" y="182549"/>
                </a:lnTo>
                <a:lnTo>
                  <a:pt x="167233" y="174866"/>
                </a:lnTo>
                <a:lnTo>
                  <a:pt x="193255" y="164261"/>
                </a:lnTo>
                <a:lnTo>
                  <a:pt x="209778" y="153403"/>
                </a:lnTo>
                <a:lnTo>
                  <a:pt x="214045" y="150609"/>
                </a:lnTo>
                <a:lnTo>
                  <a:pt x="228892" y="133870"/>
                </a:lnTo>
                <a:lnTo>
                  <a:pt x="237807" y="114046"/>
                </a:lnTo>
                <a:lnTo>
                  <a:pt x="240779" y="91147"/>
                </a:lnTo>
                <a:close/>
              </a:path>
              <a:path w="1934845" h="297814">
                <a:moveTo>
                  <a:pt x="503669" y="91147"/>
                </a:moveTo>
                <a:lnTo>
                  <a:pt x="487527" y="44881"/>
                </a:lnTo>
                <a:lnTo>
                  <a:pt x="442417" y="18567"/>
                </a:lnTo>
                <a:lnTo>
                  <a:pt x="436867" y="17030"/>
                </a:lnTo>
                <a:lnTo>
                  <a:pt x="436867" y="92798"/>
                </a:lnTo>
                <a:lnTo>
                  <a:pt x="435013" y="107797"/>
                </a:lnTo>
                <a:lnTo>
                  <a:pt x="407289" y="139534"/>
                </a:lnTo>
                <a:lnTo>
                  <a:pt x="350469" y="152793"/>
                </a:lnTo>
                <a:lnTo>
                  <a:pt x="325932" y="153403"/>
                </a:lnTo>
                <a:lnTo>
                  <a:pt x="330682" y="40525"/>
                </a:lnTo>
                <a:lnTo>
                  <a:pt x="341439" y="40246"/>
                </a:lnTo>
                <a:lnTo>
                  <a:pt x="362115" y="40995"/>
                </a:lnTo>
                <a:lnTo>
                  <a:pt x="410870" y="52260"/>
                </a:lnTo>
                <a:lnTo>
                  <a:pt x="436867" y="92798"/>
                </a:lnTo>
                <a:lnTo>
                  <a:pt x="436867" y="17030"/>
                </a:lnTo>
                <a:lnTo>
                  <a:pt x="378726" y="7137"/>
                </a:lnTo>
                <a:lnTo>
                  <a:pt x="323748" y="4330"/>
                </a:lnTo>
                <a:lnTo>
                  <a:pt x="292188" y="3975"/>
                </a:lnTo>
                <a:lnTo>
                  <a:pt x="286080" y="3975"/>
                </a:lnTo>
                <a:lnTo>
                  <a:pt x="270624" y="4686"/>
                </a:lnTo>
                <a:lnTo>
                  <a:pt x="262902" y="7988"/>
                </a:lnTo>
                <a:lnTo>
                  <a:pt x="263017" y="18567"/>
                </a:lnTo>
                <a:lnTo>
                  <a:pt x="270014" y="285572"/>
                </a:lnTo>
                <a:lnTo>
                  <a:pt x="270078" y="293014"/>
                </a:lnTo>
                <a:lnTo>
                  <a:pt x="273989" y="295567"/>
                </a:lnTo>
                <a:lnTo>
                  <a:pt x="288137" y="295567"/>
                </a:lnTo>
                <a:lnTo>
                  <a:pt x="324383" y="189191"/>
                </a:lnTo>
                <a:lnTo>
                  <a:pt x="329438" y="189090"/>
                </a:lnTo>
                <a:lnTo>
                  <a:pt x="336207" y="188798"/>
                </a:lnTo>
                <a:lnTo>
                  <a:pt x="354825" y="187629"/>
                </a:lnTo>
                <a:lnTo>
                  <a:pt x="366141" y="196189"/>
                </a:lnTo>
                <a:lnTo>
                  <a:pt x="397979" y="229133"/>
                </a:lnTo>
                <a:lnTo>
                  <a:pt x="424637" y="270446"/>
                </a:lnTo>
                <a:lnTo>
                  <a:pt x="431914" y="285572"/>
                </a:lnTo>
                <a:lnTo>
                  <a:pt x="433666" y="289001"/>
                </a:lnTo>
                <a:lnTo>
                  <a:pt x="438670" y="291261"/>
                </a:lnTo>
                <a:lnTo>
                  <a:pt x="455218" y="293458"/>
                </a:lnTo>
                <a:lnTo>
                  <a:pt x="463588" y="294005"/>
                </a:lnTo>
                <a:lnTo>
                  <a:pt x="478980" y="294005"/>
                </a:lnTo>
                <a:lnTo>
                  <a:pt x="485546" y="293522"/>
                </a:lnTo>
                <a:lnTo>
                  <a:pt x="498017" y="291592"/>
                </a:lnTo>
                <a:lnTo>
                  <a:pt x="500608" y="288328"/>
                </a:lnTo>
                <a:lnTo>
                  <a:pt x="499503" y="282765"/>
                </a:lnTo>
                <a:lnTo>
                  <a:pt x="475310" y="233603"/>
                </a:lnTo>
                <a:lnTo>
                  <a:pt x="442772" y="193916"/>
                </a:lnTo>
                <a:lnTo>
                  <a:pt x="423583" y="177355"/>
                </a:lnTo>
                <a:lnTo>
                  <a:pt x="458622" y="165239"/>
                </a:lnTo>
                <a:lnTo>
                  <a:pt x="474713" y="153403"/>
                </a:lnTo>
                <a:lnTo>
                  <a:pt x="483654" y="146837"/>
                </a:lnTo>
                <a:lnTo>
                  <a:pt x="498665" y="122135"/>
                </a:lnTo>
                <a:lnTo>
                  <a:pt x="503669" y="91147"/>
                </a:lnTo>
                <a:close/>
              </a:path>
              <a:path w="1934845" h="297814">
                <a:moveTo>
                  <a:pt x="803249" y="146418"/>
                </a:moveTo>
                <a:lnTo>
                  <a:pt x="798322" y="102717"/>
                </a:lnTo>
                <a:lnTo>
                  <a:pt x="783551" y="66040"/>
                </a:lnTo>
                <a:lnTo>
                  <a:pt x="747483" y="25628"/>
                </a:lnTo>
                <a:lnTo>
                  <a:pt x="736041" y="18554"/>
                </a:lnTo>
                <a:lnTo>
                  <a:pt x="736041" y="139636"/>
                </a:lnTo>
                <a:lnTo>
                  <a:pt x="735317" y="160616"/>
                </a:lnTo>
                <a:lnTo>
                  <a:pt x="724509" y="210616"/>
                </a:lnTo>
                <a:lnTo>
                  <a:pt x="695706" y="248818"/>
                </a:lnTo>
                <a:lnTo>
                  <a:pt x="659625" y="260172"/>
                </a:lnTo>
                <a:lnTo>
                  <a:pt x="645477" y="258686"/>
                </a:lnTo>
                <a:lnTo>
                  <a:pt x="610082" y="236410"/>
                </a:lnTo>
                <a:lnTo>
                  <a:pt x="591261" y="183769"/>
                </a:lnTo>
                <a:lnTo>
                  <a:pt x="590003" y="158737"/>
                </a:lnTo>
                <a:lnTo>
                  <a:pt x="590740" y="138404"/>
                </a:lnTo>
                <a:lnTo>
                  <a:pt x="601738" y="88925"/>
                </a:lnTo>
                <a:lnTo>
                  <a:pt x="622668" y="56553"/>
                </a:lnTo>
                <a:lnTo>
                  <a:pt x="658253" y="38188"/>
                </a:lnTo>
                <a:lnTo>
                  <a:pt x="667588" y="37426"/>
                </a:lnTo>
                <a:lnTo>
                  <a:pt x="681659" y="38963"/>
                </a:lnTo>
                <a:lnTo>
                  <a:pt x="716457" y="61963"/>
                </a:lnTo>
                <a:lnTo>
                  <a:pt x="734822" y="114858"/>
                </a:lnTo>
                <a:lnTo>
                  <a:pt x="736041" y="139636"/>
                </a:lnTo>
                <a:lnTo>
                  <a:pt x="736041" y="18554"/>
                </a:lnTo>
                <a:lnTo>
                  <a:pt x="700354" y="4089"/>
                </a:lnTo>
                <a:lnTo>
                  <a:pt x="666419" y="0"/>
                </a:lnTo>
                <a:lnTo>
                  <a:pt x="648119" y="1028"/>
                </a:lnTo>
                <a:lnTo>
                  <a:pt x="596506" y="16586"/>
                </a:lnTo>
                <a:lnTo>
                  <a:pt x="554215" y="51600"/>
                </a:lnTo>
                <a:lnTo>
                  <a:pt x="534212" y="86067"/>
                </a:lnTo>
                <a:lnTo>
                  <a:pt x="523989" y="128549"/>
                </a:lnTo>
                <a:lnTo>
                  <a:pt x="522706" y="152730"/>
                </a:lnTo>
                <a:lnTo>
                  <a:pt x="523963" y="176707"/>
                </a:lnTo>
                <a:lnTo>
                  <a:pt x="534060" y="218109"/>
                </a:lnTo>
                <a:lnTo>
                  <a:pt x="565835" y="263664"/>
                </a:lnTo>
                <a:lnTo>
                  <a:pt x="610273" y="289306"/>
                </a:lnTo>
                <a:lnTo>
                  <a:pt x="660412" y="297599"/>
                </a:lnTo>
                <a:lnTo>
                  <a:pt x="676973" y="296608"/>
                </a:lnTo>
                <a:lnTo>
                  <a:pt x="726440" y="281698"/>
                </a:lnTo>
                <a:lnTo>
                  <a:pt x="757593" y="260172"/>
                </a:lnTo>
                <a:lnTo>
                  <a:pt x="769594" y="247586"/>
                </a:lnTo>
                <a:lnTo>
                  <a:pt x="781227" y="231660"/>
                </a:lnTo>
                <a:lnTo>
                  <a:pt x="790867" y="213499"/>
                </a:lnTo>
                <a:lnTo>
                  <a:pt x="797737" y="193230"/>
                </a:lnTo>
                <a:lnTo>
                  <a:pt x="801865" y="170878"/>
                </a:lnTo>
                <a:lnTo>
                  <a:pt x="803249" y="146418"/>
                </a:lnTo>
                <a:close/>
              </a:path>
              <a:path w="1934845" h="297814">
                <a:moveTo>
                  <a:pt x="1078280" y="195681"/>
                </a:moveTo>
                <a:lnTo>
                  <a:pt x="1066482" y="159054"/>
                </a:lnTo>
                <a:lnTo>
                  <a:pt x="1031062" y="141668"/>
                </a:lnTo>
                <a:lnTo>
                  <a:pt x="1036027" y="139280"/>
                </a:lnTo>
                <a:lnTo>
                  <a:pt x="1064374" y="111633"/>
                </a:lnTo>
                <a:lnTo>
                  <a:pt x="1073924" y="79324"/>
                </a:lnTo>
                <a:lnTo>
                  <a:pt x="1072032" y="63550"/>
                </a:lnTo>
                <a:lnTo>
                  <a:pt x="1043673" y="29476"/>
                </a:lnTo>
                <a:lnTo>
                  <a:pt x="1011085" y="16649"/>
                </a:lnTo>
                <a:lnTo>
                  <a:pt x="1011085" y="201980"/>
                </a:lnTo>
                <a:lnTo>
                  <a:pt x="1010119" y="209384"/>
                </a:lnTo>
                <a:lnTo>
                  <a:pt x="977315" y="240677"/>
                </a:lnTo>
                <a:lnTo>
                  <a:pt x="940193" y="252488"/>
                </a:lnTo>
                <a:lnTo>
                  <a:pt x="898118" y="256578"/>
                </a:lnTo>
                <a:lnTo>
                  <a:pt x="892975" y="256578"/>
                </a:lnTo>
                <a:lnTo>
                  <a:pt x="896569" y="170078"/>
                </a:lnTo>
                <a:lnTo>
                  <a:pt x="935443" y="168529"/>
                </a:lnTo>
                <a:lnTo>
                  <a:pt x="953338" y="169011"/>
                </a:lnTo>
                <a:lnTo>
                  <a:pt x="992365" y="176288"/>
                </a:lnTo>
                <a:lnTo>
                  <a:pt x="1011085" y="201980"/>
                </a:lnTo>
                <a:lnTo>
                  <a:pt x="1011085" y="16649"/>
                </a:lnTo>
                <a:lnTo>
                  <a:pt x="1009637" y="16167"/>
                </a:lnTo>
                <a:lnTo>
                  <a:pt x="1007110" y="15608"/>
                </a:lnTo>
                <a:lnTo>
                  <a:pt x="1007110" y="80873"/>
                </a:lnTo>
                <a:lnTo>
                  <a:pt x="1005268" y="92189"/>
                </a:lnTo>
                <a:lnTo>
                  <a:pt x="961656" y="123101"/>
                </a:lnTo>
                <a:lnTo>
                  <a:pt x="921943" y="129057"/>
                </a:lnTo>
                <a:lnTo>
                  <a:pt x="898220" y="129552"/>
                </a:lnTo>
                <a:lnTo>
                  <a:pt x="901801" y="40246"/>
                </a:lnTo>
                <a:lnTo>
                  <a:pt x="913625" y="40246"/>
                </a:lnTo>
                <a:lnTo>
                  <a:pt x="933843" y="40855"/>
                </a:lnTo>
                <a:lnTo>
                  <a:pt x="981608" y="50038"/>
                </a:lnTo>
                <a:lnTo>
                  <a:pt x="1007110" y="80873"/>
                </a:lnTo>
                <a:lnTo>
                  <a:pt x="1007110" y="15608"/>
                </a:lnTo>
                <a:lnTo>
                  <a:pt x="967841" y="8623"/>
                </a:lnTo>
                <a:lnTo>
                  <a:pt x="916393" y="5143"/>
                </a:lnTo>
                <a:lnTo>
                  <a:pt x="853224" y="3975"/>
                </a:lnTo>
                <a:lnTo>
                  <a:pt x="839838" y="3975"/>
                </a:lnTo>
                <a:lnTo>
                  <a:pt x="833145" y="7137"/>
                </a:lnTo>
                <a:lnTo>
                  <a:pt x="833208" y="16167"/>
                </a:lnTo>
                <a:lnTo>
                  <a:pt x="839444" y="278015"/>
                </a:lnTo>
                <a:lnTo>
                  <a:pt x="839444" y="282930"/>
                </a:lnTo>
                <a:lnTo>
                  <a:pt x="841070" y="286766"/>
                </a:lnTo>
                <a:lnTo>
                  <a:pt x="844296" y="289547"/>
                </a:lnTo>
                <a:lnTo>
                  <a:pt x="847534" y="292265"/>
                </a:lnTo>
                <a:lnTo>
                  <a:pt x="851598" y="293624"/>
                </a:lnTo>
                <a:lnTo>
                  <a:pt x="856513" y="293624"/>
                </a:lnTo>
                <a:lnTo>
                  <a:pt x="906462" y="291274"/>
                </a:lnTo>
                <a:lnTo>
                  <a:pt x="950404" y="286156"/>
                </a:lnTo>
                <a:lnTo>
                  <a:pt x="988352" y="278282"/>
                </a:lnTo>
                <a:lnTo>
                  <a:pt x="1041057" y="256578"/>
                </a:lnTo>
                <a:lnTo>
                  <a:pt x="1074661" y="218147"/>
                </a:lnTo>
                <a:lnTo>
                  <a:pt x="1078280" y="195681"/>
                </a:lnTo>
                <a:close/>
              </a:path>
              <a:path w="1934845" h="297814">
                <a:moveTo>
                  <a:pt x="1332179" y="274548"/>
                </a:moveTo>
                <a:lnTo>
                  <a:pt x="1319796" y="233921"/>
                </a:lnTo>
                <a:lnTo>
                  <a:pt x="1306677" y="215074"/>
                </a:lnTo>
                <a:lnTo>
                  <a:pt x="1300861" y="221665"/>
                </a:lnTo>
                <a:lnTo>
                  <a:pt x="1296174" y="225793"/>
                </a:lnTo>
                <a:lnTo>
                  <a:pt x="1253490" y="242036"/>
                </a:lnTo>
                <a:lnTo>
                  <a:pt x="1207579" y="251447"/>
                </a:lnTo>
                <a:lnTo>
                  <a:pt x="1168031" y="256095"/>
                </a:lnTo>
                <a:lnTo>
                  <a:pt x="1159192" y="256286"/>
                </a:lnTo>
                <a:lnTo>
                  <a:pt x="1168984" y="20459"/>
                </a:lnTo>
                <a:lnTo>
                  <a:pt x="1169631" y="14706"/>
                </a:lnTo>
                <a:lnTo>
                  <a:pt x="1163815" y="10604"/>
                </a:lnTo>
                <a:lnTo>
                  <a:pt x="1142542" y="6489"/>
                </a:lnTo>
                <a:lnTo>
                  <a:pt x="1133995" y="5308"/>
                </a:lnTo>
                <a:lnTo>
                  <a:pt x="1125905" y="4597"/>
                </a:lnTo>
                <a:lnTo>
                  <a:pt x="1118273" y="4356"/>
                </a:lnTo>
                <a:lnTo>
                  <a:pt x="1105662" y="4356"/>
                </a:lnTo>
                <a:lnTo>
                  <a:pt x="1099350" y="7404"/>
                </a:lnTo>
                <a:lnTo>
                  <a:pt x="1099350" y="13474"/>
                </a:lnTo>
                <a:lnTo>
                  <a:pt x="1105662" y="278015"/>
                </a:lnTo>
                <a:lnTo>
                  <a:pt x="1105662" y="282930"/>
                </a:lnTo>
                <a:lnTo>
                  <a:pt x="1107274" y="286766"/>
                </a:lnTo>
                <a:lnTo>
                  <a:pt x="1113739" y="292265"/>
                </a:lnTo>
                <a:lnTo>
                  <a:pt x="1117815" y="293624"/>
                </a:lnTo>
                <a:lnTo>
                  <a:pt x="1122730" y="293624"/>
                </a:lnTo>
                <a:lnTo>
                  <a:pt x="1329766" y="289648"/>
                </a:lnTo>
                <a:lnTo>
                  <a:pt x="1332179" y="286385"/>
                </a:lnTo>
                <a:lnTo>
                  <a:pt x="1332179" y="274548"/>
                </a:lnTo>
                <a:close/>
              </a:path>
              <a:path w="1934845" h="297814">
                <a:moveTo>
                  <a:pt x="1583258" y="274548"/>
                </a:moveTo>
                <a:lnTo>
                  <a:pt x="1570875" y="233921"/>
                </a:lnTo>
                <a:lnTo>
                  <a:pt x="1557756" y="215074"/>
                </a:lnTo>
                <a:lnTo>
                  <a:pt x="1551940" y="221665"/>
                </a:lnTo>
                <a:lnTo>
                  <a:pt x="1547253" y="225793"/>
                </a:lnTo>
                <a:lnTo>
                  <a:pt x="1504569" y="242036"/>
                </a:lnTo>
                <a:lnTo>
                  <a:pt x="1458658" y="251447"/>
                </a:lnTo>
                <a:lnTo>
                  <a:pt x="1419110" y="256095"/>
                </a:lnTo>
                <a:lnTo>
                  <a:pt x="1410271" y="256286"/>
                </a:lnTo>
                <a:lnTo>
                  <a:pt x="1413090" y="184823"/>
                </a:lnTo>
                <a:lnTo>
                  <a:pt x="1518005" y="184823"/>
                </a:lnTo>
                <a:lnTo>
                  <a:pt x="1520850" y="181584"/>
                </a:lnTo>
                <a:lnTo>
                  <a:pt x="1524076" y="168592"/>
                </a:lnTo>
                <a:lnTo>
                  <a:pt x="1524889" y="163258"/>
                </a:lnTo>
                <a:lnTo>
                  <a:pt x="1524889" y="152590"/>
                </a:lnTo>
                <a:lnTo>
                  <a:pt x="1522552" y="149326"/>
                </a:lnTo>
                <a:lnTo>
                  <a:pt x="1414729" y="149326"/>
                </a:lnTo>
                <a:lnTo>
                  <a:pt x="1419085" y="41503"/>
                </a:lnTo>
                <a:lnTo>
                  <a:pt x="1472057" y="47269"/>
                </a:lnTo>
                <a:lnTo>
                  <a:pt x="1511223" y="55968"/>
                </a:lnTo>
                <a:lnTo>
                  <a:pt x="1549412" y="78549"/>
                </a:lnTo>
                <a:lnTo>
                  <a:pt x="1554632" y="76923"/>
                </a:lnTo>
                <a:lnTo>
                  <a:pt x="1570558" y="37045"/>
                </a:lnTo>
                <a:lnTo>
                  <a:pt x="1574927" y="18999"/>
                </a:lnTo>
                <a:lnTo>
                  <a:pt x="1574927" y="7239"/>
                </a:lnTo>
                <a:lnTo>
                  <a:pt x="1572475" y="3975"/>
                </a:lnTo>
                <a:lnTo>
                  <a:pt x="1373911" y="3975"/>
                </a:lnTo>
                <a:lnTo>
                  <a:pt x="1368475" y="3721"/>
                </a:lnTo>
                <a:lnTo>
                  <a:pt x="1363205" y="4102"/>
                </a:lnTo>
                <a:lnTo>
                  <a:pt x="1352981" y="6108"/>
                </a:lnTo>
                <a:lnTo>
                  <a:pt x="1350429" y="8890"/>
                </a:lnTo>
                <a:lnTo>
                  <a:pt x="1350429" y="13474"/>
                </a:lnTo>
                <a:lnTo>
                  <a:pt x="1356741" y="278015"/>
                </a:lnTo>
                <a:lnTo>
                  <a:pt x="1356741" y="282930"/>
                </a:lnTo>
                <a:lnTo>
                  <a:pt x="1358353" y="286766"/>
                </a:lnTo>
                <a:lnTo>
                  <a:pt x="1364818" y="292265"/>
                </a:lnTo>
                <a:lnTo>
                  <a:pt x="1368894" y="293624"/>
                </a:lnTo>
                <a:lnTo>
                  <a:pt x="1373809" y="293624"/>
                </a:lnTo>
                <a:lnTo>
                  <a:pt x="1580845" y="289648"/>
                </a:lnTo>
                <a:lnTo>
                  <a:pt x="1583258" y="286385"/>
                </a:lnTo>
                <a:lnTo>
                  <a:pt x="1583258" y="274548"/>
                </a:lnTo>
                <a:close/>
              </a:path>
              <a:path w="1934845" h="297814">
                <a:moveTo>
                  <a:pt x="1934845" y="7429"/>
                </a:moveTo>
                <a:lnTo>
                  <a:pt x="1928152" y="4356"/>
                </a:lnTo>
                <a:lnTo>
                  <a:pt x="1914766" y="4356"/>
                </a:lnTo>
                <a:lnTo>
                  <a:pt x="1873300" y="9309"/>
                </a:lnTo>
                <a:lnTo>
                  <a:pt x="1866379" y="16294"/>
                </a:lnTo>
                <a:lnTo>
                  <a:pt x="1766785" y="182016"/>
                </a:lnTo>
                <a:lnTo>
                  <a:pt x="1671853" y="11442"/>
                </a:lnTo>
                <a:lnTo>
                  <a:pt x="1641767" y="3200"/>
                </a:lnTo>
                <a:lnTo>
                  <a:pt x="1626577" y="3200"/>
                </a:lnTo>
                <a:lnTo>
                  <a:pt x="1619885" y="3746"/>
                </a:lnTo>
                <a:lnTo>
                  <a:pt x="1607083" y="5880"/>
                </a:lnTo>
                <a:lnTo>
                  <a:pt x="1603883" y="8915"/>
                </a:lnTo>
                <a:lnTo>
                  <a:pt x="1603883" y="13957"/>
                </a:lnTo>
                <a:lnTo>
                  <a:pt x="1619008" y="287997"/>
                </a:lnTo>
                <a:lnTo>
                  <a:pt x="1619008" y="293039"/>
                </a:lnTo>
                <a:lnTo>
                  <a:pt x="1622920" y="295567"/>
                </a:lnTo>
                <a:lnTo>
                  <a:pt x="1637334" y="295567"/>
                </a:lnTo>
                <a:lnTo>
                  <a:pt x="1645450" y="294297"/>
                </a:lnTo>
                <a:lnTo>
                  <a:pt x="1664716" y="289191"/>
                </a:lnTo>
                <a:lnTo>
                  <a:pt x="1669529" y="285343"/>
                </a:lnTo>
                <a:lnTo>
                  <a:pt x="1671574" y="99783"/>
                </a:lnTo>
                <a:lnTo>
                  <a:pt x="1739252" y="221957"/>
                </a:lnTo>
                <a:lnTo>
                  <a:pt x="1741055" y="224929"/>
                </a:lnTo>
                <a:lnTo>
                  <a:pt x="1744522" y="226847"/>
                </a:lnTo>
                <a:lnTo>
                  <a:pt x="1754797" y="228460"/>
                </a:lnTo>
                <a:lnTo>
                  <a:pt x="1760194" y="228841"/>
                </a:lnTo>
                <a:lnTo>
                  <a:pt x="1771446" y="228841"/>
                </a:lnTo>
                <a:lnTo>
                  <a:pt x="1776818" y="228460"/>
                </a:lnTo>
                <a:lnTo>
                  <a:pt x="1787029" y="226847"/>
                </a:lnTo>
                <a:lnTo>
                  <a:pt x="1790458" y="224967"/>
                </a:lnTo>
                <a:lnTo>
                  <a:pt x="1866963" y="98132"/>
                </a:lnTo>
                <a:lnTo>
                  <a:pt x="1869186" y="288683"/>
                </a:lnTo>
                <a:lnTo>
                  <a:pt x="1873173" y="291846"/>
                </a:lnTo>
                <a:lnTo>
                  <a:pt x="1889074" y="294817"/>
                </a:lnTo>
                <a:lnTo>
                  <a:pt x="1896440" y="295567"/>
                </a:lnTo>
                <a:lnTo>
                  <a:pt x="1914220" y="295567"/>
                </a:lnTo>
                <a:lnTo>
                  <a:pt x="1919706" y="292912"/>
                </a:lnTo>
                <a:lnTo>
                  <a:pt x="1919706" y="287616"/>
                </a:lnTo>
                <a:lnTo>
                  <a:pt x="1934845" y="13576"/>
                </a:lnTo>
                <a:lnTo>
                  <a:pt x="1934845" y="74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47" name="object 8" descr=""/>
          <p:cNvSpPr/>
          <p:nvPr/>
        </p:nvSpPr>
        <p:spPr>
          <a:xfrm>
            <a:off x="3448329" y="1736115"/>
            <a:ext cx="2155190" cy="297815"/>
          </a:xfrm>
          <a:custGeom>
            <a:avLst/>
            <a:ahLst/>
            <a:rect l="l" t="t" r="r" b="b"/>
            <a:pathLst>
              <a:path w="2155190" h="297814">
                <a:moveTo>
                  <a:pt x="261759" y="68846"/>
                </a:moveTo>
                <a:lnTo>
                  <a:pt x="237134" y="36144"/>
                </a:lnTo>
                <a:lnTo>
                  <a:pt x="192100" y="9105"/>
                </a:lnTo>
                <a:lnTo>
                  <a:pt x="139280" y="0"/>
                </a:lnTo>
                <a:lnTo>
                  <a:pt x="124117" y="635"/>
                </a:lnTo>
                <a:lnTo>
                  <a:pt x="78676" y="10185"/>
                </a:lnTo>
                <a:lnTo>
                  <a:pt x="38811" y="30975"/>
                </a:lnTo>
                <a:lnTo>
                  <a:pt x="12687" y="62712"/>
                </a:lnTo>
                <a:lnTo>
                  <a:pt x="7594" y="89204"/>
                </a:lnTo>
                <a:lnTo>
                  <a:pt x="8597" y="100126"/>
                </a:lnTo>
                <a:lnTo>
                  <a:pt x="31788" y="135382"/>
                </a:lnTo>
                <a:lnTo>
                  <a:pt x="72085" y="158648"/>
                </a:lnTo>
                <a:lnTo>
                  <a:pt x="139941" y="184454"/>
                </a:lnTo>
                <a:lnTo>
                  <a:pt x="157911" y="191706"/>
                </a:lnTo>
                <a:lnTo>
                  <a:pt x="191071" y="216687"/>
                </a:lnTo>
                <a:lnTo>
                  <a:pt x="191071" y="230657"/>
                </a:lnTo>
                <a:lnTo>
                  <a:pt x="153670" y="258775"/>
                </a:lnTo>
                <a:lnTo>
                  <a:pt x="145427" y="260172"/>
                </a:lnTo>
                <a:lnTo>
                  <a:pt x="137350" y="260172"/>
                </a:lnTo>
                <a:lnTo>
                  <a:pt x="88938" y="245237"/>
                </a:lnTo>
                <a:lnTo>
                  <a:pt x="60642" y="200431"/>
                </a:lnTo>
                <a:lnTo>
                  <a:pt x="59093" y="196557"/>
                </a:lnTo>
                <a:lnTo>
                  <a:pt x="55537" y="194614"/>
                </a:lnTo>
                <a:lnTo>
                  <a:pt x="16103" y="203631"/>
                </a:lnTo>
                <a:lnTo>
                  <a:pt x="0" y="215557"/>
                </a:lnTo>
                <a:lnTo>
                  <a:pt x="2070" y="220992"/>
                </a:lnTo>
                <a:lnTo>
                  <a:pt x="25692" y="254889"/>
                </a:lnTo>
                <a:lnTo>
                  <a:pt x="57924" y="278790"/>
                </a:lnTo>
                <a:lnTo>
                  <a:pt x="95910" y="292900"/>
                </a:lnTo>
                <a:lnTo>
                  <a:pt x="136575" y="297599"/>
                </a:lnTo>
                <a:lnTo>
                  <a:pt x="149809" y="297078"/>
                </a:lnTo>
                <a:lnTo>
                  <a:pt x="190677" y="289356"/>
                </a:lnTo>
                <a:lnTo>
                  <a:pt x="227952" y="271259"/>
                </a:lnTo>
                <a:lnTo>
                  <a:pt x="253377" y="241693"/>
                </a:lnTo>
                <a:lnTo>
                  <a:pt x="258368" y="215557"/>
                </a:lnTo>
                <a:lnTo>
                  <a:pt x="257378" y="204647"/>
                </a:lnTo>
                <a:lnTo>
                  <a:pt x="234518" y="169468"/>
                </a:lnTo>
                <a:lnTo>
                  <a:pt x="194945" y="145681"/>
                </a:lnTo>
                <a:lnTo>
                  <a:pt x="127317" y="118719"/>
                </a:lnTo>
                <a:lnTo>
                  <a:pt x="117462" y="114642"/>
                </a:lnTo>
                <a:lnTo>
                  <a:pt x="84213" y="95224"/>
                </a:lnTo>
                <a:lnTo>
                  <a:pt x="74803" y="83489"/>
                </a:lnTo>
                <a:lnTo>
                  <a:pt x="74803" y="69723"/>
                </a:lnTo>
                <a:lnTo>
                  <a:pt x="109905" y="42659"/>
                </a:lnTo>
                <a:lnTo>
                  <a:pt x="141312" y="37426"/>
                </a:lnTo>
                <a:lnTo>
                  <a:pt x="152146" y="38138"/>
                </a:lnTo>
                <a:lnTo>
                  <a:pt x="188010" y="55473"/>
                </a:lnTo>
                <a:lnTo>
                  <a:pt x="205613" y="85915"/>
                </a:lnTo>
                <a:lnTo>
                  <a:pt x="207556" y="88823"/>
                </a:lnTo>
                <a:lnTo>
                  <a:pt x="210337" y="90271"/>
                </a:lnTo>
                <a:lnTo>
                  <a:pt x="218084" y="90271"/>
                </a:lnTo>
                <a:lnTo>
                  <a:pt x="223812" y="89014"/>
                </a:lnTo>
                <a:lnTo>
                  <a:pt x="238493" y="83908"/>
                </a:lnTo>
                <a:lnTo>
                  <a:pt x="245630" y="80746"/>
                </a:lnTo>
                <a:lnTo>
                  <a:pt x="259524" y="73240"/>
                </a:lnTo>
                <a:lnTo>
                  <a:pt x="261759" y="68846"/>
                </a:lnTo>
                <a:close/>
              </a:path>
              <a:path w="2155190" h="297814">
                <a:moveTo>
                  <a:pt x="522846" y="25984"/>
                </a:moveTo>
                <a:lnTo>
                  <a:pt x="522033" y="20205"/>
                </a:lnTo>
                <a:lnTo>
                  <a:pt x="518871" y="7531"/>
                </a:lnTo>
                <a:lnTo>
                  <a:pt x="515759" y="4356"/>
                </a:lnTo>
                <a:lnTo>
                  <a:pt x="280454" y="1155"/>
                </a:lnTo>
                <a:lnTo>
                  <a:pt x="276631" y="5943"/>
                </a:lnTo>
                <a:lnTo>
                  <a:pt x="273100" y="22479"/>
                </a:lnTo>
                <a:lnTo>
                  <a:pt x="272097" y="29133"/>
                </a:lnTo>
                <a:lnTo>
                  <a:pt x="271500" y="35471"/>
                </a:lnTo>
                <a:lnTo>
                  <a:pt x="271297" y="41503"/>
                </a:lnTo>
                <a:lnTo>
                  <a:pt x="271297" y="54178"/>
                </a:lnTo>
                <a:lnTo>
                  <a:pt x="274637" y="60502"/>
                </a:lnTo>
                <a:lnTo>
                  <a:pt x="281292" y="60502"/>
                </a:lnTo>
                <a:lnTo>
                  <a:pt x="363715" y="55270"/>
                </a:lnTo>
                <a:lnTo>
                  <a:pt x="369824" y="287896"/>
                </a:lnTo>
                <a:lnTo>
                  <a:pt x="369824" y="293014"/>
                </a:lnTo>
                <a:lnTo>
                  <a:pt x="373773" y="295567"/>
                </a:lnTo>
                <a:lnTo>
                  <a:pt x="388251" y="295567"/>
                </a:lnTo>
                <a:lnTo>
                  <a:pt x="396367" y="294297"/>
                </a:lnTo>
                <a:lnTo>
                  <a:pt x="415620" y="289191"/>
                </a:lnTo>
                <a:lnTo>
                  <a:pt x="420433" y="285381"/>
                </a:lnTo>
                <a:lnTo>
                  <a:pt x="420433" y="280339"/>
                </a:lnTo>
                <a:lnTo>
                  <a:pt x="430136" y="50901"/>
                </a:lnTo>
                <a:lnTo>
                  <a:pt x="514896" y="45377"/>
                </a:lnTo>
                <a:lnTo>
                  <a:pt x="520192" y="45377"/>
                </a:lnTo>
                <a:lnTo>
                  <a:pt x="522846" y="40665"/>
                </a:lnTo>
                <a:lnTo>
                  <a:pt x="522846" y="25984"/>
                </a:lnTo>
                <a:close/>
              </a:path>
              <a:path w="2155190" h="297814">
                <a:moveTo>
                  <a:pt x="771779" y="148907"/>
                </a:moveTo>
                <a:lnTo>
                  <a:pt x="768324" y="110007"/>
                </a:lnTo>
                <a:lnTo>
                  <a:pt x="750087" y="58635"/>
                </a:lnTo>
                <a:lnTo>
                  <a:pt x="715073" y="20650"/>
                </a:lnTo>
                <a:lnTo>
                  <a:pt x="704583" y="14592"/>
                </a:lnTo>
                <a:lnTo>
                  <a:pt x="704583" y="136042"/>
                </a:lnTo>
                <a:lnTo>
                  <a:pt x="704392" y="148907"/>
                </a:lnTo>
                <a:lnTo>
                  <a:pt x="703808" y="160896"/>
                </a:lnTo>
                <a:lnTo>
                  <a:pt x="702843" y="172034"/>
                </a:lnTo>
                <a:lnTo>
                  <a:pt x="701484" y="182295"/>
                </a:lnTo>
                <a:lnTo>
                  <a:pt x="569607" y="182295"/>
                </a:lnTo>
                <a:lnTo>
                  <a:pt x="569353" y="179908"/>
                </a:lnTo>
                <a:lnTo>
                  <a:pt x="569226" y="172834"/>
                </a:lnTo>
                <a:lnTo>
                  <a:pt x="569239" y="160896"/>
                </a:lnTo>
                <a:lnTo>
                  <a:pt x="573747" y="107149"/>
                </a:lnTo>
                <a:lnTo>
                  <a:pt x="587336" y="68630"/>
                </a:lnTo>
                <a:lnTo>
                  <a:pt x="609968" y="45516"/>
                </a:lnTo>
                <a:lnTo>
                  <a:pt x="641667" y="37820"/>
                </a:lnTo>
                <a:lnTo>
                  <a:pt x="656348" y="39471"/>
                </a:lnTo>
                <a:lnTo>
                  <a:pt x="688784" y="64389"/>
                </a:lnTo>
                <a:lnTo>
                  <a:pt x="703605" y="114617"/>
                </a:lnTo>
                <a:lnTo>
                  <a:pt x="704583" y="136042"/>
                </a:lnTo>
                <a:lnTo>
                  <a:pt x="704583" y="14592"/>
                </a:lnTo>
                <a:lnTo>
                  <a:pt x="699731" y="11785"/>
                </a:lnTo>
                <a:lnTo>
                  <a:pt x="682726" y="5448"/>
                </a:lnTo>
                <a:lnTo>
                  <a:pt x="664044" y="1651"/>
                </a:lnTo>
                <a:lnTo>
                  <a:pt x="643699" y="381"/>
                </a:lnTo>
                <a:lnTo>
                  <a:pt x="620903" y="1790"/>
                </a:lnTo>
                <a:lnTo>
                  <a:pt x="581101" y="13042"/>
                </a:lnTo>
                <a:lnTo>
                  <a:pt x="549135" y="35052"/>
                </a:lnTo>
                <a:lnTo>
                  <a:pt x="525526" y="65214"/>
                </a:lnTo>
                <a:lnTo>
                  <a:pt x="510197" y="102628"/>
                </a:lnTo>
                <a:lnTo>
                  <a:pt x="502589" y="144564"/>
                </a:lnTo>
                <a:lnTo>
                  <a:pt x="501700" y="165544"/>
                </a:lnTo>
                <a:lnTo>
                  <a:pt x="501827" y="172834"/>
                </a:lnTo>
                <a:lnTo>
                  <a:pt x="506209" y="213474"/>
                </a:lnTo>
                <a:lnTo>
                  <a:pt x="519849" y="258953"/>
                </a:lnTo>
                <a:lnTo>
                  <a:pt x="543598" y="293624"/>
                </a:lnTo>
                <a:lnTo>
                  <a:pt x="555942" y="293624"/>
                </a:lnTo>
                <a:lnTo>
                  <a:pt x="593661" y="284734"/>
                </a:lnTo>
                <a:lnTo>
                  <a:pt x="590169" y="278396"/>
                </a:lnTo>
                <a:lnTo>
                  <a:pt x="584669" y="264871"/>
                </a:lnTo>
                <a:lnTo>
                  <a:pt x="580085" y="250253"/>
                </a:lnTo>
                <a:lnTo>
                  <a:pt x="576427" y="234556"/>
                </a:lnTo>
                <a:lnTo>
                  <a:pt x="573684" y="217792"/>
                </a:lnTo>
                <a:lnTo>
                  <a:pt x="695286" y="217792"/>
                </a:lnTo>
                <a:lnTo>
                  <a:pt x="680427" y="265861"/>
                </a:lnTo>
                <a:lnTo>
                  <a:pt x="671068" y="285216"/>
                </a:lnTo>
                <a:lnTo>
                  <a:pt x="672274" y="288874"/>
                </a:lnTo>
                <a:lnTo>
                  <a:pt x="682612" y="292366"/>
                </a:lnTo>
                <a:lnTo>
                  <a:pt x="688035" y="293230"/>
                </a:lnTo>
                <a:lnTo>
                  <a:pt x="693737" y="293230"/>
                </a:lnTo>
                <a:lnTo>
                  <a:pt x="735622" y="285445"/>
                </a:lnTo>
                <a:lnTo>
                  <a:pt x="757707" y="234607"/>
                </a:lnTo>
                <a:lnTo>
                  <a:pt x="762571" y="217792"/>
                </a:lnTo>
                <a:lnTo>
                  <a:pt x="762685" y="217398"/>
                </a:lnTo>
                <a:lnTo>
                  <a:pt x="766660" y="199872"/>
                </a:lnTo>
                <a:lnTo>
                  <a:pt x="769518" y="182587"/>
                </a:lnTo>
                <a:lnTo>
                  <a:pt x="769543" y="182295"/>
                </a:lnTo>
                <a:lnTo>
                  <a:pt x="771220" y="165544"/>
                </a:lnTo>
                <a:lnTo>
                  <a:pt x="771779" y="148907"/>
                </a:lnTo>
                <a:close/>
              </a:path>
              <a:path w="2155190" h="297814">
                <a:moveTo>
                  <a:pt x="1000887" y="25984"/>
                </a:moveTo>
                <a:lnTo>
                  <a:pt x="1000074" y="20205"/>
                </a:lnTo>
                <a:lnTo>
                  <a:pt x="996911" y="7531"/>
                </a:lnTo>
                <a:lnTo>
                  <a:pt x="993813" y="4356"/>
                </a:lnTo>
                <a:lnTo>
                  <a:pt x="758494" y="1155"/>
                </a:lnTo>
                <a:lnTo>
                  <a:pt x="754684" y="5943"/>
                </a:lnTo>
                <a:lnTo>
                  <a:pt x="751141" y="22479"/>
                </a:lnTo>
                <a:lnTo>
                  <a:pt x="750150" y="29133"/>
                </a:lnTo>
                <a:lnTo>
                  <a:pt x="749554" y="35471"/>
                </a:lnTo>
                <a:lnTo>
                  <a:pt x="749350" y="41503"/>
                </a:lnTo>
                <a:lnTo>
                  <a:pt x="749350" y="54178"/>
                </a:lnTo>
                <a:lnTo>
                  <a:pt x="752678" y="60502"/>
                </a:lnTo>
                <a:lnTo>
                  <a:pt x="759333" y="60502"/>
                </a:lnTo>
                <a:lnTo>
                  <a:pt x="841756" y="55270"/>
                </a:lnTo>
                <a:lnTo>
                  <a:pt x="847864" y="287896"/>
                </a:lnTo>
                <a:lnTo>
                  <a:pt x="847864" y="293014"/>
                </a:lnTo>
                <a:lnTo>
                  <a:pt x="851814" y="295567"/>
                </a:lnTo>
                <a:lnTo>
                  <a:pt x="866292" y="295567"/>
                </a:lnTo>
                <a:lnTo>
                  <a:pt x="874407" y="294297"/>
                </a:lnTo>
                <a:lnTo>
                  <a:pt x="893673" y="289191"/>
                </a:lnTo>
                <a:lnTo>
                  <a:pt x="898486" y="285381"/>
                </a:lnTo>
                <a:lnTo>
                  <a:pt x="898486" y="280339"/>
                </a:lnTo>
                <a:lnTo>
                  <a:pt x="908189" y="50901"/>
                </a:lnTo>
                <a:lnTo>
                  <a:pt x="992936" y="45377"/>
                </a:lnTo>
                <a:lnTo>
                  <a:pt x="998232" y="45377"/>
                </a:lnTo>
                <a:lnTo>
                  <a:pt x="1000887" y="40665"/>
                </a:lnTo>
                <a:lnTo>
                  <a:pt x="1000887" y="25984"/>
                </a:lnTo>
                <a:close/>
              </a:path>
              <a:path w="2155190" h="297814">
                <a:moveTo>
                  <a:pt x="1253274" y="274548"/>
                </a:moveTo>
                <a:lnTo>
                  <a:pt x="1240891" y="233921"/>
                </a:lnTo>
                <a:lnTo>
                  <a:pt x="1227772" y="215074"/>
                </a:lnTo>
                <a:lnTo>
                  <a:pt x="1221955" y="221665"/>
                </a:lnTo>
                <a:lnTo>
                  <a:pt x="1217269" y="225793"/>
                </a:lnTo>
                <a:lnTo>
                  <a:pt x="1174584" y="242036"/>
                </a:lnTo>
                <a:lnTo>
                  <a:pt x="1128674" y="251447"/>
                </a:lnTo>
                <a:lnTo>
                  <a:pt x="1089126" y="256095"/>
                </a:lnTo>
                <a:lnTo>
                  <a:pt x="1080287" y="256286"/>
                </a:lnTo>
                <a:lnTo>
                  <a:pt x="1083094" y="184823"/>
                </a:lnTo>
                <a:lnTo>
                  <a:pt x="1188008" y="184823"/>
                </a:lnTo>
                <a:lnTo>
                  <a:pt x="1190866" y="181584"/>
                </a:lnTo>
                <a:lnTo>
                  <a:pt x="1194092" y="168592"/>
                </a:lnTo>
                <a:lnTo>
                  <a:pt x="1194904" y="163258"/>
                </a:lnTo>
                <a:lnTo>
                  <a:pt x="1194904" y="152590"/>
                </a:lnTo>
                <a:lnTo>
                  <a:pt x="1192568" y="149326"/>
                </a:lnTo>
                <a:lnTo>
                  <a:pt x="1084745" y="149326"/>
                </a:lnTo>
                <a:lnTo>
                  <a:pt x="1089101" y="41503"/>
                </a:lnTo>
                <a:lnTo>
                  <a:pt x="1142072" y="47269"/>
                </a:lnTo>
                <a:lnTo>
                  <a:pt x="1181239" y="55968"/>
                </a:lnTo>
                <a:lnTo>
                  <a:pt x="1219428" y="78549"/>
                </a:lnTo>
                <a:lnTo>
                  <a:pt x="1224635" y="76923"/>
                </a:lnTo>
                <a:lnTo>
                  <a:pt x="1240574" y="37045"/>
                </a:lnTo>
                <a:lnTo>
                  <a:pt x="1244930" y="18999"/>
                </a:lnTo>
                <a:lnTo>
                  <a:pt x="1244930" y="7239"/>
                </a:lnTo>
                <a:lnTo>
                  <a:pt x="1242491" y="3975"/>
                </a:lnTo>
                <a:lnTo>
                  <a:pt x="1043914" y="3975"/>
                </a:lnTo>
                <a:lnTo>
                  <a:pt x="1038491" y="3721"/>
                </a:lnTo>
                <a:lnTo>
                  <a:pt x="1033221" y="4102"/>
                </a:lnTo>
                <a:lnTo>
                  <a:pt x="1022997" y="6108"/>
                </a:lnTo>
                <a:lnTo>
                  <a:pt x="1020445" y="8890"/>
                </a:lnTo>
                <a:lnTo>
                  <a:pt x="1020445" y="13474"/>
                </a:lnTo>
                <a:lnTo>
                  <a:pt x="1026756" y="278015"/>
                </a:lnTo>
                <a:lnTo>
                  <a:pt x="1026756" y="282930"/>
                </a:lnTo>
                <a:lnTo>
                  <a:pt x="1028369" y="286766"/>
                </a:lnTo>
                <a:lnTo>
                  <a:pt x="1034834" y="292265"/>
                </a:lnTo>
                <a:lnTo>
                  <a:pt x="1038910" y="293624"/>
                </a:lnTo>
                <a:lnTo>
                  <a:pt x="1043825" y="293624"/>
                </a:lnTo>
                <a:lnTo>
                  <a:pt x="1250861" y="289648"/>
                </a:lnTo>
                <a:lnTo>
                  <a:pt x="1253274" y="286385"/>
                </a:lnTo>
                <a:lnTo>
                  <a:pt x="1253274" y="274548"/>
                </a:lnTo>
                <a:close/>
              </a:path>
              <a:path w="2155190" h="297814">
                <a:moveTo>
                  <a:pt x="1605800" y="7429"/>
                </a:moveTo>
                <a:lnTo>
                  <a:pt x="1599107" y="4356"/>
                </a:lnTo>
                <a:lnTo>
                  <a:pt x="1585722" y="4356"/>
                </a:lnTo>
                <a:lnTo>
                  <a:pt x="1544256" y="9309"/>
                </a:lnTo>
                <a:lnTo>
                  <a:pt x="1537347" y="16294"/>
                </a:lnTo>
                <a:lnTo>
                  <a:pt x="1437754" y="182016"/>
                </a:lnTo>
                <a:lnTo>
                  <a:pt x="1342809" y="11442"/>
                </a:lnTo>
                <a:lnTo>
                  <a:pt x="1312722" y="3200"/>
                </a:lnTo>
                <a:lnTo>
                  <a:pt x="1297533" y="3200"/>
                </a:lnTo>
                <a:lnTo>
                  <a:pt x="1290840" y="3746"/>
                </a:lnTo>
                <a:lnTo>
                  <a:pt x="1278039" y="5880"/>
                </a:lnTo>
                <a:lnTo>
                  <a:pt x="1274838" y="8915"/>
                </a:lnTo>
                <a:lnTo>
                  <a:pt x="1274838" y="13957"/>
                </a:lnTo>
                <a:lnTo>
                  <a:pt x="1289964" y="287997"/>
                </a:lnTo>
                <a:lnTo>
                  <a:pt x="1289964" y="293039"/>
                </a:lnTo>
                <a:lnTo>
                  <a:pt x="1293888" y="295567"/>
                </a:lnTo>
                <a:lnTo>
                  <a:pt x="1308290" y="295567"/>
                </a:lnTo>
                <a:lnTo>
                  <a:pt x="1316405" y="294297"/>
                </a:lnTo>
                <a:lnTo>
                  <a:pt x="1335671" y="289191"/>
                </a:lnTo>
                <a:lnTo>
                  <a:pt x="1340485" y="285343"/>
                </a:lnTo>
                <a:lnTo>
                  <a:pt x="1342529" y="99783"/>
                </a:lnTo>
                <a:lnTo>
                  <a:pt x="1410208" y="221957"/>
                </a:lnTo>
                <a:lnTo>
                  <a:pt x="1412024" y="224929"/>
                </a:lnTo>
                <a:lnTo>
                  <a:pt x="1415478" y="226847"/>
                </a:lnTo>
                <a:lnTo>
                  <a:pt x="1425765" y="228460"/>
                </a:lnTo>
                <a:lnTo>
                  <a:pt x="1431163" y="228841"/>
                </a:lnTo>
                <a:lnTo>
                  <a:pt x="1442402" y="228841"/>
                </a:lnTo>
                <a:lnTo>
                  <a:pt x="1447774" y="228460"/>
                </a:lnTo>
                <a:lnTo>
                  <a:pt x="1457985" y="226847"/>
                </a:lnTo>
                <a:lnTo>
                  <a:pt x="1461414" y="224967"/>
                </a:lnTo>
                <a:lnTo>
                  <a:pt x="1537919" y="98132"/>
                </a:lnTo>
                <a:lnTo>
                  <a:pt x="1540154" y="288683"/>
                </a:lnTo>
                <a:lnTo>
                  <a:pt x="1544129" y="291846"/>
                </a:lnTo>
                <a:lnTo>
                  <a:pt x="1560029" y="294817"/>
                </a:lnTo>
                <a:lnTo>
                  <a:pt x="1567408" y="295567"/>
                </a:lnTo>
                <a:lnTo>
                  <a:pt x="1585175" y="295567"/>
                </a:lnTo>
                <a:lnTo>
                  <a:pt x="1590675" y="292912"/>
                </a:lnTo>
                <a:lnTo>
                  <a:pt x="1590675" y="287616"/>
                </a:lnTo>
                <a:lnTo>
                  <a:pt x="1605800" y="13576"/>
                </a:lnTo>
                <a:lnTo>
                  <a:pt x="1605800" y="7429"/>
                </a:lnTo>
                <a:close/>
              </a:path>
              <a:path w="2155190" h="297814">
                <a:moveTo>
                  <a:pt x="1874596" y="274548"/>
                </a:moveTo>
                <a:lnTo>
                  <a:pt x="1862213" y="233921"/>
                </a:lnTo>
                <a:lnTo>
                  <a:pt x="1849081" y="215074"/>
                </a:lnTo>
                <a:lnTo>
                  <a:pt x="1843265" y="221665"/>
                </a:lnTo>
                <a:lnTo>
                  <a:pt x="1838591" y="225793"/>
                </a:lnTo>
                <a:lnTo>
                  <a:pt x="1795894" y="242036"/>
                </a:lnTo>
                <a:lnTo>
                  <a:pt x="1749983" y="251447"/>
                </a:lnTo>
                <a:lnTo>
                  <a:pt x="1710436" y="256095"/>
                </a:lnTo>
                <a:lnTo>
                  <a:pt x="1701596" y="256286"/>
                </a:lnTo>
                <a:lnTo>
                  <a:pt x="1704403" y="184823"/>
                </a:lnTo>
                <a:lnTo>
                  <a:pt x="1809330" y="184823"/>
                </a:lnTo>
                <a:lnTo>
                  <a:pt x="1812175" y="181584"/>
                </a:lnTo>
                <a:lnTo>
                  <a:pt x="1815414" y="168592"/>
                </a:lnTo>
                <a:lnTo>
                  <a:pt x="1816214" y="163258"/>
                </a:lnTo>
                <a:lnTo>
                  <a:pt x="1816214" y="152590"/>
                </a:lnTo>
                <a:lnTo>
                  <a:pt x="1813890" y="149326"/>
                </a:lnTo>
                <a:lnTo>
                  <a:pt x="1706067" y="149326"/>
                </a:lnTo>
                <a:lnTo>
                  <a:pt x="1710423" y="41503"/>
                </a:lnTo>
                <a:lnTo>
                  <a:pt x="1763395" y="47269"/>
                </a:lnTo>
                <a:lnTo>
                  <a:pt x="1802549" y="55968"/>
                </a:lnTo>
                <a:lnTo>
                  <a:pt x="1840750" y="78549"/>
                </a:lnTo>
                <a:lnTo>
                  <a:pt x="1845957" y="76923"/>
                </a:lnTo>
                <a:lnTo>
                  <a:pt x="1861896" y="37045"/>
                </a:lnTo>
                <a:lnTo>
                  <a:pt x="1866252" y="18999"/>
                </a:lnTo>
                <a:lnTo>
                  <a:pt x="1866252" y="7239"/>
                </a:lnTo>
                <a:lnTo>
                  <a:pt x="1863788" y="3975"/>
                </a:lnTo>
                <a:lnTo>
                  <a:pt x="1665236" y="3975"/>
                </a:lnTo>
                <a:lnTo>
                  <a:pt x="1659813" y="3721"/>
                </a:lnTo>
                <a:lnTo>
                  <a:pt x="1654543" y="4102"/>
                </a:lnTo>
                <a:lnTo>
                  <a:pt x="1644319" y="6108"/>
                </a:lnTo>
                <a:lnTo>
                  <a:pt x="1641767" y="8890"/>
                </a:lnTo>
                <a:lnTo>
                  <a:pt x="1641767" y="13474"/>
                </a:lnTo>
                <a:lnTo>
                  <a:pt x="1648066" y="278015"/>
                </a:lnTo>
                <a:lnTo>
                  <a:pt x="1648066" y="282930"/>
                </a:lnTo>
                <a:lnTo>
                  <a:pt x="1649691" y="286766"/>
                </a:lnTo>
                <a:lnTo>
                  <a:pt x="1656143" y="292265"/>
                </a:lnTo>
                <a:lnTo>
                  <a:pt x="1660220" y="293624"/>
                </a:lnTo>
                <a:lnTo>
                  <a:pt x="1665147" y="293624"/>
                </a:lnTo>
                <a:lnTo>
                  <a:pt x="1872170" y="289648"/>
                </a:lnTo>
                <a:lnTo>
                  <a:pt x="1874596" y="286385"/>
                </a:lnTo>
                <a:lnTo>
                  <a:pt x="1874596" y="274548"/>
                </a:lnTo>
                <a:close/>
              </a:path>
              <a:path w="2155190" h="297814">
                <a:moveTo>
                  <a:pt x="2154707" y="7823"/>
                </a:moveTo>
                <a:lnTo>
                  <a:pt x="2147976" y="4749"/>
                </a:lnTo>
                <a:lnTo>
                  <a:pt x="2134539" y="4749"/>
                </a:lnTo>
                <a:lnTo>
                  <a:pt x="2091537" y="10185"/>
                </a:lnTo>
                <a:lnTo>
                  <a:pt x="2085860" y="13931"/>
                </a:lnTo>
                <a:lnTo>
                  <a:pt x="2088083" y="202476"/>
                </a:lnTo>
                <a:lnTo>
                  <a:pt x="1964067" y="13576"/>
                </a:lnTo>
                <a:lnTo>
                  <a:pt x="1964067" y="9563"/>
                </a:lnTo>
                <a:lnTo>
                  <a:pt x="1959737" y="6845"/>
                </a:lnTo>
                <a:lnTo>
                  <a:pt x="1944560" y="4457"/>
                </a:lnTo>
                <a:lnTo>
                  <a:pt x="1938032" y="3759"/>
                </a:lnTo>
                <a:lnTo>
                  <a:pt x="1931466" y="3340"/>
                </a:lnTo>
                <a:lnTo>
                  <a:pt x="1917903" y="3200"/>
                </a:lnTo>
                <a:lnTo>
                  <a:pt x="1911210" y="3746"/>
                </a:lnTo>
                <a:lnTo>
                  <a:pt x="1898408" y="5880"/>
                </a:lnTo>
                <a:lnTo>
                  <a:pt x="1895208" y="8915"/>
                </a:lnTo>
                <a:lnTo>
                  <a:pt x="1895208" y="13957"/>
                </a:lnTo>
                <a:lnTo>
                  <a:pt x="1910334" y="287997"/>
                </a:lnTo>
                <a:lnTo>
                  <a:pt x="1910334" y="293039"/>
                </a:lnTo>
                <a:lnTo>
                  <a:pt x="1914258" y="295567"/>
                </a:lnTo>
                <a:lnTo>
                  <a:pt x="1928672" y="295567"/>
                </a:lnTo>
                <a:lnTo>
                  <a:pt x="1936775" y="294297"/>
                </a:lnTo>
                <a:lnTo>
                  <a:pt x="1956041" y="289191"/>
                </a:lnTo>
                <a:lnTo>
                  <a:pt x="1960854" y="285343"/>
                </a:lnTo>
                <a:lnTo>
                  <a:pt x="1963000" y="88531"/>
                </a:lnTo>
                <a:lnTo>
                  <a:pt x="2089543" y="287121"/>
                </a:lnTo>
                <a:lnTo>
                  <a:pt x="2090648" y="290487"/>
                </a:lnTo>
                <a:lnTo>
                  <a:pt x="2094877" y="292811"/>
                </a:lnTo>
                <a:lnTo>
                  <a:pt x="2109686" y="295402"/>
                </a:lnTo>
                <a:lnTo>
                  <a:pt x="2116632" y="296049"/>
                </a:lnTo>
                <a:lnTo>
                  <a:pt x="2134082" y="296049"/>
                </a:lnTo>
                <a:lnTo>
                  <a:pt x="2139569" y="293370"/>
                </a:lnTo>
                <a:lnTo>
                  <a:pt x="2139569" y="287997"/>
                </a:lnTo>
                <a:lnTo>
                  <a:pt x="2154707" y="13957"/>
                </a:lnTo>
                <a:lnTo>
                  <a:pt x="2154707" y="782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48" name="object 9" descr=""/>
          <p:cNvSpPr/>
          <p:nvPr/>
        </p:nvSpPr>
        <p:spPr>
          <a:xfrm>
            <a:off x="1441478" y="2200657"/>
            <a:ext cx="252095" cy="294640"/>
          </a:xfrm>
          <a:custGeom>
            <a:avLst/>
            <a:ahLst/>
            <a:rect l="l" t="t" r="r" b="b"/>
            <a:pathLst>
              <a:path w="252094" h="294639">
                <a:moveTo>
                  <a:pt x="116945" y="294400"/>
                </a:moveTo>
                <a:lnTo>
                  <a:pt x="102465" y="294400"/>
                </a:lnTo>
                <a:lnTo>
                  <a:pt x="98521" y="291847"/>
                </a:lnTo>
                <a:lnTo>
                  <a:pt x="98521" y="286739"/>
                </a:lnTo>
                <a:lnTo>
                  <a:pt x="92412" y="54109"/>
                </a:lnTo>
                <a:lnTo>
                  <a:pt x="9987" y="59345"/>
                </a:lnTo>
                <a:lnTo>
                  <a:pt x="3329" y="59345"/>
                </a:lnTo>
                <a:lnTo>
                  <a:pt x="0" y="53010"/>
                </a:lnTo>
                <a:lnTo>
                  <a:pt x="0" y="40339"/>
                </a:lnTo>
                <a:lnTo>
                  <a:pt x="9147" y="0"/>
                </a:lnTo>
                <a:lnTo>
                  <a:pt x="244461" y="3200"/>
                </a:lnTo>
                <a:lnTo>
                  <a:pt x="247563" y="6368"/>
                </a:lnTo>
                <a:lnTo>
                  <a:pt x="250731" y="19038"/>
                </a:lnTo>
                <a:lnTo>
                  <a:pt x="251539" y="24824"/>
                </a:lnTo>
                <a:lnTo>
                  <a:pt x="251539" y="39499"/>
                </a:lnTo>
                <a:lnTo>
                  <a:pt x="248889" y="44218"/>
                </a:lnTo>
                <a:lnTo>
                  <a:pt x="243588" y="44218"/>
                </a:lnTo>
                <a:lnTo>
                  <a:pt x="158836" y="49745"/>
                </a:lnTo>
                <a:lnTo>
                  <a:pt x="149139" y="279176"/>
                </a:lnTo>
                <a:lnTo>
                  <a:pt x="149139" y="284218"/>
                </a:lnTo>
                <a:lnTo>
                  <a:pt x="144323" y="288032"/>
                </a:lnTo>
                <a:lnTo>
                  <a:pt x="125058" y="293140"/>
                </a:lnTo>
                <a:lnTo>
                  <a:pt x="116945" y="29440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3" name="object 10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042268" y="6036321"/>
            <a:ext cx="56741" cy="132395"/>
          </a:xfrm>
          <a:prstGeom prst="rect"/>
        </p:spPr>
      </p:pic>
      <p:sp>
        <p:nvSpPr>
          <p:cNvPr id="1048649" name="object 11" descr=""/>
          <p:cNvSpPr txBox="1"/>
          <p:nvPr/>
        </p:nvSpPr>
        <p:spPr>
          <a:xfrm>
            <a:off x="1201156" y="2552952"/>
            <a:ext cx="5448935" cy="3463925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ts val="2460"/>
              </a:lnSpc>
              <a:spcBef>
                <a:spcPts val="135"/>
              </a:spcBef>
            </a:pPr>
            <a:r>
              <a:rPr dirty="0" sz="2050" spc="85">
                <a:latin typeface="Trebuchet MS"/>
                <a:cs typeface="Trebuchet MS"/>
              </a:rPr>
              <a:t>Difficulty</a:t>
            </a:r>
            <a:r>
              <a:rPr dirty="0" sz="2050" spc="-30">
                <a:latin typeface="Trebuchet MS"/>
                <a:cs typeface="Trebuchet MS"/>
              </a:rPr>
              <a:t> </a:t>
            </a:r>
            <a:r>
              <a:rPr dirty="0" sz="2050" spc="60">
                <a:latin typeface="Trebuchet MS"/>
                <a:cs typeface="Trebuchet MS"/>
              </a:rPr>
              <a:t>evaluating</a:t>
            </a:r>
            <a:r>
              <a:rPr dirty="0" sz="2050" spc="-2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performance:</a:t>
            </a:r>
            <a:endParaRPr sz="2050">
              <a:latin typeface="Trebuchet MS"/>
              <a:cs typeface="Trebuchet MS"/>
            </a:endParaRPr>
          </a:p>
          <a:p>
            <a:pPr marL="12700" marR="92075">
              <a:lnSpc>
                <a:spcPts val="2460"/>
              </a:lnSpc>
              <a:spcBef>
                <a:spcPts val="80"/>
              </a:spcBef>
            </a:pPr>
            <a:r>
              <a:rPr dirty="0" sz="2050" spc="125">
                <a:latin typeface="Trebuchet MS"/>
                <a:cs typeface="Trebuchet MS"/>
              </a:rPr>
              <a:t>This</a:t>
            </a:r>
            <a:r>
              <a:rPr dirty="0" sz="2050">
                <a:latin typeface="Trebuchet MS"/>
                <a:cs typeface="Trebuchet MS"/>
              </a:rPr>
              <a:t> can</a:t>
            </a:r>
            <a:r>
              <a:rPr dirty="0" sz="2050" spc="3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lead</a:t>
            </a:r>
            <a:r>
              <a:rPr dirty="0" sz="2050" spc="2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to</a:t>
            </a:r>
            <a:r>
              <a:rPr dirty="0" sz="2050" spc="1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</a:t>
            </a:r>
            <a:r>
              <a:rPr dirty="0" sz="2050" spc="30">
                <a:latin typeface="Trebuchet MS"/>
                <a:cs typeface="Trebuchet MS"/>
              </a:rPr>
              <a:t> </a:t>
            </a:r>
            <a:r>
              <a:rPr dirty="0" sz="2050" spc="70">
                <a:latin typeface="Trebuchet MS"/>
                <a:cs typeface="Trebuchet MS"/>
              </a:rPr>
              <a:t>high</a:t>
            </a:r>
            <a:r>
              <a:rPr dirty="0" sz="2050" spc="-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turnover,</a:t>
            </a:r>
            <a:r>
              <a:rPr dirty="0" sz="2050" spc="-25">
                <a:latin typeface="Trebuchet MS"/>
                <a:cs typeface="Trebuchet MS"/>
              </a:rPr>
              <a:t> </a:t>
            </a:r>
            <a:r>
              <a:rPr dirty="0" sz="2050" spc="-20">
                <a:latin typeface="Trebuchet MS"/>
                <a:cs typeface="Trebuchet MS"/>
              </a:rPr>
              <a:t>more </a:t>
            </a:r>
            <a:r>
              <a:rPr dirty="0" sz="2050">
                <a:latin typeface="Trebuchet MS"/>
                <a:cs typeface="Trebuchet MS"/>
              </a:rPr>
              <a:t>turnover,</a:t>
            </a:r>
            <a:r>
              <a:rPr dirty="0" sz="2050" spc="1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more</a:t>
            </a:r>
            <a:r>
              <a:rPr dirty="0" sz="2050" spc="6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errors,</a:t>
            </a:r>
            <a:r>
              <a:rPr dirty="0" sz="2050" spc="1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and</a:t>
            </a:r>
            <a:r>
              <a:rPr dirty="0" sz="2050" spc="6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</a:t>
            </a:r>
            <a:r>
              <a:rPr dirty="0" sz="2050" spc="8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reduced</a:t>
            </a:r>
            <a:r>
              <a:rPr dirty="0" sz="2050" spc="50">
                <a:latin typeface="Trebuchet MS"/>
                <a:cs typeface="Trebuchet MS"/>
              </a:rPr>
              <a:t> </a:t>
            </a:r>
            <a:r>
              <a:rPr dirty="0" sz="2050" spc="80">
                <a:latin typeface="Trebuchet MS"/>
                <a:cs typeface="Trebuchet MS"/>
              </a:rPr>
              <a:t>ability </a:t>
            </a:r>
            <a:r>
              <a:rPr dirty="0" sz="2050">
                <a:latin typeface="Trebuchet MS"/>
                <a:cs typeface="Trebuchet MS"/>
              </a:rPr>
              <a:t>to</a:t>
            </a:r>
            <a:r>
              <a:rPr dirty="0" sz="2050" spc="4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manage</a:t>
            </a:r>
            <a:r>
              <a:rPr dirty="0" sz="2050" spc="6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improvement.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ts val="2370"/>
              </a:lnSpc>
            </a:pPr>
            <a:r>
              <a:rPr dirty="0" sz="2050" spc="175">
                <a:latin typeface="Trebuchet MS"/>
                <a:cs typeface="Trebuchet MS"/>
              </a:rPr>
              <a:t>Skills</a:t>
            </a:r>
            <a:r>
              <a:rPr dirty="0" sz="2050" spc="-25">
                <a:latin typeface="Trebuchet MS"/>
                <a:cs typeface="Trebuchet MS"/>
              </a:rPr>
              <a:t> </a:t>
            </a:r>
            <a:r>
              <a:rPr dirty="0" sz="2050" spc="-20">
                <a:latin typeface="Trebuchet MS"/>
                <a:cs typeface="Trebuchet MS"/>
              </a:rPr>
              <a:t>gaps:</a:t>
            </a:r>
            <a:endParaRPr sz="2050">
              <a:latin typeface="Trebuchet MS"/>
              <a:cs typeface="Trebuchet MS"/>
            </a:endParaRPr>
          </a:p>
          <a:p>
            <a:pPr marL="12700" marR="5080">
              <a:lnSpc>
                <a:spcPts val="2460"/>
              </a:lnSpc>
              <a:spcBef>
                <a:spcPts val="80"/>
              </a:spcBef>
            </a:pPr>
            <a:r>
              <a:rPr dirty="0" sz="2050" spc="80">
                <a:latin typeface="Trebuchet MS"/>
                <a:cs typeface="Trebuchet MS"/>
              </a:rPr>
              <a:t>Organizations</a:t>
            </a:r>
            <a:r>
              <a:rPr dirty="0" sz="2050" spc="-5">
                <a:latin typeface="Trebuchet MS"/>
                <a:cs typeface="Trebuchet MS"/>
              </a:rPr>
              <a:t> </a:t>
            </a:r>
            <a:r>
              <a:rPr dirty="0" sz="2050" spc="75">
                <a:latin typeface="Trebuchet MS"/>
                <a:cs typeface="Trebuchet MS"/>
              </a:rPr>
              <a:t>may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not</a:t>
            </a:r>
            <a:r>
              <a:rPr dirty="0" sz="2050" spc="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be</a:t>
            </a:r>
            <a:r>
              <a:rPr dirty="0" sz="2050" spc="1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aware</a:t>
            </a:r>
            <a:r>
              <a:rPr dirty="0" sz="2050" spc="1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of </a:t>
            </a:r>
            <a:r>
              <a:rPr dirty="0" sz="2050" spc="130">
                <a:latin typeface="Trebuchet MS"/>
                <a:cs typeface="Trebuchet MS"/>
              </a:rPr>
              <a:t>skills </a:t>
            </a:r>
            <a:r>
              <a:rPr dirty="0" sz="2050" spc="114">
                <a:latin typeface="Trebuchet MS"/>
                <a:cs typeface="Trebuchet MS"/>
              </a:rPr>
              <a:t>gaps</a:t>
            </a:r>
            <a:r>
              <a:rPr dirty="0" sz="2050" spc="30">
                <a:latin typeface="Trebuchet MS"/>
                <a:cs typeface="Trebuchet MS"/>
              </a:rPr>
              <a:t> </a:t>
            </a:r>
            <a:r>
              <a:rPr dirty="0" sz="2050" spc="90">
                <a:latin typeface="Trebuchet MS"/>
                <a:cs typeface="Trebuchet MS"/>
              </a:rPr>
              <a:t>in</a:t>
            </a:r>
            <a:r>
              <a:rPr dirty="0" sz="2050" spc="8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their</a:t>
            </a:r>
            <a:r>
              <a:rPr dirty="0" sz="2050" spc="7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employees</a:t>
            </a:r>
            <a:r>
              <a:rPr dirty="0" sz="2050" spc="40">
                <a:latin typeface="Trebuchet MS"/>
                <a:cs typeface="Trebuchet MS"/>
              </a:rPr>
              <a:t> </a:t>
            </a:r>
            <a:r>
              <a:rPr dirty="0" sz="2050" spc="-280">
                <a:latin typeface="Trebuchet MS"/>
                <a:cs typeface="Trebuchet MS"/>
              </a:rPr>
              <a:t>,</a:t>
            </a:r>
            <a:r>
              <a:rPr dirty="0" sz="2050" spc="15">
                <a:latin typeface="Trebuchet MS"/>
                <a:cs typeface="Trebuchet MS"/>
              </a:rPr>
              <a:t> </a:t>
            </a:r>
            <a:r>
              <a:rPr dirty="0" sz="2050" spc="65">
                <a:latin typeface="Trebuchet MS"/>
                <a:cs typeface="Trebuchet MS"/>
              </a:rPr>
              <a:t>position</a:t>
            </a:r>
            <a:r>
              <a:rPr dirty="0" sz="2050" spc="8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of</a:t>
            </a:r>
            <a:r>
              <a:rPr dirty="0" sz="2050" spc="5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groups.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ts val="2460"/>
              </a:lnSpc>
              <a:spcBef>
                <a:spcPts val="2370"/>
              </a:spcBef>
            </a:pPr>
            <a:r>
              <a:rPr dirty="0" sz="2050" spc="60">
                <a:latin typeface="Trebuchet MS"/>
                <a:cs typeface="Trebuchet MS"/>
              </a:rPr>
              <a:t>Irregular</a:t>
            </a:r>
            <a:r>
              <a:rPr dirty="0" sz="2050" spc="13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performance</a:t>
            </a:r>
            <a:r>
              <a:rPr dirty="0" sz="2050" spc="125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activities:</a:t>
            </a:r>
            <a:endParaRPr sz="2050">
              <a:latin typeface="Trebuchet MS"/>
              <a:cs typeface="Trebuchet MS"/>
            </a:endParaRPr>
          </a:p>
          <a:p>
            <a:pPr marL="12700" marR="284480">
              <a:lnSpc>
                <a:spcPts val="2460"/>
              </a:lnSpc>
              <a:spcBef>
                <a:spcPts val="80"/>
              </a:spcBef>
            </a:pPr>
            <a:r>
              <a:rPr dirty="0" sz="2050">
                <a:latin typeface="Trebuchet MS"/>
                <a:cs typeface="Trebuchet MS"/>
              </a:rPr>
              <a:t>There</a:t>
            </a:r>
            <a:r>
              <a:rPr dirty="0" sz="2050" spc="20">
                <a:latin typeface="Trebuchet MS"/>
                <a:cs typeface="Trebuchet MS"/>
              </a:rPr>
              <a:t> </a:t>
            </a:r>
            <a:r>
              <a:rPr dirty="0" sz="2050" spc="75">
                <a:latin typeface="Trebuchet MS"/>
                <a:cs typeface="Trebuchet MS"/>
              </a:rPr>
              <a:t>may</a:t>
            </a:r>
            <a:r>
              <a:rPr dirty="0" sz="2050" spc="-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be</a:t>
            </a:r>
            <a:r>
              <a:rPr dirty="0" sz="2050" spc="2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lack</a:t>
            </a:r>
            <a:r>
              <a:rPr dirty="0" sz="2050" spc="3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ok</a:t>
            </a:r>
            <a:r>
              <a:rPr dirty="0" sz="2050" spc="30">
                <a:latin typeface="Trebuchet MS"/>
                <a:cs typeface="Trebuchet MS"/>
              </a:rPr>
              <a:t> </a:t>
            </a:r>
            <a:r>
              <a:rPr dirty="0" sz="2050" spc="65">
                <a:latin typeface="Trebuchet MS"/>
                <a:cs typeface="Trebuchet MS"/>
              </a:rPr>
              <a:t>regular</a:t>
            </a:r>
            <a:r>
              <a:rPr dirty="0" sz="2050" spc="3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performance </a:t>
            </a:r>
            <a:r>
              <a:rPr dirty="0" sz="2050" spc="65">
                <a:latin typeface="Trebuchet MS"/>
                <a:cs typeface="Trebuchet MS"/>
              </a:rPr>
              <a:t>reviews</a:t>
            </a:r>
            <a:r>
              <a:rPr dirty="0" sz="2050" spc="5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and</a:t>
            </a:r>
            <a:r>
              <a:rPr dirty="0" sz="2050" spc="8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management</a:t>
            </a:r>
            <a:r>
              <a:rPr dirty="0" sz="2050" spc="65">
                <a:latin typeface="Trebuchet MS"/>
                <a:cs typeface="Trebuchet MS"/>
              </a:rPr>
              <a:t> </a:t>
            </a:r>
            <a:r>
              <a:rPr dirty="0" sz="2050" spc="50">
                <a:latin typeface="Trebuchet MS"/>
                <a:cs typeface="Trebuchet MS"/>
              </a:rPr>
              <a:t>activities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48650" name="object 12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7620" vert="horz" wrap="square">
            <a:spAutoFit/>
          </a:bodyPr>
          <a:p>
            <a:pPr marL="946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5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 descr=""/>
          <p:cNvSpPr/>
          <p:nvPr/>
        </p:nvSpPr>
        <p:spPr>
          <a:xfrm>
            <a:off x="7766032" y="5213577"/>
            <a:ext cx="340995" cy="340995"/>
          </a:xfrm>
          <a:custGeom>
            <a:avLst/>
            <a:ahLst/>
            <a:rect l="l" t="t" r="r" b="b"/>
            <a:pathLst>
              <a:path w="340995" h="340995">
                <a:moveTo>
                  <a:pt x="340447" y="340447"/>
                </a:moveTo>
                <a:lnTo>
                  <a:pt x="0" y="340447"/>
                </a:lnTo>
                <a:lnTo>
                  <a:pt x="0" y="0"/>
                </a:lnTo>
                <a:lnTo>
                  <a:pt x="340447" y="0"/>
                </a:lnTo>
                <a:lnTo>
                  <a:pt x="340447" y="340447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36" name="object 3" descr=""/>
          <p:cNvGrpSpPr/>
          <p:nvPr/>
        </p:nvGrpSpPr>
        <p:grpSpPr>
          <a:xfrm>
            <a:off x="7248273" y="3192173"/>
            <a:ext cx="2631440" cy="2837180"/>
            <a:chOff x="7248273" y="3192173"/>
            <a:chExt cx="2631440" cy="2837180"/>
          </a:xfrm>
        </p:grpSpPr>
        <p:sp>
          <p:nvSpPr>
            <p:cNvPr id="1048652" name="object 4" descr=""/>
            <p:cNvSpPr/>
            <p:nvPr/>
          </p:nvSpPr>
          <p:spPr>
            <a:xfrm>
              <a:off x="7766032" y="5610754"/>
              <a:ext cx="135255" cy="135255"/>
            </a:xfrm>
            <a:custGeom>
              <a:avLst/>
              <a:ahLst/>
              <a:rect l="l" t="t" r="r" b="b"/>
              <a:pathLst>
                <a:path w="135254" h="135254">
                  <a:moveTo>
                    <a:pt x="134760" y="134760"/>
                  </a:moveTo>
                  <a:lnTo>
                    <a:pt x="0" y="134760"/>
                  </a:lnTo>
                  <a:lnTo>
                    <a:pt x="0" y="0"/>
                  </a:lnTo>
                  <a:lnTo>
                    <a:pt x="134760" y="0"/>
                  </a:lnTo>
                  <a:lnTo>
                    <a:pt x="134760" y="13476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4" name="object 5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248273" y="3192173"/>
              <a:ext cx="2631370" cy="2837044"/>
            </a:xfrm>
            <a:prstGeom prst="rect"/>
          </p:spPr>
        </p:pic>
      </p:grpSp>
      <p:sp>
        <p:nvSpPr>
          <p:cNvPr id="1048653" name="object 6" descr=""/>
          <p:cNvSpPr/>
          <p:nvPr/>
        </p:nvSpPr>
        <p:spPr>
          <a:xfrm>
            <a:off x="5787186" y="2482896"/>
            <a:ext cx="234315" cy="241300"/>
          </a:xfrm>
          <a:custGeom>
            <a:avLst/>
            <a:ahLst/>
            <a:rect l="l" t="t" r="r" b="b"/>
            <a:pathLst>
              <a:path w="234314" h="241300">
                <a:moveTo>
                  <a:pt x="234057" y="241150"/>
                </a:moveTo>
                <a:lnTo>
                  <a:pt x="0" y="241150"/>
                </a:lnTo>
                <a:lnTo>
                  <a:pt x="0" y="0"/>
                </a:lnTo>
                <a:lnTo>
                  <a:pt x="234057" y="0"/>
                </a:lnTo>
                <a:lnTo>
                  <a:pt x="234057" y="241150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54" name="object 7" descr=""/>
          <p:cNvSpPr/>
          <p:nvPr/>
        </p:nvSpPr>
        <p:spPr>
          <a:xfrm>
            <a:off x="1385608" y="1925675"/>
            <a:ext cx="1857375" cy="297815"/>
          </a:xfrm>
          <a:custGeom>
            <a:avLst/>
            <a:ahLst/>
            <a:rect l="l" t="t" r="r" b="b"/>
            <a:pathLst>
              <a:path w="1857375" h="297814">
                <a:moveTo>
                  <a:pt x="240779" y="91147"/>
                </a:moveTo>
                <a:lnTo>
                  <a:pt x="238988" y="73342"/>
                </a:lnTo>
                <a:lnTo>
                  <a:pt x="233603" y="57912"/>
                </a:lnTo>
                <a:lnTo>
                  <a:pt x="224637" y="44881"/>
                </a:lnTo>
                <a:lnTo>
                  <a:pt x="219163" y="40246"/>
                </a:lnTo>
                <a:lnTo>
                  <a:pt x="212077" y="34226"/>
                </a:lnTo>
                <a:lnTo>
                  <a:pt x="196761" y="25565"/>
                </a:lnTo>
                <a:lnTo>
                  <a:pt x="179514" y="18567"/>
                </a:lnTo>
                <a:lnTo>
                  <a:pt x="173964" y="17030"/>
                </a:lnTo>
                <a:lnTo>
                  <a:pt x="173964" y="92798"/>
                </a:lnTo>
                <a:lnTo>
                  <a:pt x="172123" y="107797"/>
                </a:lnTo>
                <a:lnTo>
                  <a:pt x="144386" y="139534"/>
                </a:lnTo>
                <a:lnTo>
                  <a:pt x="87579" y="152793"/>
                </a:lnTo>
                <a:lnTo>
                  <a:pt x="63030" y="153403"/>
                </a:lnTo>
                <a:lnTo>
                  <a:pt x="67792" y="40538"/>
                </a:lnTo>
                <a:lnTo>
                  <a:pt x="78549" y="40246"/>
                </a:lnTo>
                <a:lnTo>
                  <a:pt x="99212" y="40995"/>
                </a:lnTo>
                <a:lnTo>
                  <a:pt x="147980" y="52273"/>
                </a:lnTo>
                <a:lnTo>
                  <a:pt x="173964" y="92798"/>
                </a:lnTo>
                <a:lnTo>
                  <a:pt x="173964" y="17030"/>
                </a:lnTo>
                <a:lnTo>
                  <a:pt x="115836" y="7137"/>
                </a:lnTo>
                <a:lnTo>
                  <a:pt x="60858" y="4330"/>
                </a:lnTo>
                <a:lnTo>
                  <a:pt x="29286" y="3975"/>
                </a:lnTo>
                <a:lnTo>
                  <a:pt x="23177" y="3975"/>
                </a:lnTo>
                <a:lnTo>
                  <a:pt x="7734" y="4686"/>
                </a:lnTo>
                <a:lnTo>
                  <a:pt x="0" y="7988"/>
                </a:lnTo>
                <a:lnTo>
                  <a:pt x="127" y="18567"/>
                </a:lnTo>
                <a:lnTo>
                  <a:pt x="7124" y="285648"/>
                </a:lnTo>
                <a:lnTo>
                  <a:pt x="7175" y="293014"/>
                </a:lnTo>
                <a:lnTo>
                  <a:pt x="11087" y="295567"/>
                </a:lnTo>
                <a:lnTo>
                  <a:pt x="25247" y="295567"/>
                </a:lnTo>
                <a:lnTo>
                  <a:pt x="61480" y="189090"/>
                </a:lnTo>
                <a:lnTo>
                  <a:pt x="101358" y="187286"/>
                </a:lnTo>
                <a:lnTo>
                  <a:pt x="136613" y="182549"/>
                </a:lnTo>
                <a:lnTo>
                  <a:pt x="167246" y="174879"/>
                </a:lnTo>
                <a:lnTo>
                  <a:pt x="193268" y="164274"/>
                </a:lnTo>
                <a:lnTo>
                  <a:pt x="209791" y="153403"/>
                </a:lnTo>
                <a:lnTo>
                  <a:pt x="214058" y="150609"/>
                </a:lnTo>
                <a:lnTo>
                  <a:pt x="228904" y="133870"/>
                </a:lnTo>
                <a:lnTo>
                  <a:pt x="237807" y="114046"/>
                </a:lnTo>
                <a:lnTo>
                  <a:pt x="240779" y="91147"/>
                </a:lnTo>
                <a:close/>
              </a:path>
              <a:path w="1857375" h="297814">
                <a:moveTo>
                  <a:pt x="506044" y="91147"/>
                </a:moveTo>
                <a:lnTo>
                  <a:pt x="504253" y="73342"/>
                </a:lnTo>
                <a:lnTo>
                  <a:pt x="498868" y="57912"/>
                </a:lnTo>
                <a:lnTo>
                  <a:pt x="489902" y="44881"/>
                </a:lnTo>
                <a:lnTo>
                  <a:pt x="484428" y="40246"/>
                </a:lnTo>
                <a:lnTo>
                  <a:pt x="477342" y="34226"/>
                </a:lnTo>
                <a:lnTo>
                  <a:pt x="462026" y="25565"/>
                </a:lnTo>
                <a:lnTo>
                  <a:pt x="444779" y="18567"/>
                </a:lnTo>
                <a:lnTo>
                  <a:pt x="439229" y="17030"/>
                </a:lnTo>
                <a:lnTo>
                  <a:pt x="439229" y="92798"/>
                </a:lnTo>
                <a:lnTo>
                  <a:pt x="437388" y="107797"/>
                </a:lnTo>
                <a:lnTo>
                  <a:pt x="409663" y="139534"/>
                </a:lnTo>
                <a:lnTo>
                  <a:pt x="352844" y="152793"/>
                </a:lnTo>
                <a:lnTo>
                  <a:pt x="328295" y="153403"/>
                </a:lnTo>
                <a:lnTo>
                  <a:pt x="333057" y="40538"/>
                </a:lnTo>
                <a:lnTo>
                  <a:pt x="343814" y="40246"/>
                </a:lnTo>
                <a:lnTo>
                  <a:pt x="364477" y="40995"/>
                </a:lnTo>
                <a:lnTo>
                  <a:pt x="413245" y="52273"/>
                </a:lnTo>
                <a:lnTo>
                  <a:pt x="439229" y="92798"/>
                </a:lnTo>
                <a:lnTo>
                  <a:pt x="439229" y="17030"/>
                </a:lnTo>
                <a:lnTo>
                  <a:pt x="381101" y="7137"/>
                </a:lnTo>
                <a:lnTo>
                  <a:pt x="326123" y="4330"/>
                </a:lnTo>
                <a:lnTo>
                  <a:pt x="294551" y="3975"/>
                </a:lnTo>
                <a:lnTo>
                  <a:pt x="288442" y="3975"/>
                </a:lnTo>
                <a:lnTo>
                  <a:pt x="272999" y="4686"/>
                </a:lnTo>
                <a:lnTo>
                  <a:pt x="265264" y="7988"/>
                </a:lnTo>
                <a:lnTo>
                  <a:pt x="265391" y="18567"/>
                </a:lnTo>
                <a:lnTo>
                  <a:pt x="272389" y="285572"/>
                </a:lnTo>
                <a:lnTo>
                  <a:pt x="272440" y="293014"/>
                </a:lnTo>
                <a:lnTo>
                  <a:pt x="276352" y="295567"/>
                </a:lnTo>
                <a:lnTo>
                  <a:pt x="290512" y="295567"/>
                </a:lnTo>
                <a:lnTo>
                  <a:pt x="326745" y="189191"/>
                </a:lnTo>
                <a:lnTo>
                  <a:pt x="331812" y="189090"/>
                </a:lnTo>
                <a:lnTo>
                  <a:pt x="338582" y="188798"/>
                </a:lnTo>
                <a:lnTo>
                  <a:pt x="357200" y="187642"/>
                </a:lnTo>
                <a:lnTo>
                  <a:pt x="368515" y="196189"/>
                </a:lnTo>
                <a:lnTo>
                  <a:pt x="400354" y="229146"/>
                </a:lnTo>
                <a:lnTo>
                  <a:pt x="426999" y="270446"/>
                </a:lnTo>
                <a:lnTo>
                  <a:pt x="434289" y="285572"/>
                </a:lnTo>
                <a:lnTo>
                  <a:pt x="436029" y="289001"/>
                </a:lnTo>
                <a:lnTo>
                  <a:pt x="441045" y="291261"/>
                </a:lnTo>
                <a:lnTo>
                  <a:pt x="457593" y="293458"/>
                </a:lnTo>
                <a:lnTo>
                  <a:pt x="465963" y="294017"/>
                </a:lnTo>
                <a:lnTo>
                  <a:pt x="481355" y="294017"/>
                </a:lnTo>
                <a:lnTo>
                  <a:pt x="487908" y="293522"/>
                </a:lnTo>
                <a:lnTo>
                  <a:pt x="500392" y="291592"/>
                </a:lnTo>
                <a:lnTo>
                  <a:pt x="502970" y="288328"/>
                </a:lnTo>
                <a:lnTo>
                  <a:pt x="501878" y="282765"/>
                </a:lnTo>
                <a:lnTo>
                  <a:pt x="477672" y="233603"/>
                </a:lnTo>
                <a:lnTo>
                  <a:pt x="445147" y="193916"/>
                </a:lnTo>
                <a:lnTo>
                  <a:pt x="425945" y="177355"/>
                </a:lnTo>
                <a:lnTo>
                  <a:pt x="460997" y="165239"/>
                </a:lnTo>
                <a:lnTo>
                  <a:pt x="477088" y="153403"/>
                </a:lnTo>
                <a:lnTo>
                  <a:pt x="486016" y="146837"/>
                </a:lnTo>
                <a:lnTo>
                  <a:pt x="501040" y="122135"/>
                </a:lnTo>
                <a:lnTo>
                  <a:pt x="506044" y="91147"/>
                </a:lnTo>
                <a:close/>
              </a:path>
              <a:path w="1857375" h="297814">
                <a:moveTo>
                  <a:pt x="804672" y="146431"/>
                </a:moveTo>
                <a:lnTo>
                  <a:pt x="799744" y="102717"/>
                </a:lnTo>
                <a:lnTo>
                  <a:pt x="784987" y="66040"/>
                </a:lnTo>
                <a:lnTo>
                  <a:pt x="762774" y="37426"/>
                </a:lnTo>
                <a:lnTo>
                  <a:pt x="762393" y="36995"/>
                </a:lnTo>
                <a:lnTo>
                  <a:pt x="748906" y="25641"/>
                </a:lnTo>
                <a:lnTo>
                  <a:pt x="737463" y="18542"/>
                </a:lnTo>
                <a:lnTo>
                  <a:pt x="737463" y="139636"/>
                </a:lnTo>
                <a:lnTo>
                  <a:pt x="736752" y="160616"/>
                </a:lnTo>
                <a:lnTo>
                  <a:pt x="725932" y="210616"/>
                </a:lnTo>
                <a:lnTo>
                  <a:pt x="697128" y="248831"/>
                </a:lnTo>
                <a:lnTo>
                  <a:pt x="661060" y="260172"/>
                </a:lnTo>
                <a:lnTo>
                  <a:pt x="646899" y="258686"/>
                </a:lnTo>
                <a:lnTo>
                  <a:pt x="611505" y="236410"/>
                </a:lnTo>
                <a:lnTo>
                  <a:pt x="592683" y="183781"/>
                </a:lnTo>
                <a:lnTo>
                  <a:pt x="591426" y="158737"/>
                </a:lnTo>
                <a:lnTo>
                  <a:pt x="592162" y="138417"/>
                </a:lnTo>
                <a:lnTo>
                  <a:pt x="603161" y="88925"/>
                </a:lnTo>
                <a:lnTo>
                  <a:pt x="624090" y="56553"/>
                </a:lnTo>
                <a:lnTo>
                  <a:pt x="659676" y="38188"/>
                </a:lnTo>
                <a:lnTo>
                  <a:pt x="669010" y="37426"/>
                </a:lnTo>
                <a:lnTo>
                  <a:pt x="683082" y="38963"/>
                </a:lnTo>
                <a:lnTo>
                  <a:pt x="717880" y="61963"/>
                </a:lnTo>
                <a:lnTo>
                  <a:pt x="736244" y="114858"/>
                </a:lnTo>
                <a:lnTo>
                  <a:pt x="737463" y="139636"/>
                </a:lnTo>
                <a:lnTo>
                  <a:pt x="737463" y="18542"/>
                </a:lnTo>
                <a:lnTo>
                  <a:pt x="701789" y="4102"/>
                </a:lnTo>
                <a:lnTo>
                  <a:pt x="667842" y="0"/>
                </a:lnTo>
                <a:lnTo>
                  <a:pt x="649541" y="1041"/>
                </a:lnTo>
                <a:lnTo>
                  <a:pt x="597928" y="16586"/>
                </a:lnTo>
                <a:lnTo>
                  <a:pt x="555637" y="51600"/>
                </a:lnTo>
                <a:lnTo>
                  <a:pt x="535647" y="86080"/>
                </a:lnTo>
                <a:lnTo>
                  <a:pt x="525411" y="128549"/>
                </a:lnTo>
                <a:lnTo>
                  <a:pt x="524129" y="152730"/>
                </a:lnTo>
                <a:lnTo>
                  <a:pt x="525399" y="176707"/>
                </a:lnTo>
                <a:lnTo>
                  <a:pt x="535482" y="218109"/>
                </a:lnTo>
                <a:lnTo>
                  <a:pt x="567258" y="263664"/>
                </a:lnTo>
                <a:lnTo>
                  <a:pt x="611708" y="289306"/>
                </a:lnTo>
                <a:lnTo>
                  <a:pt x="661835" y="297599"/>
                </a:lnTo>
                <a:lnTo>
                  <a:pt x="678395" y="296608"/>
                </a:lnTo>
                <a:lnTo>
                  <a:pt x="727875" y="281698"/>
                </a:lnTo>
                <a:lnTo>
                  <a:pt x="759015" y="260172"/>
                </a:lnTo>
                <a:lnTo>
                  <a:pt x="771017" y="247586"/>
                </a:lnTo>
                <a:lnTo>
                  <a:pt x="782650" y="231660"/>
                </a:lnTo>
                <a:lnTo>
                  <a:pt x="792289" y="213499"/>
                </a:lnTo>
                <a:lnTo>
                  <a:pt x="799160" y="193243"/>
                </a:lnTo>
                <a:lnTo>
                  <a:pt x="803287" y="170878"/>
                </a:lnTo>
                <a:lnTo>
                  <a:pt x="804672" y="146431"/>
                </a:lnTo>
                <a:close/>
              </a:path>
              <a:path w="1857375" h="297814">
                <a:moveTo>
                  <a:pt x="1042695" y="64973"/>
                </a:moveTo>
                <a:lnTo>
                  <a:pt x="1041831" y="4787"/>
                </a:lnTo>
                <a:lnTo>
                  <a:pt x="1037653" y="2324"/>
                </a:lnTo>
                <a:lnTo>
                  <a:pt x="1029309" y="2324"/>
                </a:lnTo>
                <a:lnTo>
                  <a:pt x="985266" y="9779"/>
                </a:lnTo>
                <a:lnTo>
                  <a:pt x="973848" y="20370"/>
                </a:lnTo>
                <a:lnTo>
                  <a:pt x="975931" y="42494"/>
                </a:lnTo>
                <a:lnTo>
                  <a:pt x="977417" y="63995"/>
                </a:lnTo>
                <a:lnTo>
                  <a:pt x="978306" y="84874"/>
                </a:lnTo>
                <a:lnTo>
                  <a:pt x="978598" y="105117"/>
                </a:lnTo>
                <a:lnTo>
                  <a:pt x="977544" y="139979"/>
                </a:lnTo>
                <a:lnTo>
                  <a:pt x="969162" y="197243"/>
                </a:lnTo>
                <a:lnTo>
                  <a:pt x="952512" y="237375"/>
                </a:lnTo>
                <a:lnTo>
                  <a:pt x="912952" y="260172"/>
                </a:lnTo>
                <a:lnTo>
                  <a:pt x="904722" y="259600"/>
                </a:lnTo>
                <a:lnTo>
                  <a:pt x="879005" y="224675"/>
                </a:lnTo>
                <a:lnTo>
                  <a:pt x="879297" y="218554"/>
                </a:lnTo>
                <a:lnTo>
                  <a:pt x="880173" y="211150"/>
                </a:lnTo>
                <a:lnTo>
                  <a:pt x="881634" y="202463"/>
                </a:lnTo>
                <a:lnTo>
                  <a:pt x="884821" y="186474"/>
                </a:lnTo>
                <a:lnTo>
                  <a:pt x="880275" y="183464"/>
                </a:lnTo>
                <a:lnTo>
                  <a:pt x="837412" y="187350"/>
                </a:lnTo>
                <a:lnTo>
                  <a:pt x="816178" y="210908"/>
                </a:lnTo>
                <a:lnTo>
                  <a:pt x="816178" y="216725"/>
                </a:lnTo>
                <a:lnTo>
                  <a:pt x="829322" y="263525"/>
                </a:lnTo>
                <a:lnTo>
                  <a:pt x="869073" y="292074"/>
                </a:lnTo>
                <a:lnTo>
                  <a:pt x="910907" y="297599"/>
                </a:lnTo>
                <a:lnTo>
                  <a:pt x="936231" y="295795"/>
                </a:lnTo>
                <a:lnTo>
                  <a:pt x="977582" y="281292"/>
                </a:lnTo>
                <a:lnTo>
                  <a:pt x="1006983" y="252768"/>
                </a:lnTo>
                <a:lnTo>
                  <a:pt x="1026515" y="213296"/>
                </a:lnTo>
                <a:lnTo>
                  <a:pt x="1037082" y="163195"/>
                </a:lnTo>
                <a:lnTo>
                  <a:pt x="1042073" y="100838"/>
                </a:lnTo>
                <a:lnTo>
                  <a:pt x="1042695" y="64973"/>
                </a:lnTo>
                <a:close/>
              </a:path>
              <a:path w="1857375" h="297814">
                <a:moveTo>
                  <a:pt x="1312799" y="274561"/>
                </a:moveTo>
                <a:lnTo>
                  <a:pt x="1300416" y="233934"/>
                </a:lnTo>
                <a:lnTo>
                  <a:pt x="1287297" y="215074"/>
                </a:lnTo>
                <a:lnTo>
                  <a:pt x="1281480" y="221678"/>
                </a:lnTo>
                <a:lnTo>
                  <a:pt x="1276794" y="225793"/>
                </a:lnTo>
                <a:lnTo>
                  <a:pt x="1234109" y="242049"/>
                </a:lnTo>
                <a:lnTo>
                  <a:pt x="1188199" y="251447"/>
                </a:lnTo>
                <a:lnTo>
                  <a:pt x="1148651" y="256095"/>
                </a:lnTo>
                <a:lnTo>
                  <a:pt x="1139812" y="256286"/>
                </a:lnTo>
                <a:lnTo>
                  <a:pt x="1142619" y="184823"/>
                </a:lnTo>
                <a:lnTo>
                  <a:pt x="1247546" y="184823"/>
                </a:lnTo>
                <a:lnTo>
                  <a:pt x="1250391" y="181597"/>
                </a:lnTo>
                <a:lnTo>
                  <a:pt x="1253617" y="168605"/>
                </a:lnTo>
                <a:lnTo>
                  <a:pt x="1254429" y="163271"/>
                </a:lnTo>
                <a:lnTo>
                  <a:pt x="1254429" y="152603"/>
                </a:lnTo>
                <a:lnTo>
                  <a:pt x="1252093" y="149339"/>
                </a:lnTo>
                <a:lnTo>
                  <a:pt x="1144270" y="149339"/>
                </a:lnTo>
                <a:lnTo>
                  <a:pt x="1148626" y="41503"/>
                </a:lnTo>
                <a:lnTo>
                  <a:pt x="1201597" y="47269"/>
                </a:lnTo>
                <a:lnTo>
                  <a:pt x="1240764" y="55968"/>
                </a:lnTo>
                <a:lnTo>
                  <a:pt x="1278953" y="78549"/>
                </a:lnTo>
                <a:lnTo>
                  <a:pt x="1284173" y="76936"/>
                </a:lnTo>
                <a:lnTo>
                  <a:pt x="1300099" y="37045"/>
                </a:lnTo>
                <a:lnTo>
                  <a:pt x="1304467" y="19011"/>
                </a:lnTo>
                <a:lnTo>
                  <a:pt x="1304467" y="7239"/>
                </a:lnTo>
                <a:lnTo>
                  <a:pt x="1302016" y="3975"/>
                </a:lnTo>
                <a:lnTo>
                  <a:pt x="1103452" y="3975"/>
                </a:lnTo>
                <a:lnTo>
                  <a:pt x="1098016" y="3721"/>
                </a:lnTo>
                <a:lnTo>
                  <a:pt x="1092746" y="4102"/>
                </a:lnTo>
                <a:lnTo>
                  <a:pt x="1082522" y="6108"/>
                </a:lnTo>
                <a:lnTo>
                  <a:pt x="1079969" y="8890"/>
                </a:lnTo>
                <a:lnTo>
                  <a:pt x="1079969" y="13474"/>
                </a:lnTo>
                <a:lnTo>
                  <a:pt x="1086281" y="278015"/>
                </a:lnTo>
                <a:lnTo>
                  <a:pt x="1086281" y="282930"/>
                </a:lnTo>
                <a:lnTo>
                  <a:pt x="1087894" y="286778"/>
                </a:lnTo>
                <a:lnTo>
                  <a:pt x="1094359" y="292265"/>
                </a:lnTo>
                <a:lnTo>
                  <a:pt x="1098435" y="293624"/>
                </a:lnTo>
                <a:lnTo>
                  <a:pt x="1103350" y="293624"/>
                </a:lnTo>
                <a:lnTo>
                  <a:pt x="1310386" y="289648"/>
                </a:lnTo>
                <a:lnTo>
                  <a:pt x="1312799" y="286385"/>
                </a:lnTo>
                <a:lnTo>
                  <a:pt x="1312799" y="274561"/>
                </a:lnTo>
                <a:close/>
              </a:path>
              <a:path w="1857375" h="297814">
                <a:moveTo>
                  <a:pt x="1595729" y="215633"/>
                </a:moveTo>
                <a:lnTo>
                  <a:pt x="1556842" y="195821"/>
                </a:lnTo>
                <a:lnTo>
                  <a:pt x="1550581" y="194614"/>
                </a:lnTo>
                <a:lnTo>
                  <a:pt x="1540167" y="194614"/>
                </a:lnTo>
                <a:lnTo>
                  <a:pt x="1536611" y="196557"/>
                </a:lnTo>
                <a:lnTo>
                  <a:pt x="1535061" y="200444"/>
                </a:lnTo>
                <a:lnTo>
                  <a:pt x="1529575" y="215430"/>
                </a:lnTo>
                <a:lnTo>
                  <a:pt x="1523009" y="228104"/>
                </a:lnTo>
                <a:lnTo>
                  <a:pt x="1487347" y="256755"/>
                </a:lnTo>
                <a:lnTo>
                  <a:pt x="1466303" y="260172"/>
                </a:lnTo>
                <a:lnTo>
                  <a:pt x="1452156" y="258686"/>
                </a:lnTo>
                <a:lnTo>
                  <a:pt x="1416748" y="236410"/>
                </a:lnTo>
                <a:lnTo>
                  <a:pt x="1397939" y="183781"/>
                </a:lnTo>
                <a:lnTo>
                  <a:pt x="1396682" y="158737"/>
                </a:lnTo>
                <a:lnTo>
                  <a:pt x="1397419" y="138417"/>
                </a:lnTo>
                <a:lnTo>
                  <a:pt x="1408417" y="88925"/>
                </a:lnTo>
                <a:lnTo>
                  <a:pt x="1429346" y="56553"/>
                </a:lnTo>
                <a:lnTo>
                  <a:pt x="1464932" y="38188"/>
                </a:lnTo>
                <a:lnTo>
                  <a:pt x="1474254" y="37426"/>
                </a:lnTo>
                <a:lnTo>
                  <a:pt x="1484160" y="38163"/>
                </a:lnTo>
                <a:lnTo>
                  <a:pt x="1518081" y="55702"/>
                </a:lnTo>
                <a:lnTo>
                  <a:pt x="1535353" y="85915"/>
                </a:lnTo>
                <a:lnTo>
                  <a:pt x="1537284" y="88823"/>
                </a:lnTo>
                <a:lnTo>
                  <a:pt x="1575396" y="80746"/>
                </a:lnTo>
                <a:lnTo>
                  <a:pt x="1567065" y="36169"/>
                </a:lnTo>
                <a:lnTo>
                  <a:pt x="1523238" y="9105"/>
                </a:lnTo>
                <a:lnTo>
                  <a:pt x="1473098" y="0"/>
                </a:lnTo>
                <a:lnTo>
                  <a:pt x="1454797" y="1041"/>
                </a:lnTo>
                <a:lnTo>
                  <a:pt x="1403184" y="16586"/>
                </a:lnTo>
                <a:lnTo>
                  <a:pt x="1360893" y="51600"/>
                </a:lnTo>
                <a:lnTo>
                  <a:pt x="1340891" y="86080"/>
                </a:lnTo>
                <a:lnTo>
                  <a:pt x="1330667" y="128549"/>
                </a:lnTo>
                <a:lnTo>
                  <a:pt x="1329385" y="152730"/>
                </a:lnTo>
                <a:lnTo>
                  <a:pt x="1330655" y="176707"/>
                </a:lnTo>
                <a:lnTo>
                  <a:pt x="1340739" y="218109"/>
                </a:lnTo>
                <a:lnTo>
                  <a:pt x="1372514" y="263664"/>
                </a:lnTo>
                <a:lnTo>
                  <a:pt x="1416951" y="289306"/>
                </a:lnTo>
                <a:lnTo>
                  <a:pt x="1467078" y="297599"/>
                </a:lnTo>
                <a:lnTo>
                  <a:pt x="1485265" y="296418"/>
                </a:lnTo>
                <a:lnTo>
                  <a:pt x="1539138" y="278599"/>
                </a:lnTo>
                <a:lnTo>
                  <a:pt x="1570532" y="254647"/>
                </a:lnTo>
                <a:lnTo>
                  <a:pt x="1593532" y="220992"/>
                </a:lnTo>
                <a:lnTo>
                  <a:pt x="1595729" y="215633"/>
                </a:lnTo>
                <a:close/>
              </a:path>
              <a:path w="1857375" h="297814">
                <a:moveTo>
                  <a:pt x="1857159" y="25984"/>
                </a:moveTo>
                <a:lnTo>
                  <a:pt x="1856346" y="20205"/>
                </a:lnTo>
                <a:lnTo>
                  <a:pt x="1853184" y="7531"/>
                </a:lnTo>
                <a:lnTo>
                  <a:pt x="1850072" y="4368"/>
                </a:lnTo>
                <a:lnTo>
                  <a:pt x="1614766" y="1168"/>
                </a:lnTo>
                <a:lnTo>
                  <a:pt x="1610944" y="5943"/>
                </a:lnTo>
                <a:lnTo>
                  <a:pt x="1607413" y="22491"/>
                </a:lnTo>
                <a:lnTo>
                  <a:pt x="1606410" y="29146"/>
                </a:lnTo>
                <a:lnTo>
                  <a:pt x="1605813" y="35483"/>
                </a:lnTo>
                <a:lnTo>
                  <a:pt x="1605610" y="41503"/>
                </a:lnTo>
                <a:lnTo>
                  <a:pt x="1605610" y="54178"/>
                </a:lnTo>
                <a:lnTo>
                  <a:pt x="1608950" y="60515"/>
                </a:lnTo>
                <a:lnTo>
                  <a:pt x="1615605" y="60515"/>
                </a:lnTo>
                <a:lnTo>
                  <a:pt x="1698028" y="55270"/>
                </a:lnTo>
                <a:lnTo>
                  <a:pt x="1704136" y="287909"/>
                </a:lnTo>
                <a:lnTo>
                  <a:pt x="1704136" y="293014"/>
                </a:lnTo>
                <a:lnTo>
                  <a:pt x="1708086" y="295567"/>
                </a:lnTo>
                <a:lnTo>
                  <a:pt x="1722564" y="295567"/>
                </a:lnTo>
                <a:lnTo>
                  <a:pt x="1730667" y="294309"/>
                </a:lnTo>
                <a:lnTo>
                  <a:pt x="1749933" y="289191"/>
                </a:lnTo>
                <a:lnTo>
                  <a:pt x="1754746" y="285381"/>
                </a:lnTo>
                <a:lnTo>
                  <a:pt x="1754746" y="280339"/>
                </a:lnTo>
                <a:lnTo>
                  <a:pt x="1764449" y="50914"/>
                </a:lnTo>
                <a:lnTo>
                  <a:pt x="1849208" y="45377"/>
                </a:lnTo>
                <a:lnTo>
                  <a:pt x="1854504" y="45377"/>
                </a:lnTo>
                <a:lnTo>
                  <a:pt x="1857159" y="40665"/>
                </a:lnTo>
                <a:lnTo>
                  <a:pt x="1857159" y="2598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5" name="object 8" descr=""/>
          <p:cNvSpPr/>
          <p:nvPr/>
        </p:nvSpPr>
        <p:spPr>
          <a:xfrm>
            <a:off x="3330638" y="1925675"/>
            <a:ext cx="1731645" cy="297815"/>
          </a:xfrm>
          <a:custGeom>
            <a:avLst/>
            <a:ahLst/>
            <a:rect l="l" t="t" r="r" b="b"/>
            <a:pathLst>
              <a:path w="1731645" h="297814">
                <a:moveTo>
                  <a:pt x="280530" y="146431"/>
                </a:moveTo>
                <a:lnTo>
                  <a:pt x="275615" y="102717"/>
                </a:lnTo>
                <a:lnTo>
                  <a:pt x="260845" y="66040"/>
                </a:lnTo>
                <a:lnTo>
                  <a:pt x="224777" y="25641"/>
                </a:lnTo>
                <a:lnTo>
                  <a:pt x="213334" y="18554"/>
                </a:lnTo>
                <a:lnTo>
                  <a:pt x="213334" y="139636"/>
                </a:lnTo>
                <a:lnTo>
                  <a:pt x="212610" y="160616"/>
                </a:lnTo>
                <a:lnTo>
                  <a:pt x="201790" y="210616"/>
                </a:lnTo>
                <a:lnTo>
                  <a:pt x="172999" y="248831"/>
                </a:lnTo>
                <a:lnTo>
                  <a:pt x="136918" y="260172"/>
                </a:lnTo>
                <a:lnTo>
                  <a:pt x="122770" y="258686"/>
                </a:lnTo>
                <a:lnTo>
                  <a:pt x="87363" y="236410"/>
                </a:lnTo>
                <a:lnTo>
                  <a:pt x="68554" y="183781"/>
                </a:lnTo>
                <a:lnTo>
                  <a:pt x="67297" y="158737"/>
                </a:lnTo>
                <a:lnTo>
                  <a:pt x="68033" y="138417"/>
                </a:lnTo>
                <a:lnTo>
                  <a:pt x="79032" y="88925"/>
                </a:lnTo>
                <a:lnTo>
                  <a:pt x="99961" y="56553"/>
                </a:lnTo>
                <a:lnTo>
                  <a:pt x="135534" y="38188"/>
                </a:lnTo>
                <a:lnTo>
                  <a:pt x="144868" y="37426"/>
                </a:lnTo>
                <a:lnTo>
                  <a:pt x="158940" y="38963"/>
                </a:lnTo>
                <a:lnTo>
                  <a:pt x="193738" y="61963"/>
                </a:lnTo>
                <a:lnTo>
                  <a:pt x="212102" y="114858"/>
                </a:lnTo>
                <a:lnTo>
                  <a:pt x="213334" y="139636"/>
                </a:lnTo>
                <a:lnTo>
                  <a:pt x="213334" y="18554"/>
                </a:lnTo>
                <a:lnTo>
                  <a:pt x="177647" y="4102"/>
                </a:lnTo>
                <a:lnTo>
                  <a:pt x="143713" y="0"/>
                </a:lnTo>
                <a:lnTo>
                  <a:pt x="125412" y="1041"/>
                </a:lnTo>
                <a:lnTo>
                  <a:pt x="73799" y="16586"/>
                </a:lnTo>
                <a:lnTo>
                  <a:pt x="31508" y="51600"/>
                </a:lnTo>
                <a:lnTo>
                  <a:pt x="11506" y="86080"/>
                </a:lnTo>
                <a:lnTo>
                  <a:pt x="1282" y="128549"/>
                </a:lnTo>
                <a:lnTo>
                  <a:pt x="0" y="152730"/>
                </a:lnTo>
                <a:lnTo>
                  <a:pt x="1257" y="176707"/>
                </a:lnTo>
                <a:lnTo>
                  <a:pt x="11353" y="218109"/>
                </a:lnTo>
                <a:lnTo>
                  <a:pt x="43129" y="263664"/>
                </a:lnTo>
                <a:lnTo>
                  <a:pt x="87566" y="289306"/>
                </a:lnTo>
                <a:lnTo>
                  <a:pt x="137693" y="297599"/>
                </a:lnTo>
                <a:lnTo>
                  <a:pt x="154254" y="296608"/>
                </a:lnTo>
                <a:lnTo>
                  <a:pt x="203733" y="281698"/>
                </a:lnTo>
                <a:lnTo>
                  <a:pt x="234886" y="260172"/>
                </a:lnTo>
                <a:lnTo>
                  <a:pt x="246875" y="247586"/>
                </a:lnTo>
                <a:lnTo>
                  <a:pt x="258521" y="231660"/>
                </a:lnTo>
                <a:lnTo>
                  <a:pt x="268147" y="213499"/>
                </a:lnTo>
                <a:lnTo>
                  <a:pt x="275031" y="193243"/>
                </a:lnTo>
                <a:lnTo>
                  <a:pt x="279158" y="170878"/>
                </a:lnTo>
                <a:lnTo>
                  <a:pt x="280530" y="146431"/>
                </a:lnTo>
                <a:close/>
              </a:path>
              <a:path w="1731645" h="297814">
                <a:moveTo>
                  <a:pt x="574217" y="10668"/>
                </a:moveTo>
                <a:lnTo>
                  <a:pt x="572312" y="6921"/>
                </a:lnTo>
                <a:lnTo>
                  <a:pt x="559828" y="3949"/>
                </a:lnTo>
                <a:lnTo>
                  <a:pt x="553173" y="3200"/>
                </a:lnTo>
                <a:lnTo>
                  <a:pt x="539267" y="3365"/>
                </a:lnTo>
                <a:lnTo>
                  <a:pt x="437261" y="228854"/>
                </a:lnTo>
                <a:lnTo>
                  <a:pt x="367728" y="11633"/>
                </a:lnTo>
                <a:lnTo>
                  <a:pt x="365252" y="8115"/>
                </a:lnTo>
                <a:lnTo>
                  <a:pt x="360311" y="5600"/>
                </a:lnTo>
                <a:lnTo>
                  <a:pt x="352933" y="4089"/>
                </a:lnTo>
                <a:lnTo>
                  <a:pt x="343103" y="3594"/>
                </a:lnTo>
                <a:lnTo>
                  <a:pt x="335343" y="3810"/>
                </a:lnTo>
                <a:lnTo>
                  <a:pt x="327291" y="4483"/>
                </a:lnTo>
                <a:lnTo>
                  <a:pt x="318960" y="5613"/>
                </a:lnTo>
                <a:lnTo>
                  <a:pt x="298691" y="9499"/>
                </a:lnTo>
                <a:lnTo>
                  <a:pt x="294322" y="14033"/>
                </a:lnTo>
                <a:lnTo>
                  <a:pt x="297243" y="20751"/>
                </a:lnTo>
                <a:lnTo>
                  <a:pt x="401383" y="286156"/>
                </a:lnTo>
                <a:lnTo>
                  <a:pt x="402869" y="289191"/>
                </a:lnTo>
                <a:lnTo>
                  <a:pt x="407035" y="291198"/>
                </a:lnTo>
                <a:lnTo>
                  <a:pt x="420751" y="293141"/>
                </a:lnTo>
                <a:lnTo>
                  <a:pt x="427863" y="293624"/>
                </a:lnTo>
                <a:lnTo>
                  <a:pt x="442658" y="293624"/>
                </a:lnTo>
                <a:lnTo>
                  <a:pt x="449999" y="293141"/>
                </a:lnTo>
                <a:lnTo>
                  <a:pt x="464477" y="291134"/>
                </a:lnTo>
                <a:lnTo>
                  <a:pt x="468515" y="288937"/>
                </a:lnTo>
                <a:lnTo>
                  <a:pt x="469353" y="285572"/>
                </a:lnTo>
                <a:lnTo>
                  <a:pt x="571754" y="16675"/>
                </a:lnTo>
                <a:lnTo>
                  <a:pt x="574217" y="10668"/>
                </a:lnTo>
                <a:close/>
              </a:path>
              <a:path w="1731645" h="297814">
                <a:moveTo>
                  <a:pt x="821766" y="274561"/>
                </a:moveTo>
                <a:lnTo>
                  <a:pt x="809383" y="233934"/>
                </a:lnTo>
                <a:lnTo>
                  <a:pt x="796264" y="215074"/>
                </a:lnTo>
                <a:lnTo>
                  <a:pt x="790448" y="221678"/>
                </a:lnTo>
                <a:lnTo>
                  <a:pt x="785761" y="225793"/>
                </a:lnTo>
                <a:lnTo>
                  <a:pt x="743064" y="242049"/>
                </a:lnTo>
                <a:lnTo>
                  <a:pt x="697166" y="251447"/>
                </a:lnTo>
                <a:lnTo>
                  <a:pt x="657618" y="256095"/>
                </a:lnTo>
                <a:lnTo>
                  <a:pt x="648766" y="256286"/>
                </a:lnTo>
                <a:lnTo>
                  <a:pt x="651586" y="184823"/>
                </a:lnTo>
                <a:lnTo>
                  <a:pt x="756500" y="184823"/>
                </a:lnTo>
                <a:lnTo>
                  <a:pt x="759345" y="181597"/>
                </a:lnTo>
                <a:lnTo>
                  <a:pt x="762584" y="168605"/>
                </a:lnTo>
                <a:lnTo>
                  <a:pt x="763384" y="163271"/>
                </a:lnTo>
                <a:lnTo>
                  <a:pt x="763384" y="152603"/>
                </a:lnTo>
                <a:lnTo>
                  <a:pt x="761060" y="149339"/>
                </a:lnTo>
                <a:lnTo>
                  <a:pt x="653237" y="149339"/>
                </a:lnTo>
                <a:lnTo>
                  <a:pt x="657593" y="41503"/>
                </a:lnTo>
                <a:lnTo>
                  <a:pt x="710565" y="47269"/>
                </a:lnTo>
                <a:lnTo>
                  <a:pt x="749719" y="55968"/>
                </a:lnTo>
                <a:lnTo>
                  <a:pt x="787920" y="78549"/>
                </a:lnTo>
                <a:lnTo>
                  <a:pt x="793127" y="76936"/>
                </a:lnTo>
                <a:lnTo>
                  <a:pt x="809066" y="37045"/>
                </a:lnTo>
                <a:lnTo>
                  <a:pt x="813422" y="19011"/>
                </a:lnTo>
                <a:lnTo>
                  <a:pt x="813422" y="7239"/>
                </a:lnTo>
                <a:lnTo>
                  <a:pt x="810971" y="3975"/>
                </a:lnTo>
                <a:lnTo>
                  <a:pt x="612406" y="3975"/>
                </a:lnTo>
                <a:lnTo>
                  <a:pt x="606983" y="3721"/>
                </a:lnTo>
                <a:lnTo>
                  <a:pt x="601713" y="4102"/>
                </a:lnTo>
                <a:lnTo>
                  <a:pt x="591502" y="6108"/>
                </a:lnTo>
                <a:lnTo>
                  <a:pt x="588937" y="8890"/>
                </a:lnTo>
                <a:lnTo>
                  <a:pt x="588937" y="13474"/>
                </a:lnTo>
                <a:lnTo>
                  <a:pt x="595249" y="278015"/>
                </a:lnTo>
                <a:lnTo>
                  <a:pt x="595249" y="282930"/>
                </a:lnTo>
                <a:lnTo>
                  <a:pt x="596861" y="286778"/>
                </a:lnTo>
                <a:lnTo>
                  <a:pt x="603326" y="292265"/>
                </a:lnTo>
                <a:lnTo>
                  <a:pt x="607402" y="293624"/>
                </a:lnTo>
                <a:lnTo>
                  <a:pt x="612317" y="293624"/>
                </a:lnTo>
                <a:lnTo>
                  <a:pt x="819340" y="289648"/>
                </a:lnTo>
                <a:lnTo>
                  <a:pt x="821766" y="286385"/>
                </a:lnTo>
                <a:lnTo>
                  <a:pt x="821766" y="274561"/>
                </a:lnTo>
                <a:close/>
              </a:path>
              <a:path w="1731645" h="297814">
                <a:moveTo>
                  <a:pt x="1083157" y="91147"/>
                </a:moveTo>
                <a:lnTo>
                  <a:pt x="1067015" y="44881"/>
                </a:lnTo>
                <a:lnTo>
                  <a:pt x="1021905" y="18567"/>
                </a:lnTo>
                <a:lnTo>
                  <a:pt x="1016355" y="17030"/>
                </a:lnTo>
                <a:lnTo>
                  <a:pt x="1016355" y="92798"/>
                </a:lnTo>
                <a:lnTo>
                  <a:pt x="1014501" y="107797"/>
                </a:lnTo>
                <a:lnTo>
                  <a:pt x="986777" y="139534"/>
                </a:lnTo>
                <a:lnTo>
                  <a:pt x="929957" y="152793"/>
                </a:lnTo>
                <a:lnTo>
                  <a:pt x="905421" y="153403"/>
                </a:lnTo>
                <a:lnTo>
                  <a:pt x="910170" y="40538"/>
                </a:lnTo>
                <a:lnTo>
                  <a:pt x="920927" y="40246"/>
                </a:lnTo>
                <a:lnTo>
                  <a:pt x="941590" y="40995"/>
                </a:lnTo>
                <a:lnTo>
                  <a:pt x="990358" y="52273"/>
                </a:lnTo>
                <a:lnTo>
                  <a:pt x="1016355" y="92798"/>
                </a:lnTo>
                <a:lnTo>
                  <a:pt x="1016355" y="17030"/>
                </a:lnTo>
                <a:lnTo>
                  <a:pt x="958215" y="7137"/>
                </a:lnTo>
                <a:lnTo>
                  <a:pt x="903236" y="4330"/>
                </a:lnTo>
                <a:lnTo>
                  <a:pt x="871664" y="3975"/>
                </a:lnTo>
                <a:lnTo>
                  <a:pt x="865555" y="3975"/>
                </a:lnTo>
                <a:lnTo>
                  <a:pt x="850112" y="4686"/>
                </a:lnTo>
                <a:lnTo>
                  <a:pt x="842378" y="7988"/>
                </a:lnTo>
                <a:lnTo>
                  <a:pt x="842505" y="18567"/>
                </a:lnTo>
                <a:lnTo>
                  <a:pt x="849503" y="285572"/>
                </a:lnTo>
                <a:lnTo>
                  <a:pt x="849553" y="293014"/>
                </a:lnTo>
                <a:lnTo>
                  <a:pt x="853478" y="295567"/>
                </a:lnTo>
                <a:lnTo>
                  <a:pt x="867625" y="295567"/>
                </a:lnTo>
                <a:lnTo>
                  <a:pt x="903859" y="189191"/>
                </a:lnTo>
                <a:lnTo>
                  <a:pt x="908926" y="189090"/>
                </a:lnTo>
                <a:lnTo>
                  <a:pt x="915695" y="188798"/>
                </a:lnTo>
                <a:lnTo>
                  <a:pt x="934313" y="187642"/>
                </a:lnTo>
                <a:lnTo>
                  <a:pt x="945629" y="196189"/>
                </a:lnTo>
                <a:lnTo>
                  <a:pt x="977468" y="229146"/>
                </a:lnTo>
                <a:lnTo>
                  <a:pt x="1004112" y="270446"/>
                </a:lnTo>
                <a:lnTo>
                  <a:pt x="1011402" y="285572"/>
                </a:lnTo>
                <a:lnTo>
                  <a:pt x="1013155" y="289001"/>
                </a:lnTo>
                <a:lnTo>
                  <a:pt x="1018159" y="291261"/>
                </a:lnTo>
                <a:lnTo>
                  <a:pt x="1034707" y="293458"/>
                </a:lnTo>
                <a:lnTo>
                  <a:pt x="1043089" y="294017"/>
                </a:lnTo>
                <a:lnTo>
                  <a:pt x="1058468" y="294017"/>
                </a:lnTo>
                <a:lnTo>
                  <a:pt x="1065022" y="293522"/>
                </a:lnTo>
                <a:lnTo>
                  <a:pt x="1077506" y="291592"/>
                </a:lnTo>
                <a:lnTo>
                  <a:pt x="1080084" y="288328"/>
                </a:lnTo>
                <a:lnTo>
                  <a:pt x="1078992" y="282765"/>
                </a:lnTo>
                <a:lnTo>
                  <a:pt x="1054785" y="233603"/>
                </a:lnTo>
                <a:lnTo>
                  <a:pt x="1022261" y="193916"/>
                </a:lnTo>
                <a:lnTo>
                  <a:pt x="1015580" y="187642"/>
                </a:lnTo>
                <a:lnTo>
                  <a:pt x="1012355" y="184607"/>
                </a:lnTo>
                <a:lnTo>
                  <a:pt x="1003058" y="177355"/>
                </a:lnTo>
                <a:lnTo>
                  <a:pt x="1038110" y="165239"/>
                </a:lnTo>
                <a:lnTo>
                  <a:pt x="1054201" y="153403"/>
                </a:lnTo>
                <a:lnTo>
                  <a:pt x="1063142" y="146837"/>
                </a:lnTo>
                <a:lnTo>
                  <a:pt x="1078153" y="122135"/>
                </a:lnTo>
                <a:lnTo>
                  <a:pt x="1083157" y="91147"/>
                </a:lnTo>
                <a:close/>
              </a:path>
              <a:path w="1731645" h="297814">
                <a:moveTo>
                  <a:pt x="1372374" y="10668"/>
                </a:moveTo>
                <a:lnTo>
                  <a:pt x="1370457" y="6921"/>
                </a:lnTo>
                <a:lnTo>
                  <a:pt x="1357985" y="3949"/>
                </a:lnTo>
                <a:lnTo>
                  <a:pt x="1351330" y="3200"/>
                </a:lnTo>
                <a:lnTo>
                  <a:pt x="1337437" y="3365"/>
                </a:lnTo>
                <a:lnTo>
                  <a:pt x="1235417" y="228854"/>
                </a:lnTo>
                <a:lnTo>
                  <a:pt x="1165898" y="11633"/>
                </a:lnTo>
                <a:lnTo>
                  <a:pt x="1163408" y="8115"/>
                </a:lnTo>
                <a:lnTo>
                  <a:pt x="1158468" y="5600"/>
                </a:lnTo>
                <a:lnTo>
                  <a:pt x="1151089" y="4089"/>
                </a:lnTo>
                <a:lnTo>
                  <a:pt x="1141260" y="3594"/>
                </a:lnTo>
                <a:lnTo>
                  <a:pt x="1133500" y="3810"/>
                </a:lnTo>
                <a:lnTo>
                  <a:pt x="1125461" y="4483"/>
                </a:lnTo>
                <a:lnTo>
                  <a:pt x="1117117" y="5613"/>
                </a:lnTo>
                <a:lnTo>
                  <a:pt x="1096848" y="9499"/>
                </a:lnTo>
                <a:lnTo>
                  <a:pt x="1092492" y="14033"/>
                </a:lnTo>
                <a:lnTo>
                  <a:pt x="1095400" y="20751"/>
                </a:lnTo>
                <a:lnTo>
                  <a:pt x="1199540" y="286156"/>
                </a:lnTo>
                <a:lnTo>
                  <a:pt x="1201026" y="289191"/>
                </a:lnTo>
                <a:lnTo>
                  <a:pt x="1205191" y="291198"/>
                </a:lnTo>
                <a:lnTo>
                  <a:pt x="1218907" y="293141"/>
                </a:lnTo>
                <a:lnTo>
                  <a:pt x="1226019" y="293624"/>
                </a:lnTo>
                <a:lnTo>
                  <a:pt x="1240815" y="293624"/>
                </a:lnTo>
                <a:lnTo>
                  <a:pt x="1248156" y="293141"/>
                </a:lnTo>
                <a:lnTo>
                  <a:pt x="1262634" y="291134"/>
                </a:lnTo>
                <a:lnTo>
                  <a:pt x="1266672" y="288937"/>
                </a:lnTo>
                <a:lnTo>
                  <a:pt x="1267510" y="285572"/>
                </a:lnTo>
                <a:lnTo>
                  <a:pt x="1369910" y="16675"/>
                </a:lnTo>
                <a:lnTo>
                  <a:pt x="1372374" y="10668"/>
                </a:lnTo>
                <a:close/>
              </a:path>
              <a:path w="1731645" h="297814">
                <a:moveTo>
                  <a:pt x="1461084" y="283514"/>
                </a:moveTo>
                <a:lnTo>
                  <a:pt x="1460309" y="278206"/>
                </a:lnTo>
                <a:lnTo>
                  <a:pt x="1450708" y="12903"/>
                </a:lnTo>
                <a:lnTo>
                  <a:pt x="1450708" y="9080"/>
                </a:lnTo>
                <a:lnTo>
                  <a:pt x="1448904" y="6591"/>
                </a:lnTo>
                <a:lnTo>
                  <a:pt x="1441729" y="4203"/>
                </a:lnTo>
                <a:lnTo>
                  <a:pt x="1438046" y="3594"/>
                </a:lnTo>
                <a:lnTo>
                  <a:pt x="1426794" y="3594"/>
                </a:lnTo>
                <a:lnTo>
                  <a:pt x="1418717" y="4813"/>
                </a:lnTo>
                <a:lnTo>
                  <a:pt x="1401318" y="9728"/>
                </a:lnTo>
                <a:lnTo>
                  <a:pt x="1396987" y="13703"/>
                </a:lnTo>
                <a:lnTo>
                  <a:pt x="1396987" y="19202"/>
                </a:lnTo>
                <a:lnTo>
                  <a:pt x="1391081" y="284505"/>
                </a:lnTo>
                <a:lnTo>
                  <a:pt x="1391081" y="290334"/>
                </a:lnTo>
                <a:lnTo>
                  <a:pt x="1396987" y="293243"/>
                </a:lnTo>
                <a:lnTo>
                  <a:pt x="1408823" y="293243"/>
                </a:lnTo>
                <a:lnTo>
                  <a:pt x="1416138" y="293014"/>
                </a:lnTo>
                <a:lnTo>
                  <a:pt x="1424114" y="292366"/>
                </a:lnTo>
                <a:lnTo>
                  <a:pt x="1432763" y="291274"/>
                </a:lnTo>
                <a:lnTo>
                  <a:pt x="1442085" y="289750"/>
                </a:lnTo>
                <a:lnTo>
                  <a:pt x="1455013" y="287350"/>
                </a:lnTo>
                <a:lnTo>
                  <a:pt x="1461084" y="283514"/>
                </a:lnTo>
                <a:close/>
              </a:path>
              <a:path w="1731645" h="297814">
                <a:moveTo>
                  <a:pt x="1731518" y="274561"/>
                </a:moveTo>
                <a:lnTo>
                  <a:pt x="1719135" y="233934"/>
                </a:lnTo>
                <a:lnTo>
                  <a:pt x="1706016" y="215074"/>
                </a:lnTo>
                <a:lnTo>
                  <a:pt x="1700199" y="221678"/>
                </a:lnTo>
                <a:lnTo>
                  <a:pt x="1695513" y="225793"/>
                </a:lnTo>
                <a:lnTo>
                  <a:pt x="1652816" y="242049"/>
                </a:lnTo>
                <a:lnTo>
                  <a:pt x="1606918" y="251447"/>
                </a:lnTo>
                <a:lnTo>
                  <a:pt x="1567370" y="256095"/>
                </a:lnTo>
                <a:lnTo>
                  <a:pt x="1558518" y="256286"/>
                </a:lnTo>
                <a:lnTo>
                  <a:pt x="1561325" y="184823"/>
                </a:lnTo>
                <a:lnTo>
                  <a:pt x="1666252" y="184823"/>
                </a:lnTo>
                <a:lnTo>
                  <a:pt x="1669097" y="181597"/>
                </a:lnTo>
                <a:lnTo>
                  <a:pt x="1672336" y="168605"/>
                </a:lnTo>
                <a:lnTo>
                  <a:pt x="1673136" y="163271"/>
                </a:lnTo>
                <a:lnTo>
                  <a:pt x="1673136" y="152603"/>
                </a:lnTo>
                <a:lnTo>
                  <a:pt x="1670812" y="149339"/>
                </a:lnTo>
                <a:lnTo>
                  <a:pt x="1562989" y="149339"/>
                </a:lnTo>
                <a:lnTo>
                  <a:pt x="1567345" y="41503"/>
                </a:lnTo>
                <a:lnTo>
                  <a:pt x="1620316" y="47269"/>
                </a:lnTo>
                <a:lnTo>
                  <a:pt x="1659470" y="55968"/>
                </a:lnTo>
                <a:lnTo>
                  <a:pt x="1697672" y="78549"/>
                </a:lnTo>
                <a:lnTo>
                  <a:pt x="1702879" y="76936"/>
                </a:lnTo>
                <a:lnTo>
                  <a:pt x="1718818" y="37045"/>
                </a:lnTo>
                <a:lnTo>
                  <a:pt x="1723174" y="19011"/>
                </a:lnTo>
                <a:lnTo>
                  <a:pt x="1723174" y="7239"/>
                </a:lnTo>
                <a:lnTo>
                  <a:pt x="1720723" y="3975"/>
                </a:lnTo>
                <a:lnTo>
                  <a:pt x="1522158" y="3975"/>
                </a:lnTo>
                <a:lnTo>
                  <a:pt x="1516735" y="3721"/>
                </a:lnTo>
                <a:lnTo>
                  <a:pt x="1511465" y="4102"/>
                </a:lnTo>
                <a:lnTo>
                  <a:pt x="1501241" y="6108"/>
                </a:lnTo>
                <a:lnTo>
                  <a:pt x="1498688" y="8890"/>
                </a:lnTo>
                <a:lnTo>
                  <a:pt x="1498688" y="13474"/>
                </a:lnTo>
                <a:lnTo>
                  <a:pt x="1505000" y="278015"/>
                </a:lnTo>
                <a:lnTo>
                  <a:pt x="1505000" y="282930"/>
                </a:lnTo>
                <a:lnTo>
                  <a:pt x="1506613" y="286778"/>
                </a:lnTo>
                <a:lnTo>
                  <a:pt x="1513078" y="292265"/>
                </a:lnTo>
                <a:lnTo>
                  <a:pt x="1517154" y="293624"/>
                </a:lnTo>
                <a:lnTo>
                  <a:pt x="1522069" y="293624"/>
                </a:lnTo>
                <a:lnTo>
                  <a:pt x="1729092" y="289648"/>
                </a:lnTo>
                <a:lnTo>
                  <a:pt x="1731518" y="286385"/>
                </a:lnTo>
                <a:lnTo>
                  <a:pt x="1731518" y="27456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6" name="object 9" descr=""/>
          <p:cNvSpPr/>
          <p:nvPr/>
        </p:nvSpPr>
        <p:spPr>
          <a:xfrm>
            <a:off x="1372722" y="2392257"/>
            <a:ext cx="423545" cy="290830"/>
          </a:xfrm>
          <a:custGeom>
            <a:avLst/>
            <a:ahLst/>
            <a:rect l="l" t="t" r="r" b="b"/>
            <a:pathLst>
              <a:path w="423544" h="290830">
                <a:moveTo>
                  <a:pt x="308137" y="290424"/>
                </a:moveTo>
                <a:lnTo>
                  <a:pt x="293268" y="290424"/>
                </a:lnTo>
                <a:lnTo>
                  <a:pt x="285932" y="289939"/>
                </a:lnTo>
                <a:lnTo>
                  <a:pt x="271450" y="287935"/>
                </a:lnTo>
                <a:lnTo>
                  <a:pt x="267377" y="285673"/>
                </a:lnTo>
                <a:lnTo>
                  <a:pt x="266472" y="282181"/>
                </a:lnTo>
                <a:lnTo>
                  <a:pt x="211879" y="102012"/>
                </a:lnTo>
                <a:lnTo>
                  <a:pt x="159321" y="282181"/>
                </a:lnTo>
                <a:lnTo>
                  <a:pt x="158416" y="285673"/>
                </a:lnTo>
                <a:lnTo>
                  <a:pt x="154343" y="287935"/>
                </a:lnTo>
                <a:lnTo>
                  <a:pt x="139863" y="289939"/>
                </a:lnTo>
                <a:lnTo>
                  <a:pt x="132525" y="290424"/>
                </a:lnTo>
                <a:lnTo>
                  <a:pt x="117720" y="290424"/>
                </a:lnTo>
                <a:lnTo>
                  <a:pt x="110416" y="289939"/>
                </a:lnTo>
                <a:lnTo>
                  <a:pt x="95935" y="287935"/>
                </a:lnTo>
                <a:lnTo>
                  <a:pt x="91862" y="285705"/>
                </a:lnTo>
                <a:lnTo>
                  <a:pt x="90957" y="282279"/>
                </a:lnTo>
                <a:lnTo>
                  <a:pt x="2909" y="17357"/>
                </a:lnTo>
                <a:lnTo>
                  <a:pt x="41709" y="611"/>
                </a:lnTo>
                <a:lnTo>
                  <a:pt x="49648" y="387"/>
                </a:lnTo>
                <a:lnTo>
                  <a:pt x="63870" y="387"/>
                </a:lnTo>
                <a:lnTo>
                  <a:pt x="71854" y="3102"/>
                </a:lnTo>
                <a:lnTo>
                  <a:pt x="73600" y="8532"/>
                </a:lnTo>
                <a:lnTo>
                  <a:pt x="127806" y="219054"/>
                </a:lnTo>
                <a:lnTo>
                  <a:pt x="186473" y="12412"/>
                </a:lnTo>
                <a:lnTo>
                  <a:pt x="187054" y="11345"/>
                </a:lnTo>
                <a:lnTo>
                  <a:pt x="188735" y="7336"/>
                </a:lnTo>
                <a:lnTo>
                  <a:pt x="192808" y="4459"/>
                </a:lnTo>
                <a:lnTo>
                  <a:pt x="205737" y="905"/>
                </a:lnTo>
                <a:lnTo>
                  <a:pt x="212137" y="0"/>
                </a:lnTo>
                <a:lnTo>
                  <a:pt x="222287" y="0"/>
                </a:lnTo>
                <a:lnTo>
                  <a:pt x="224938" y="160"/>
                </a:lnTo>
                <a:lnTo>
                  <a:pt x="226424" y="484"/>
                </a:lnTo>
                <a:lnTo>
                  <a:pt x="234505" y="1195"/>
                </a:lnTo>
                <a:lnTo>
                  <a:pt x="239386" y="3813"/>
                </a:lnTo>
                <a:lnTo>
                  <a:pt x="241066" y="8339"/>
                </a:lnTo>
                <a:lnTo>
                  <a:pt x="301866" y="219054"/>
                </a:lnTo>
                <a:lnTo>
                  <a:pt x="353746" y="12896"/>
                </a:lnTo>
                <a:lnTo>
                  <a:pt x="402036" y="0"/>
                </a:lnTo>
                <a:lnTo>
                  <a:pt x="408501" y="710"/>
                </a:lnTo>
                <a:lnTo>
                  <a:pt x="420849" y="3490"/>
                </a:lnTo>
                <a:lnTo>
                  <a:pt x="423143" y="7110"/>
                </a:lnTo>
                <a:lnTo>
                  <a:pt x="421527" y="12993"/>
                </a:lnTo>
                <a:lnTo>
                  <a:pt x="334933" y="282181"/>
                </a:lnTo>
                <a:lnTo>
                  <a:pt x="334028" y="285673"/>
                </a:lnTo>
                <a:lnTo>
                  <a:pt x="329955" y="287935"/>
                </a:lnTo>
                <a:lnTo>
                  <a:pt x="315475" y="289939"/>
                </a:lnTo>
                <a:lnTo>
                  <a:pt x="308137" y="29042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5" name="object 10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042268" y="6036321"/>
            <a:ext cx="56741" cy="132395"/>
          </a:xfrm>
          <a:prstGeom prst="rect"/>
        </p:spPr>
      </p:pic>
      <p:sp>
        <p:nvSpPr>
          <p:cNvPr id="1048657" name="object 11" descr=""/>
          <p:cNvSpPr txBox="1"/>
          <p:nvPr/>
        </p:nvSpPr>
        <p:spPr>
          <a:xfrm>
            <a:off x="1437667" y="2811597"/>
            <a:ext cx="4678680" cy="1816736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68910">
              <a:lnSpc>
                <a:spcPts val="1945"/>
              </a:lnSpc>
              <a:spcBef>
                <a:spcPts val="135"/>
              </a:spcBef>
            </a:pPr>
            <a:r>
              <a:rPr baseline="4444" dirty="0" sz="1875" spc="-37">
                <a:solidFill>
                  <a:srgbClr val="0D0D0D"/>
                </a:solidFill>
                <a:latin typeface="Arial"/>
                <a:cs typeface="Arial"/>
              </a:rPr>
              <a:t>•</a:t>
            </a:r>
            <a:r>
              <a:rPr dirty="0" sz="1750" spc="-25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ts val="2305"/>
              </a:lnSpc>
            </a:pPr>
            <a:r>
              <a:rPr dirty="0" sz="2050" spc="335">
                <a:latin typeface="Trebuchet MS"/>
                <a:cs typeface="Trebuchet MS"/>
              </a:rPr>
              <a:t>A</a:t>
            </a:r>
            <a:r>
              <a:rPr dirty="0" sz="2050" spc="4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perform</a:t>
            </a:r>
            <a:r>
              <a:rPr dirty="0" sz="2050" spc="4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review, </a:t>
            </a:r>
            <a:r>
              <a:rPr dirty="0" sz="2050" spc="100">
                <a:latin typeface="Trebuchet MS"/>
                <a:cs typeface="Trebuchet MS"/>
              </a:rPr>
              <a:t>also</a:t>
            </a:r>
            <a:r>
              <a:rPr dirty="0" sz="2050" spc="4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known</a:t>
            </a:r>
            <a:r>
              <a:rPr dirty="0" sz="2050" spc="70">
                <a:latin typeface="Trebuchet MS"/>
                <a:cs typeface="Trebuchet MS"/>
              </a:rPr>
              <a:t> </a:t>
            </a:r>
            <a:r>
              <a:rPr dirty="0" sz="2050" spc="105">
                <a:latin typeface="Trebuchet MS"/>
                <a:cs typeface="Trebuchet MS"/>
              </a:rPr>
              <a:t>as</a:t>
            </a:r>
            <a:endParaRPr sz="2050">
              <a:latin typeface="Trebuchet MS"/>
              <a:cs typeface="Trebuchet MS"/>
            </a:endParaRPr>
          </a:p>
          <a:p>
            <a:pPr marL="12700" marR="5080">
              <a:lnSpc>
                <a:spcPts val="2460"/>
              </a:lnSpc>
              <a:spcBef>
                <a:spcPts val="80"/>
              </a:spcBef>
            </a:pPr>
            <a:r>
              <a:rPr dirty="0" sz="2050">
                <a:latin typeface="Trebuchet MS"/>
                <a:cs typeface="Trebuchet MS"/>
              </a:rPr>
              <a:t>employee</a:t>
            </a:r>
            <a:r>
              <a:rPr dirty="0" sz="2050" spc="18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evaluation</a:t>
            </a:r>
            <a:r>
              <a:rPr dirty="0" sz="2050" spc="22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of</a:t>
            </a:r>
            <a:r>
              <a:rPr dirty="0" sz="2050" spc="18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performance </a:t>
            </a:r>
            <a:r>
              <a:rPr dirty="0" sz="2050" spc="50">
                <a:latin typeface="Trebuchet MS"/>
                <a:cs typeface="Trebuchet MS"/>
              </a:rPr>
              <a:t>appraisal,</a:t>
            </a:r>
            <a:r>
              <a:rPr dirty="0" sz="2050" spc="-40">
                <a:latin typeface="Trebuchet MS"/>
                <a:cs typeface="Trebuchet MS"/>
              </a:rPr>
              <a:t> </a:t>
            </a:r>
            <a:r>
              <a:rPr dirty="0" sz="2050" spc="185">
                <a:latin typeface="Trebuchet MS"/>
                <a:cs typeface="Trebuchet MS"/>
              </a:rPr>
              <a:t>is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</a:t>
            </a:r>
            <a:r>
              <a:rPr dirty="0" sz="2050" spc="20">
                <a:latin typeface="Trebuchet MS"/>
                <a:cs typeface="Trebuchet MS"/>
              </a:rPr>
              <a:t> </a:t>
            </a:r>
            <a:r>
              <a:rPr dirty="0" sz="2050" spc="50">
                <a:latin typeface="Trebuchet MS"/>
                <a:cs typeface="Trebuchet MS"/>
              </a:rPr>
              <a:t>formal</a:t>
            </a:r>
            <a:r>
              <a:rPr dirty="0" sz="2050" spc="5">
                <a:latin typeface="Trebuchet MS"/>
                <a:cs typeface="Trebuchet MS"/>
              </a:rPr>
              <a:t> </a:t>
            </a:r>
            <a:r>
              <a:rPr dirty="0" sz="2050" spc="70">
                <a:latin typeface="Trebuchet MS"/>
                <a:cs typeface="Trebuchet MS"/>
              </a:rPr>
              <a:t>assessment</a:t>
            </a:r>
            <a:r>
              <a:rPr dirty="0" sz="2050" spc="-10">
                <a:latin typeface="Trebuchet MS"/>
                <a:cs typeface="Trebuchet MS"/>
              </a:rPr>
              <a:t> </a:t>
            </a:r>
            <a:r>
              <a:rPr dirty="0" sz="2050" spc="-20">
                <a:latin typeface="Trebuchet MS"/>
                <a:cs typeface="Trebuchet MS"/>
              </a:rPr>
              <a:t>that </a:t>
            </a:r>
            <a:r>
              <a:rPr dirty="0" sz="2050" spc="60">
                <a:latin typeface="Trebuchet MS"/>
                <a:cs typeface="Trebuchet MS"/>
              </a:rPr>
              <a:t>helps</a:t>
            </a:r>
            <a:r>
              <a:rPr dirty="0" sz="2050" spc="110">
                <a:latin typeface="Trebuchet MS"/>
                <a:cs typeface="Trebuchet MS"/>
              </a:rPr>
              <a:t> </a:t>
            </a:r>
            <a:r>
              <a:rPr dirty="0" sz="2050" spc="45">
                <a:latin typeface="Trebuchet MS"/>
                <a:cs typeface="Trebuchet MS"/>
              </a:rPr>
              <a:t>identity</a:t>
            </a:r>
            <a:r>
              <a:rPr dirty="0" sz="2050" spc="10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an</a:t>
            </a:r>
            <a:r>
              <a:rPr dirty="0" sz="2050" spc="16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employee's</a:t>
            </a:r>
            <a:r>
              <a:rPr dirty="0" sz="2050" spc="11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strength </a:t>
            </a:r>
            <a:r>
              <a:rPr dirty="0" sz="2050">
                <a:latin typeface="Trebuchet MS"/>
                <a:cs typeface="Trebuchet MS"/>
              </a:rPr>
              <a:t>and</a:t>
            </a:r>
            <a:r>
              <a:rPr dirty="0" sz="2050" spc="9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weakness,</a:t>
            </a:r>
            <a:r>
              <a:rPr dirty="0" sz="2050" spc="4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and</a:t>
            </a:r>
            <a:r>
              <a:rPr dirty="0" sz="2050" spc="8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set</a:t>
            </a:r>
            <a:r>
              <a:rPr dirty="0" sz="2050" spc="75">
                <a:latin typeface="Trebuchet MS"/>
                <a:cs typeface="Trebuchet MS"/>
              </a:rPr>
              <a:t> </a:t>
            </a:r>
            <a:r>
              <a:rPr dirty="0" sz="2050" spc="114">
                <a:latin typeface="Trebuchet MS"/>
                <a:cs typeface="Trebuchet MS"/>
              </a:rPr>
              <a:t>goals</a:t>
            </a:r>
            <a:r>
              <a:rPr dirty="0" sz="2050" spc="7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for</a:t>
            </a:r>
            <a:r>
              <a:rPr dirty="0" sz="2050" spc="10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there feature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48658" name="object 12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7620" vert="horz" wrap="square">
            <a:spAutoFit/>
          </a:bodyPr>
          <a:p>
            <a:pPr marL="946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5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 descr=""/>
          <p:cNvSpPr/>
          <p:nvPr/>
        </p:nvSpPr>
        <p:spPr>
          <a:xfrm>
            <a:off x="7766032" y="5213577"/>
            <a:ext cx="340995" cy="340995"/>
          </a:xfrm>
          <a:custGeom>
            <a:avLst/>
            <a:ahLst/>
            <a:rect l="l" t="t" r="r" b="b"/>
            <a:pathLst>
              <a:path w="340995" h="340995">
                <a:moveTo>
                  <a:pt x="340447" y="340447"/>
                </a:moveTo>
                <a:lnTo>
                  <a:pt x="0" y="340447"/>
                </a:lnTo>
                <a:lnTo>
                  <a:pt x="0" y="0"/>
                </a:lnTo>
                <a:lnTo>
                  <a:pt x="340447" y="0"/>
                </a:lnTo>
                <a:lnTo>
                  <a:pt x="340447" y="340447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60" name="object 3" descr=""/>
          <p:cNvSpPr/>
          <p:nvPr/>
        </p:nvSpPr>
        <p:spPr>
          <a:xfrm>
            <a:off x="5787186" y="2482896"/>
            <a:ext cx="234315" cy="241300"/>
          </a:xfrm>
          <a:custGeom>
            <a:avLst/>
            <a:ahLst/>
            <a:rect l="l" t="t" r="r" b="b"/>
            <a:pathLst>
              <a:path w="234314" h="241300">
                <a:moveTo>
                  <a:pt x="234057" y="241150"/>
                </a:moveTo>
                <a:lnTo>
                  <a:pt x="0" y="241150"/>
                </a:lnTo>
                <a:lnTo>
                  <a:pt x="0" y="0"/>
                </a:lnTo>
                <a:lnTo>
                  <a:pt x="234057" y="0"/>
                </a:lnTo>
                <a:lnTo>
                  <a:pt x="234057" y="241150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61" name="object 4" descr=""/>
          <p:cNvSpPr/>
          <p:nvPr/>
        </p:nvSpPr>
        <p:spPr>
          <a:xfrm>
            <a:off x="7766032" y="5610754"/>
            <a:ext cx="135255" cy="135255"/>
          </a:xfrm>
          <a:custGeom>
            <a:avLst/>
            <a:ahLst/>
            <a:rect l="l" t="t" r="r" b="b"/>
            <a:pathLst>
              <a:path w="135254" h="135254">
                <a:moveTo>
                  <a:pt x="134760" y="134760"/>
                </a:moveTo>
                <a:lnTo>
                  <a:pt x="0" y="134760"/>
                </a:lnTo>
                <a:lnTo>
                  <a:pt x="0" y="0"/>
                </a:lnTo>
                <a:lnTo>
                  <a:pt x="134760" y="0"/>
                </a:lnTo>
                <a:lnTo>
                  <a:pt x="134760" y="13476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grpSp>
        <p:nvGrpSpPr>
          <p:cNvPr id="38" name="object 5" descr=""/>
          <p:cNvGrpSpPr/>
          <p:nvPr/>
        </p:nvGrpSpPr>
        <p:grpSpPr>
          <a:xfrm>
            <a:off x="1339995" y="1956756"/>
            <a:ext cx="777240" cy="227329"/>
            <a:chOff x="1339995" y="1956756"/>
            <a:chExt cx="777240" cy="227329"/>
          </a:xfrm>
        </p:grpSpPr>
        <p:sp>
          <p:nvSpPr>
            <p:cNvPr id="1048662" name="object 6" descr=""/>
            <p:cNvSpPr/>
            <p:nvPr/>
          </p:nvSpPr>
          <p:spPr>
            <a:xfrm>
              <a:off x="1339995" y="1959194"/>
              <a:ext cx="322580" cy="221615"/>
            </a:xfrm>
            <a:custGeom>
              <a:avLst/>
              <a:ahLst/>
              <a:rect l="l" t="t" r="r" b="b"/>
              <a:pathLst>
                <a:path w="322580" h="221614">
                  <a:moveTo>
                    <a:pt x="234771" y="221275"/>
                  </a:moveTo>
                  <a:lnTo>
                    <a:pt x="223443" y="221275"/>
                  </a:lnTo>
                  <a:lnTo>
                    <a:pt x="217852" y="220906"/>
                  </a:lnTo>
                  <a:lnTo>
                    <a:pt x="206820" y="219379"/>
                  </a:lnTo>
                  <a:lnTo>
                    <a:pt x="203716" y="217655"/>
                  </a:lnTo>
                  <a:lnTo>
                    <a:pt x="203027" y="214995"/>
                  </a:lnTo>
                  <a:lnTo>
                    <a:pt x="161431" y="77723"/>
                  </a:lnTo>
                  <a:lnTo>
                    <a:pt x="120698" y="217655"/>
                  </a:lnTo>
                  <a:lnTo>
                    <a:pt x="117595" y="219379"/>
                  </a:lnTo>
                  <a:lnTo>
                    <a:pt x="106562" y="220906"/>
                  </a:lnTo>
                  <a:lnTo>
                    <a:pt x="100971" y="221275"/>
                  </a:lnTo>
                  <a:lnTo>
                    <a:pt x="89692" y="221275"/>
                  </a:lnTo>
                  <a:lnTo>
                    <a:pt x="84126" y="220906"/>
                  </a:lnTo>
                  <a:lnTo>
                    <a:pt x="73093" y="219379"/>
                  </a:lnTo>
                  <a:lnTo>
                    <a:pt x="69990" y="217680"/>
                  </a:lnTo>
                  <a:lnTo>
                    <a:pt x="69301" y="215069"/>
                  </a:lnTo>
                  <a:lnTo>
                    <a:pt x="2216" y="13224"/>
                  </a:lnTo>
                  <a:lnTo>
                    <a:pt x="37827" y="295"/>
                  </a:lnTo>
                  <a:lnTo>
                    <a:pt x="48663" y="295"/>
                  </a:lnTo>
                  <a:lnTo>
                    <a:pt x="54746" y="2364"/>
                  </a:lnTo>
                  <a:lnTo>
                    <a:pt x="56076" y="6501"/>
                  </a:lnTo>
                  <a:lnTo>
                    <a:pt x="97375" y="166898"/>
                  </a:lnTo>
                  <a:lnTo>
                    <a:pt x="142074" y="9456"/>
                  </a:lnTo>
                  <a:lnTo>
                    <a:pt x="143798" y="5590"/>
                  </a:lnTo>
                  <a:lnTo>
                    <a:pt x="146901" y="3398"/>
                  </a:lnTo>
                  <a:lnTo>
                    <a:pt x="156752" y="689"/>
                  </a:lnTo>
                  <a:lnTo>
                    <a:pt x="161628" y="0"/>
                  </a:lnTo>
                  <a:lnTo>
                    <a:pt x="169361" y="0"/>
                  </a:lnTo>
                  <a:lnTo>
                    <a:pt x="171381" y="123"/>
                  </a:lnTo>
                  <a:lnTo>
                    <a:pt x="172514" y="369"/>
                  </a:lnTo>
                  <a:lnTo>
                    <a:pt x="178670" y="911"/>
                  </a:lnTo>
                  <a:lnTo>
                    <a:pt x="182389" y="2906"/>
                  </a:lnTo>
                  <a:lnTo>
                    <a:pt x="183669" y="6353"/>
                  </a:lnTo>
                  <a:lnTo>
                    <a:pt x="229994" y="166898"/>
                  </a:lnTo>
                  <a:lnTo>
                    <a:pt x="269521" y="9826"/>
                  </a:lnTo>
                  <a:lnTo>
                    <a:pt x="270308" y="5935"/>
                  </a:lnTo>
                  <a:lnTo>
                    <a:pt x="274027" y="3324"/>
                  </a:lnTo>
                  <a:lnTo>
                    <a:pt x="287375" y="664"/>
                  </a:lnTo>
                  <a:lnTo>
                    <a:pt x="294196" y="0"/>
                  </a:lnTo>
                  <a:lnTo>
                    <a:pt x="306314" y="0"/>
                  </a:lnTo>
                  <a:lnTo>
                    <a:pt x="311239" y="541"/>
                  </a:lnTo>
                  <a:lnTo>
                    <a:pt x="320646" y="2659"/>
                  </a:lnTo>
                  <a:lnTo>
                    <a:pt x="322395" y="5418"/>
                  </a:lnTo>
                  <a:lnTo>
                    <a:pt x="321164" y="9900"/>
                  </a:lnTo>
                  <a:lnTo>
                    <a:pt x="255187" y="214995"/>
                  </a:lnTo>
                  <a:lnTo>
                    <a:pt x="254497" y="217655"/>
                  </a:lnTo>
                  <a:lnTo>
                    <a:pt x="251395" y="219379"/>
                  </a:lnTo>
                  <a:lnTo>
                    <a:pt x="240361" y="220906"/>
                  </a:lnTo>
                  <a:lnTo>
                    <a:pt x="234771" y="221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6" name="object 7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683176" y="1959194"/>
              <a:ext cx="197708" cy="223122"/>
            </a:xfrm>
            <a:prstGeom prst="rect"/>
          </p:spPr>
        </p:pic>
        <p:pic>
          <p:nvPicPr>
            <p:cNvPr id="2097177" name="object 8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903373" y="1956756"/>
              <a:ext cx="213740" cy="226743"/>
            </a:xfrm>
            <a:prstGeom prst="rect"/>
          </p:spPr>
        </p:pic>
      </p:grpSp>
      <p:grpSp>
        <p:nvGrpSpPr>
          <p:cNvPr id="39" name="object 9" descr=""/>
          <p:cNvGrpSpPr/>
          <p:nvPr/>
        </p:nvGrpSpPr>
        <p:grpSpPr>
          <a:xfrm>
            <a:off x="2196719" y="1957052"/>
            <a:ext cx="614045" cy="225425"/>
            <a:chOff x="2196719" y="1957052"/>
            <a:chExt cx="614045" cy="225425"/>
          </a:xfrm>
        </p:grpSpPr>
        <p:pic>
          <p:nvPicPr>
            <p:cNvPr id="2097178" name="object 10" descr="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196719" y="1957052"/>
              <a:ext cx="205779" cy="223418"/>
            </a:xfrm>
            <a:prstGeom prst="rect"/>
          </p:spPr>
        </p:pic>
        <p:pic>
          <p:nvPicPr>
            <p:cNvPr id="2097179" name="object 11" descr="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2426012" y="1959785"/>
              <a:ext cx="183453" cy="222163"/>
            </a:xfrm>
            <a:prstGeom prst="rect"/>
          </p:spPr>
        </p:pic>
        <p:pic>
          <p:nvPicPr>
            <p:cNvPr id="2097180" name="object 12" descr="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633117" y="1959588"/>
              <a:ext cx="177391" cy="220881"/>
            </a:xfrm>
            <a:prstGeom prst="rect"/>
          </p:spPr>
        </p:pic>
      </p:grpSp>
      <p:grpSp>
        <p:nvGrpSpPr>
          <p:cNvPr id="40" name="object 13" descr=""/>
          <p:cNvGrpSpPr/>
          <p:nvPr/>
        </p:nvGrpSpPr>
        <p:grpSpPr>
          <a:xfrm>
            <a:off x="2894543" y="1957643"/>
            <a:ext cx="612140" cy="224790"/>
            <a:chOff x="2894543" y="1957643"/>
            <a:chExt cx="612140" cy="224790"/>
          </a:xfrm>
        </p:grpSpPr>
        <p:pic>
          <p:nvPicPr>
            <p:cNvPr id="2097181" name="object 14" descr="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894543" y="1957643"/>
              <a:ext cx="406286" cy="224674"/>
            </a:xfrm>
            <a:prstGeom prst="rect"/>
          </p:spPr>
        </p:pic>
        <p:pic>
          <p:nvPicPr>
            <p:cNvPr id="2097182" name="object 15" descr="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3328670" y="1959588"/>
              <a:ext cx="177391" cy="220881"/>
            </a:xfrm>
            <a:prstGeom prst="rect"/>
          </p:spPr>
        </p:pic>
      </p:grpSp>
      <p:grpSp>
        <p:nvGrpSpPr>
          <p:cNvPr id="41" name="object 16" descr=""/>
          <p:cNvGrpSpPr/>
          <p:nvPr/>
        </p:nvGrpSpPr>
        <p:grpSpPr>
          <a:xfrm>
            <a:off x="3601028" y="1959194"/>
            <a:ext cx="607060" cy="223520"/>
            <a:chOff x="3601028" y="1959194"/>
            <a:chExt cx="607060" cy="223520"/>
          </a:xfrm>
        </p:grpSpPr>
        <p:pic>
          <p:nvPicPr>
            <p:cNvPr id="2097183" name="object 17" descr="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601028" y="1959194"/>
              <a:ext cx="384951" cy="223122"/>
            </a:xfrm>
            <a:prstGeom prst="rect"/>
          </p:spPr>
        </p:pic>
        <p:pic>
          <p:nvPicPr>
            <p:cNvPr id="2097184" name="object 18" descr="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4018076" y="1959785"/>
              <a:ext cx="189799" cy="220684"/>
            </a:xfrm>
            <a:prstGeom prst="rect"/>
          </p:spPr>
        </p:pic>
      </p:grpSp>
      <p:pic>
        <p:nvPicPr>
          <p:cNvPr id="2097185" name="object 19" descr="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344354" y="2316117"/>
            <a:ext cx="1174968" cy="226743"/>
          </a:xfrm>
          <a:prstGeom prst="rect"/>
        </p:spPr>
      </p:pic>
      <p:grpSp>
        <p:nvGrpSpPr>
          <p:cNvPr id="42" name="object 20" descr=""/>
          <p:cNvGrpSpPr/>
          <p:nvPr/>
        </p:nvGrpSpPr>
        <p:grpSpPr>
          <a:xfrm>
            <a:off x="1340097" y="2724049"/>
            <a:ext cx="5071745" cy="3454400"/>
            <a:chOff x="1340097" y="2724049"/>
            <a:chExt cx="5071745" cy="3454400"/>
          </a:xfrm>
        </p:grpSpPr>
        <p:pic>
          <p:nvPicPr>
            <p:cNvPr id="2097186" name="object 21" descr="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1340097" y="5816453"/>
              <a:ext cx="1624214" cy="361722"/>
            </a:xfrm>
            <a:prstGeom prst="rect"/>
          </p:spPr>
        </p:pic>
        <p:pic>
          <p:nvPicPr>
            <p:cNvPr id="2097187" name="object 22" descr="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1520515" y="2724049"/>
              <a:ext cx="4891111" cy="3435822"/>
            </a:xfrm>
            <a:prstGeom prst="rect"/>
          </p:spPr>
        </p:pic>
      </p:grpSp>
      <p:sp>
        <p:nvSpPr>
          <p:cNvPr id="1048663" name="object 23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7620" vert="horz" wrap="square">
            <a:spAutoFit/>
          </a:bodyPr>
          <a:p>
            <a:pPr marL="946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5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 descr=""/>
          <p:cNvGrpSpPr/>
          <p:nvPr/>
        </p:nvGrpSpPr>
        <p:grpSpPr>
          <a:xfrm>
            <a:off x="6932647" y="2757626"/>
            <a:ext cx="2007235" cy="2796540"/>
            <a:chOff x="6932647" y="2757626"/>
            <a:chExt cx="2007235" cy="2796540"/>
          </a:xfrm>
        </p:grpSpPr>
        <p:pic>
          <p:nvPicPr>
            <p:cNvPr id="2097188" name="object 3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932647" y="2757626"/>
              <a:ext cx="2007222" cy="2418594"/>
            </a:xfrm>
            <a:prstGeom prst="rect"/>
          </p:spPr>
        </p:pic>
        <p:sp>
          <p:nvSpPr>
            <p:cNvPr id="1048664" name="object 4" descr=""/>
            <p:cNvSpPr/>
            <p:nvPr/>
          </p:nvSpPr>
          <p:spPr>
            <a:xfrm>
              <a:off x="7766033" y="5213577"/>
              <a:ext cx="340995" cy="340995"/>
            </a:xfrm>
            <a:custGeom>
              <a:avLst/>
              <a:ahLst/>
              <a:rect l="l" t="t" r="r" b="b"/>
              <a:pathLst>
                <a:path w="340995" h="340995">
                  <a:moveTo>
                    <a:pt x="340447" y="340447"/>
                  </a:moveTo>
                  <a:lnTo>
                    <a:pt x="0" y="340447"/>
                  </a:lnTo>
                  <a:lnTo>
                    <a:pt x="0" y="0"/>
                  </a:lnTo>
                  <a:lnTo>
                    <a:pt x="340447" y="0"/>
                  </a:lnTo>
                  <a:lnTo>
                    <a:pt x="340447" y="340447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5" name="object 5" descr=""/>
          <p:cNvSpPr/>
          <p:nvPr/>
        </p:nvSpPr>
        <p:spPr>
          <a:xfrm>
            <a:off x="5787186" y="2482896"/>
            <a:ext cx="234315" cy="241300"/>
          </a:xfrm>
          <a:custGeom>
            <a:avLst/>
            <a:ahLst/>
            <a:rect l="l" t="t" r="r" b="b"/>
            <a:pathLst>
              <a:path w="234314" h="241300">
                <a:moveTo>
                  <a:pt x="234057" y="241150"/>
                </a:moveTo>
                <a:lnTo>
                  <a:pt x="0" y="241150"/>
                </a:lnTo>
                <a:lnTo>
                  <a:pt x="0" y="0"/>
                </a:lnTo>
                <a:lnTo>
                  <a:pt x="234057" y="0"/>
                </a:lnTo>
                <a:lnTo>
                  <a:pt x="234057" y="241150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66" name="object 6" descr=""/>
          <p:cNvSpPr/>
          <p:nvPr/>
        </p:nvSpPr>
        <p:spPr>
          <a:xfrm>
            <a:off x="7766032" y="5610754"/>
            <a:ext cx="135255" cy="135255"/>
          </a:xfrm>
          <a:custGeom>
            <a:avLst/>
            <a:ahLst/>
            <a:rect l="l" t="t" r="r" b="b"/>
            <a:pathLst>
              <a:path w="135254" h="135254">
                <a:moveTo>
                  <a:pt x="134760" y="134760"/>
                </a:moveTo>
                <a:lnTo>
                  <a:pt x="0" y="134760"/>
                </a:lnTo>
                <a:lnTo>
                  <a:pt x="0" y="0"/>
                </a:lnTo>
                <a:lnTo>
                  <a:pt x="134760" y="0"/>
                </a:lnTo>
                <a:lnTo>
                  <a:pt x="134760" y="13476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grpSp>
        <p:nvGrpSpPr>
          <p:cNvPr id="45" name="object 7" descr=""/>
          <p:cNvGrpSpPr/>
          <p:nvPr/>
        </p:nvGrpSpPr>
        <p:grpSpPr>
          <a:xfrm>
            <a:off x="1241431" y="1939004"/>
            <a:ext cx="735330" cy="255270"/>
            <a:chOff x="1241431" y="1939004"/>
            <a:chExt cx="735330" cy="255270"/>
          </a:xfrm>
        </p:grpSpPr>
        <p:sp>
          <p:nvSpPr>
            <p:cNvPr id="1048667" name="object 8" descr=""/>
            <p:cNvSpPr/>
            <p:nvPr/>
          </p:nvSpPr>
          <p:spPr>
            <a:xfrm>
              <a:off x="1241425" y="1939010"/>
              <a:ext cx="496570" cy="255270"/>
            </a:xfrm>
            <a:custGeom>
              <a:avLst/>
              <a:ahLst/>
              <a:rect l="l" t="t" r="r" b="b"/>
              <a:pathLst>
                <a:path w="496569" h="255269">
                  <a:moveTo>
                    <a:pt x="240461" y="125501"/>
                  </a:moveTo>
                  <a:lnTo>
                    <a:pt x="230962" y="71564"/>
                  </a:lnTo>
                  <a:lnTo>
                    <a:pt x="204546" y="32080"/>
                  </a:lnTo>
                  <a:lnTo>
                    <a:pt x="182854" y="15900"/>
                  </a:lnTo>
                  <a:lnTo>
                    <a:pt x="182854" y="119684"/>
                  </a:lnTo>
                  <a:lnTo>
                    <a:pt x="182245" y="137668"/>
                  </a:lnTo>
                  <a:lnTo>
                    <a:pt x="172961" y="180530"/>
                  </a:lnTo>
                  <a:lnTo>
                    <a:pt x="148285" y="213283"/>
                  </a:lnTo>
                  <a:lnTo>
                    <a:pt x="117360" y="222999"/>
                  </a:lnTo>
                  <a:lnTo>
                    <a:pt x="105232" y="221729"/>
                  </a:lnTo>
                  <a:lnTo>
                    <a:pt x="67360" y="190817"/>
                  </a:lnTo>
                  <a:lnTo>
                    <a:pt x="57683" y="136067"/>
                  </a:lnTo>
                  <a:lnTo>
                    <a:pt x="58305" y="118643"/>
                  </a:lnTo>
                  <a:lnTo>
                    <a:pt x="67741" y="76225"/>
                  </a:lnTo>
                  <a:lnTo>
                    <a:pt x="92925" y="42468"/>
                  </a:lnTo>
                  <a:lnTo>
                    <a:pt x="124180" y="32080"/>
                  </a:lnTo>
                  <a:lnTo>
                    <a:pt x="136232" y="33401"/>
                  </a:lnTo>
                  <a:lnTo>
                    <a:pt x="173418" y="65163"/>
                  </a:lnTo>
                  <a:lnTo>
                    <a:pt x="182854" y="119684"/>
                  </a:lnTo>
                  <a:lnTo>
                    <a:pt x="182854" y="15900"/>
                  </a:lnTo>
                  <a:lnTo>
                    <a:pt x="137972" y="889"/>
                  </a:lnTo>
                  <a:lnTo>
                    <a:pt x="123177" y="0"/>
                  </a:lnTo>
                  <a:lnTo>
                    <a:pt x="107492" y="889"/>
                  </a:lnTo>
                  <a:lnTo>
                    <a:pt x="63246" y="14211"/>
                  </a:lnTo>
                  <a:lnTo>
                    <a:pt x="27000" y="44234"/>
                  </a:lnTo>
                  <a:lnTo>
                    <a:pt x="4381" y="91135"/>
                  </a:lnTo>
                  <a:lnTo>
                    <a:pt x="0" y="130911"/>
                  </a:lnTo>
                  <a:lnTo>
                    <a:pt x="1079" y="151460"/>
                  </a:lnTo>
                  <a:lnTo>
                    <a:pt x="17284" y="201891"/>
                  </a:lnTo>
                  <a:lnTo>
                    <a:pt x="48602" y="235178"/>
                  </a:lnTo>
                  <a:lnTo>
                    <a:pt x="89039" y="251929"/>
                  </a:lnTo>
                  <a:lnTo>
                    <a:pt x="118021" y="255092"/>
                  </a:lnTo>
                  <a:lnTo>
                    <a:pt x="132219" y="254241"/>
                  </a:lnTo>
                  <a:lnTo>
                    <a:pt x="174625" y="241452"/>
                  </a:lnTo>
                  <a:lnTo>
                    <a:pt x="211607" y="212217"/>
                  </a:lnTo>
                  <a:lnTo>
                    <a:pt x="235737" y="165633"/>
                  </a:lnTo>
                  <a:lnTo>
                    <a:pt x="239280" y="146469"/>
                  </a:lnTo>
                  <a:lnTo>
                    <a:pt x="240461" y="125501"/>
                  </a:lnTo>
                  <a:close/>
                </a:path>
                <a:path w="496569" h="255269">
                  <a:moveTo>
                    <a:pt x="496392" y="119024"/>
                  </a:moveTo>
                  <a:lnTo>
                    <a:pt x="491858" y="76835"/>
                  </a:lnTo>
                  <a:lnTo>
                    <a:pt x="478561" y="33807"/>
                  </a:lnTo>
                  <a:lnTo>
                    <a:pt x="465213" y="6146"/>
                  </a:lnTo>
                  <a:lnTo>
                    <a:pt x="463384" y="2273"/>
                  </a:lnTo>
                  <a:lnTo>
                    <a:pt x="456907" y="330"/>
                  </a:lnTo>
                  <a:lnTo>
                    <a:pt x="439064" y="330"/>
                  </a:lnTo>
                  <a:lnTo>
                    <a:pt x="431888" y="1130"/>
                  </a:lnTo>
                  <a:lnTo>
                    <a:pt x="416598" y="4292"/>
                  </a:lnTo>
                  <a:lnTo>
                    <a:pt x="413969" y="7785"/>
                  </a:lnTo>
                  <a:lnTo>
                    <a:pt x="416344" y="13220"/>
                  </a:lnTo>
                  <a:lnTo>
                    <a:pt x="421093" y="24866"/>
                  </a:lnTo>
                  <a:lnTo>
                    <a:pt x="432473" y="66408"/>
                  </a:lnTo>
                  <a:lnTo>
                    <a:pt x="438315" y="111836"/>
                  </a:lnTo>
                  <a:lnTo>
                    <a:pt x="438708" y="126504"/>
                  </a:lnTo>
                  <a:lnTo>
                    <a:pt x="437807" y="147688"/>
                  </a:lnTo>
                  <a:lnTo>
                    <a:pt x="424408" y="197154"/>
                  </a:lnTo>
                  <a:lnTo>
                    <a:pt x="393712" y="221386"/>
                  </a:lnTo>
                  <a:lnTo>
                    <a:pt x="379361" y="222999"/>
                  </a:lnTo>
                  <a:lnTo>
                    <a:pt x="365671" y="221449"/>
                  </a:lnTo>
                  <a:lnTo>
                    <a:pt x="330428" y="184581"/>
                  </a:lnTo>
                  <a:lnTo>
                    <a:pt x="322757" y="130251"/>
                  </a:lnTo>
                  <a:lnTo>
                    <a:pt x="323126" y="114795"/>
                  </a:lnTo>
                  <a:lnTo>
                    <a:pt x="328739" y="68160"/>
                  </a:lnTo>
                  <a:lnTo>
                    <a:pt x="340144" y="26898"/>
                  </a:lnTo>
                  <a:lnTo>
                    <a:pt x="347357" y="10947"/>
                  </a:lnTo>
                  <a:lnTo>
                    <a:pt x="346303" y="7810"/>
                  </a:lnTo>
                  <a:lnTo>
                    <a:pt x="337439" y="4826"/>
                  </a:lnTo>
                  <a:lnTo>
                    <a:pt x="332790" y="4076"/>
                  </a:lnTo>
                  <a:lnTo>
                    <a:pt x="320535" y="4076"/>
                  </a:lnTo>
                  <a:lnTo>
                    <a:pt x="284657" y="28752"/>
                  </a:lnTo>
                  <a:lnTo>
                    <a:pt x="271640" y="71818"/>
                  </a:lnTo>
                  <a:lnTo>
                    <a:pt x="265480" y="113982"/>
                  </a:lnTo>
                  <a:lnTo>
                    <a:pt x="265074" y="127508"/>
                  </a:lnTo>
                  <a:lnTo>
                    <a:pt x="265811" y="145224"/>
                  </a:lnTo>
                  <a:lnTo>
                    <a:pt x="276961" y="192671"/>
                  </a:lnTo>
                  <a:lnTo>
                    <a:pt x="302348" y="229120"/>
                  </a:lnTo>
                  <a:lnTo>
                    <a:pt x="342544" y="250888"/>
                  </a:lnTo>
                  <a:lnTo>
                    <a:pt x="377278" y="255092"/>
                  </a:lnTo>
                  <a:lnTo>
                    <a:pt x="395452" y="253936"/>
                  </a:lnTo>
                  <a:lnTo>
                    <a:pt x="442023" y="236715"/>
                  </a:lnTo>
                  <a:lnTo>
                    <a:pt x="475094" y="202107"/>
                  </a:lnTo>
                  <a:lnTo>
                    <a:pt x="492975" y="154863"/>
                  </a:lnTo>
                  <a:lnTo>
                    <a:pt x="495541" y="137350"/>
                  </a:lnTo>
                  <a:lnTo>
                    <a:pt x="496392" y="119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9" name="object 9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770355" y="1942412"/>
              <a:ext cx="206379" cy="249933"/>
            </a:xfrm>
            <a:prstGeom prst="rect"/>
          </p:spPr>
        </p:pic>
      </p:grpSp>
      <p:grpSp>
        <p:nvGrpSpPr>
          <p:cNvPr id="46" name="object 10" descr=""/>
          <p:cNvGrpSpPr/>
          <p:nvPr/>
        </p:nvGrpSpPr>
        <p:grpSpPr>
          <a:xfrm>
            <a:off x="2075294" y="1939004"/>
            <a:ext cx="1774825" cy="255270"/>
            <a:chOff x="2075294" y="1939004"/>
            <a:chExt cx="1774825" cy="255270"/>
          </a:xfrm>
        </p:grpSpPr>
        <p:sp>
          <p:nvSpPr>
            <p:cNvPr id="1048668" name="object 11" descr=""/>
            <p:cNvSpPr/>
            <p:nvPr/>
          </p:nvSpPr>
          <p:spPr>
            <a:xfrm>
              <a:off x="2075294" y="1939010"/>
              <a:ext cx="481965" cy="255270"/>
            </a:xfrm>
            <a:custGeom>
              <a:avLst/>
              <a:ahLst/>
              <a:rect l="l" t="t" r="r" b="b"/>
              <a:pathLst>
                <a:path w="481964" h="255269">
                  <a:moveTo>
                    <a:pt x="224358" y="59016"/>
                  </a:moveTo>
                  <a:lnTo>
                    <a:pt x="191643" y="21602"/>
                  </a:lnTo>
                  <a:lnTo>
                    <a:pt x="150114" y="3467"/>
                  </a:lnTo>
                  <a:lnTo>
                    <a:pt x="119380" y="0"/>
                  </a:lnTo>
                  <a:lnTo>
                    <a:pt x="106375" y="546"/>
                  </a:lnTo>
                  <a:lnTo>
                    <a:pt x="67424" y="8724"/>
                  </a:lnTo>
                  <a:lnTo>
                    <a:pt x="33248" y="26555"/>
                  </a:lnTo>
                  <a:lnTo>
                    <a:pt x="7594" y="64655"/>
                  </a:lnTo>
                  <a:lnTo>
                    <a:pt x="6502" y="76466"/>
                  </a:lnTo>
                  <a:lnTo>
                    <a:pt x="7353" y="85826"/>
                  </a:lnTo>
                  <a:lnTo>
                    <a:pt x="34912" y="121894"/>
                  </a:lnTo>
                  <a:lnTo>
                    <a:pt x="72999" y="140589"/>
                  </a:lnTo>
                  <a:lnTo>
                    <a:pt x="110413" y="154520"/>
                  </a:lnTo>
                  <a:lnTo>
                    <a:pt x="128244" y="161378"/>
                  </a:lnTo>
                  <a:lnTo>
                    <a:pt x="144030" y="168033"/>
                  </a:lnTo>
                  <a:lnTo>
                    <a:pt x="150939" y="172110"/>
                  </a:lnTo>
                  <a:lnTo>
                    <a:pt x="161188" y="180975"/>
                  </a:lnTo>
                  <a:lnTo>
                    <a:pt x="163766" y="185737"/>
                  </a:lnTo>
                  <a:lnTo>
                    <a:pt x="163766" y="197713"/>
                  </a:lnTo>
                  <a:lnTo>
                    <a:pt x="131699" y="221818"/>
                  </a:lnTo>
                  <a:lnTo>
                    <a:pt x="124637" y="222999"/>
                  </a:lnTo>
                  <a:lnTo>
                    <a:pt x="117716" y="222999"/>
                  </a:lnTo>
                  <a:lnTo>
                    <a:pt x="76225" y="210197"/>
                  </a:lnTo>
                  <a:lnTo>
                    <a:pt x="51968" y="171805"/>
                  </a:lnTo>
                  <a:lnTo>
                    <a:pt x="50634" y="168478"/>
                  </a:lnTo>
                  <a:lnTo>
                    <a:pt x="47586" y="166814"/>
                  </a:lnTo>
                  <a:lnTo>
                    <a:pt x="2044" y="180860"/>
                  </a:lnTo>
                  <a:lnTo>
                    <a:pt x="0" y="184772"/>
                  </a:lnTo>
                  <a:lnTo>
                    <a:pt x="1765" y="189420"/>
                  </a:lnTo>
                  <a:lnTo>
                    <a:pt x="34899" y="229793"/>
                  </a:lnTo>
                  <a:lnTo>
                    <a:pt x="82207" y="251053"/>
                  </a:lnTo>
                  <a:lnTo>
                    <a:pt x="117055" y="255092"/>
                  </a:lnTo>
                  <a:lnTo>
                    <a:pt x="128397" y="254647"/>
                  </a:lnTo>
                  <a:lnTo>
                    <a:pt x="174929" y="243941"/>
                  </a:lnTo>
                  <a:lnTo>
                    <a:pt x="211810" y="216712"/>
                  </a:lnTo>
                  <a:lnTo>
                    <a:pt x="221449" y="184772"/>
                  </a:lnTo>
                  <a:lnTo>
                    <a:pt x="220611" y="175412"/>
                  </a:lnTo>
                  <a:lnTo>
                    <a:pt x="193471" y="139369"/>
                  </a:lnTo>
                  <a:lnTo>
                    <a:pt x="156032" y="120065"/>
                  </a:lnTo>
                  <a:lnTo>
                    <a:pt x="118783" y="105549"/>
                  </a:lnTo>
                  <a:lnTo>
                    <a:pt x="100660" y="98272"/>
                  </a:lnTo>
                  <a:lnTo>
                    <a:pt x="66789" y="76695"/>
                  </a:lnTo>
                  <a:lnTo>
                    <a:pt x="64109" y="71564"/>
                  </a:lnTo>
                  <a:lnTo>
                    <a:pt x="64109" y="59766"/>
                  </a:lnTo>
                  <a:lnTo>
                    <a:pt x="100926" y="34607"/>
                  </a:lnTo>
                  <a:lnTo>
                    <a:pt x="121119" y="32080"/>
                  </a:lnTo>
                  <a:lnTo>
                    <a:pt x="130403" y="32702"/>
                  </a:lnTo>
                  <a:lnTo>
                    <a:pt x="167005" y="54737"/>
                  </a:lnTo>
                  <a:lnTo>
                    <a:pt x="176225" y="73647"/>
                  </a:lnTo>
                  <a:lnTo>
                    <a:pt x="177888" y="76136"/>
                  </a:lnTo>
                  <a:lnTo>
                    <a:pt x="180276" y="77381"/>
                  </a:lnTo>
                  <a:lnTo>
                    <a:pt x="186918" y="77381"/>
                  </a:lnTo>
                  <a:lnTo>
                    <a:pt x="191833" y="76301"/>
                  </a:lnTo>
                  <a:lnTo>
                    <a:pt x="204406" y="71920"/>
                  </a:lnTo>
                  <a:lnTo>
                    <a:pt x="210527" y="69215"/>
                  </a:lnTo>
                  <a:lnTo>
                    <a:pt x="222440" y="62776"/>
                  </a:lnTo>
                  <a:lnTo>
                    <a:pt x="224358" y="59016"/>
                  </a:lnTo>
                  <a:close/>
                </a:path>
                <a:path w="481964" h="255269">
                  <a:moveTo>
                    <a:pt x="481368" y="125501"/>
                  </a:moveTo>
                  <a:lnTo>
                    <a:pt x="471868" y="71564"/>
                  </a:lnTo>
                  <a:lnTo>
                    <a:pt x="445452" y="32080"/>
                  </a:lnTo>
                  <a:lnTo>
                    <a:pt x="423760" y="15900"/>
                  </a:lnTo>
                  <a:lnTo>
                    <a:pt x="423760" y="119684"/>
                  </a:lnTo>
                  <a:lnTo>
                    <a:pt x="423138" y="137668"/>
                  </a:lnTo>
                  <a:lnTo>
                    <a:pt x="413867" y="180530"/>
                  </a:lnTo>
                  <a:lnTo>
                    <a:pt x="389191" y="213283"/>
                  </a:lnTo>
                  <a:lnTo>
                    <a:pt x="358267" y="222999"/>
                  </a:lnTo>
                  <a:lnTo>
                    <a:pt x="346138" y="221729"/>
                  </a:lnTo>
                  <a:lnTo>
                    <a:pt x="308267" y="190817"/>
                  </a:lnTo>
                  <a:lnTo>
                    <a:pt x="298589" y="136067"/>
                  </a:lnTo>
                  <a:lnTo>
                    <a:pt x="299212" y="118643"/>
                  </a:lnTo>
                  <a:lnTo>
                    <a:pt x="308635" y="76225"/>
                  </a:lnTo>
                  <a:lnTo>
                    <a:pt x="333819" y="42468"/>
                  </a:lnTo>
                  <a:lnTo>
                    <a:pt x="365074" y="32080"/>
                  </a:lnTo>
                  <a:lnTo>
                    <a:pt x="377139" y="33401"/>
                  </a:lnTo>
                  <a:lnTo>
                    <a:pt x="414312" y="65163"/>
                  </a:lnTo>
                  <a:lnTo>
                    <a:pt x="423760" y="119684"/>
                  </a:lnTo>
                  <a:lnTo>
                    <a:pt x="423760" y="15900"/>
                  </a:lnTo>
                  <a:lnTo>
                    <a:pt x="378879" y="889"/>
                  </a:lnTo>
                  <a:lnTo>
                    <a:pt x="364083" y="0"/>
                  </a:lnTo>
                  <a:lnTo>
                    <a:pt x="348399" y="889"/>
                  </a:lnTo>
                  <a:lnTo>
                    <a:pt x="304165" y="14211"/>
                  </a:lnTo>
                  <a:lnTo>
                    <a:pt x="267906" y="44234"/>
                  </a:lnTo>
                  <a:lnTo>
                    <a:pt x="245287" y="91135"/>
                  </a:lnTo>
                  <a:lnTo>
                    <a:pt x="240906" y="130911"/>
                  </a:lnTo>
                  <a:lnTo>
                    <a:pt x="241985" y="151460"/>
                  </a:lnTo>
                  <a:lnTo>
                    <a:pt x="258191" y="201891"/>
                  </a:lnTo>
                  <a:lnTo>
                    <a:pt x="289496" y="235178"/>
                  </a:lnTo>
                  <a:lnTo>
                    <a:pt x="329946" y="251929"/>
                  </a:lnTo>
                  <a:lnTo>
                    <a:pt x="358927" y="255092"/>
                  </a:lnTo>
                  <a:lnTo>
                    <a:pt x="373126" y="254241"/>
                  </a:lnTo>
                  <a:lnTo>
                    <a:pt x="415531" y="241452"/>
                  </a:lnTo>
                  <a:lnTo>
                    <a:pt x="452513" y="212217"/>
                  </a:lnTo>
                  <a:lnTo>
                    <a:pt x="476643" y="165633"/>
                  </a:lnTo>
                  <a:lnTo>
                    <a:pt x="480187" y="146469"/>
                  </a:lnTo>
                  <a:lnTo>
                    <a:pt x="481368" y="125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0" name="object 12" descr="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587425" y="1942745"/>
              <a:ext cx="199568" cy="247938"/>
            </a:xfrm>
            <a:prstGeom prst="rect"/>
          </p:spPr>
        </p:pic>
        <p:sp>
          <p:nvSpPr>
            <p:cNvPr id="1048669" name="object 13" descr=""/>
            <p:cNvSpPr/>
            <p:nvPr/>
          </p:nvSpPr>
          <p:spPr>
            <a:xfrm>
              <a:off x="2791694" y="1939337"/>
              <a:ext cx="231775" cy="255270"/>
            </a:xfrm>
            <a:custGeom>
              <a:avLst/>
              <a:ahLst/>
              <a:rect l="l" t="t" r="r" b="b"/>
              <a:pathLst>
                <a:path w="231775" h="255269">
                  <a:moveTo>
                    <a:pt x="112205" y="254754"/>
                  </a:moveTo>
                  <a:lnTo>
                    <a:pt x="62460" y="245309"/>
                  </a:lnTo>
                  <a:lnTo>
                    <a:pt x="27155" y="218119"/>
                  </a:lnTo>
                  <a:lnTo>
                    <a:pt x="6686" y="177475"/>
                  </a:lnTo>
                  <a:lnTo>
                    <a:pt x="0" y="127168"/>
                  </a:lnTo>
                  <a:lnTo>
                    <a:pt x="409" y="113651"/>
                  </a:lnTo>
                  <a:lnTo>
                    <a:pt x="6563" y="71480"/>
                  </a:lnTo>
                  <a:lnTo>
                    <a:pt x="19578" y="28421"/>
                  </a:lnTo>
                  <a:lnTo>
                    <a:pt x="55464" y="3740"/>
                  </a:lnTo>
                  <a:lnTo>
                    <a:pt x="67711" y="3740"/>
                  </a:lnTo>
                  <a:lnTo>
                    <a:pt x="72363" y="4488"/>
                  </a:lnTo>
                  <a:lnTo>
                    <a:pt x="81234" y="7480"/>
                  </a:lnTo>
                  <a:lnTo>
                    <a:pt x="82284" y="10611"/>
                  </a:lnTo>
                  <a:lnTo>
                    <a:pt x="79957" y="15376"/>
                  </a:lnTo>
                  <a:lnTo>
                    <a:pt x="75072" y="26571"/>
                  </a:lnTo>
                  <a:lnTo>
                    <a:pt x="63663" y="67824"/>
                  </a:lnTo>
                  <a:lnTo>
                    <a:pt x="58051" y="114468"/>
                  </a:lnTo>
                  <a:lnTo>
                    <a:pt x="57677" y="129912"/>
                  </a:lnTo>
                  <a:lnTo>
                    <a:pt x="58530" y="150301"/>
                  </a:lnTo>
                  <a:lnTo>
                    <a:pt x="71314" y="197818"/>
                  </a:lnTo>
                  <a:lnTo>
                    <a:pt x="114286" y="222670"/>
                  </a:lnTo>
                  <a:lnTo>
                    <a:pt x="128634" y="221055"/>
                  </a:lnTo>
                  <a:lnTo>
                    <a:pt x="159338" y="196821"/>
                  </a:lnTo>
                  <a:lnTo>
                    <a:pt x="172734" y="147356"/>
                  </a:lnTo>
                  <a:lnTo>
                    <a:pt x="173628" y="126171"/>
                  </a:lnTo>
                  <a:lnTo>
                    <a:pt x="173239" y="111506"/>
                  </a:lnTo>
                  <a:lnTo>
                    <a:pt x="167396" y="66078"/>
                  </a:lnTo>
                  <a:lnTo>
                    <a:pt x="156018" y="24529"/>
                  </a:lnTo>
                  <a:lnTo>
                    <a:pt x="148888" y="7452"/>
                  </a:lnTo>
                  <a:lnTo>
                    <a:pt x="151517" y="3961"/>
                  </a:lnTo>
                  <a:lnTo>
                    <a:pt x="166819" y="803"/>
                  </a:lnTo>
                  <a:lnTo>
                    <a:pt x="173987" y="0"/>
                  </a:lnTo>
                  <a:lnTo>
                    <a:pt x="191832" y="0"/>
                  </a:lnTo>
                  <a:lnTo>
                    <a:pt x="198319" y="1939"/>
                  </a:lnTo>
                  <a:lnTo>
                    <a:pt x="200145" y="5818"/>
                  </a:lnTo>
                  <a:lnTo>
                    <a:pt x="207260" y="19527"/>
                  </a:lnTo>
                  <a:lnTo>
                    <a:pt x="223248" y="62088"/>
                  </a:lnTo>
                  <a:lnTo>
                    <a:pt x="230811" y="104805"/>
                  </a:lnTo>
                  <a:lnTo>
                    <a:pt x="231315" y="118691"/>
                  </a:lnTo>
                  <a:lnTo>
                    <a:pt x="230462" y="137023"/>
                  </a:lnTo>
                  <a:lnTo>
                    <a:pt x="217678" y="187096"/>
                  </a:lnTo>
                  <a:lnTo>
                    <a:pt x="189661" y="226415"/>
                  </a:lnTo>
                  <a:lnTo>
                    <a:pt x="147219" y="250161"/>
                  </a:lnTo>
                  <a:lnTo>
                    <a:pt x="130371" y="253606"/>
                  </a:lnTo>
                  <a:lnTo>
                    <a:pt x="112205" y="254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1" name="object 14" descr="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3043237" y="1940002"/>
              <a:ext cx="289919" cy="252343"/>
            </a:xfrm>
            <a:prstGeom prst="rect"/>
          </p:spPr>
        </p:pic>
        <p:sp>
          <p:nvSpPr>
            <p:cNvPr id="1048670" name="object 15" descr=""/>
            <p:cNvSpPr/>
            <p:nvPr/>
          </p:nvSpPr>
          <p:spPr>
            <a:xfrm>
              <a:off x="3355985" y="1939004"/>
              <a:ext cx="240665" cy="255270"/>
            </a:xfrm>
            <a:custGeom>
              <a:avLst/>
              <a:ahLst/>
              <a:rect l="l" t="t" r="r" b="b"/>
              <a:pathLst>
                <a:path w="240664" h="255269">
                  <a:moveTo>
                    <a:pt x="118031" y="255086"/>
                  </a:moveTo>
                  <a:lnTo>
                    <a:pt x="75061" y="247979"/>
                  </a:lnTo>
                  <a:lnTo>
                    <a:pt x="36968" y="225995"/>
                  </a:lnTo>
                  <a:lnTo>
                    <a:pt x="9726" y="186950"/>
                  </a:lnTo>
                  <a:lnTo>
                    <a:pt x="0" y="130909"/>
                  </a:lnTo>
                  <a:lnTo>
                    <a:pt x="1095" y="110182"/>
                  </a:lnTo>
                  <a:lnTo>
                    <a:pt x="17542" y="58099"/>
                  </a:lnTo>
                  <a:lnTo>
                    <a:pt x="49862" y="22285"/>
                  </a:lnTo>
                  <a:lnTo>
                    <a:pt x="92281" y="3553"/>
                  </a:lnTo>
                  <a:lnTo>
                    <a:pt x="123185" y="0"/>
                  </a:lnTo>
                  <a:lnTo>
                    <a:pt x="137971" y="888"/>
                  </a:lnTo>
                  <a:lnTo>
                    <a:pt x="179869" y="14046"/>
                  </a:lnTo>
                  <a:lnTo>
                    <a:pt x="204552" y="32083"/>
                  </a:lnTo>
                  <a:lnTo>
                    <a:pt x="124178" y="32083"/>
                  </a:lnTo>
                  <a:lnTo>
                    <a:pt x="116177" y="32732"/>
                  </a:lnTo>
                  <a:lnTo>
                    <a:pt x="79065" y="56104"/>
                  </a:lnTo>
                  <a:lnTo>
                    <a:pt x="60198" y="102857"/>
                  </a:lnTo>
                  <a:lnTo>
                    <a:pt x="57686" y="136062"/>
                  </a:lnTo>
                  <a:lnTo>
                    <a:pt x="58761" y="157522"/>
                  </a:lnTo>
                  <a:lnTo>
                    <a:pt x="74888" y="202639"/>
                  </a:lnTo>
                  <a:lnTo>
                    <a:pt x="117359" y="223003"/>
                  </a:lnTo>
                  <a:lnTo>
                    <a:pt x="201331" y="223003"/>
                  </a:lnTo>
                  <a:lnTo>
                    <a:pt x="200459" y="223917"/>
                  </a:lnTo>
                  <a:lnTo>
                    <a:pt x="160528" y="247418"/>
                  </a:lnTo>
                  <a:lnTo>
                    <a:pt x="132228" y="254234"/>
                  </a:lnTo>
                  <a:lnTo>
                    <a:pt x="118031" y="255086"/>
                  </a:lnTo>
                  <a:close/>
                </a:path>
                <a:path w="240664" h="255269">
                  <a:moveTo>
                    <a:pt x="201331" y="223003"/>
                  </a:moveTo>
                  <a:lnTo>
                    <a:pt x="117359" y="223003"/>
                  </a:lnTo>
                  <a:lnTo>
                    <a:pt x="125372" y="222395"/>
                  </a:lnTo>
                  <a:lnTo>
                    <a:pt x="133197" y="220571"/>
                  </a:lnTo>
                  <a:lnTo>
                    <a:pt x="167715" y="191210"/>
                  </a:lnTo>
                  <a:lnTo>
                    <a:pt x="180383" y="153808"/>
                  </a:lnTo>
                  <a:lnTo>
                    <a:pt x="182858" y="119688"/>
                  </a:lnTo>
                  <a:lnTo>
                    <a:pt x="181808" y="98446"/>
                  </a:lnTo>
                  <a:lnTo>
                    <a:pt x="166072" y="53111"/>
                  </a:lnTo>
                  <a:lnTo>
                    <a:pt x="124178" y="32083"/>
                  </a:lnTo>
                  <a:lnTo>
                    <a:pt x="204552" y="32083"/>
                  </a:lnTo>
                  <a:lnTo>
                    <a:pt x="230968" y="71569"/>
                  </a:lnTo>
                  <a:lnTo>
                    <a:pt x="240459" y="125506"/>
                  </a:lnTo>
                  <a:lnTo>
                    <a:pt x="239280" y="146467"/>
                  </a:lnTo>
                  <a:lnTo>
                    <a:pt x="235743" y="165631"/>
                  </a:lnTo>
                  <a:lnTo>
                    <a:pt x="229847" y="182997"/>
                  </a:lnTo>
                  <a:lnTo>
                    <a:pt x="221593" y="198566"/>
                  </a:lnTo>
                  <a:lnTo>
                    <a:pt x="211614" y="212218"/>
                  </a:lnTo>
                  <a:lnTo>
                    <a:pt x="201331" y="223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2" name="object 16" descr="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3627208" y="1941747"/>
              <a:ext cx="222425" cy="251013"/>
            </a:xfrm>
            <a:prstGeom prst="rect"/>
          </p:spPr>
        </p:pic>
      </p:grpSp>
      <p:grpSp>
        <p:nvGrpSpPr>
          <p:cNvPr id="47" name="object 17" descr=""/>
          <p:cNvGrpSpPr/>
          <p:nvPr/>
        </p:nvGrpSpPr>
        <p:grpSpPr>
          <a:xfrm>
            <a:off x="3940806" y="1939337"/>
            <a:ext cx="724535" cy="254000"/>
            <a:chOff x="3940806" y="1939337"/>
            <a:chExt cx="724535" cy="254000"/>
          </a:xfrm>
        </p:grpSpPr>
        <p:pic>
          <p:nvPicPr>
            <p:cNvPr id="2097193" name="object 18" descr="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3940806" y="1939337"/>
              <a:ext cx="231501" cy="251345"/>
            </a:xfrm>
            <a:prstGeom prst="rect"/>
          </p:spPr>
        </p:pic>
        <p:pic>
          <p:nvPicPr>
            <p:cNvPr id="2097194" name="object 19" descr="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4196511" y="1941747"/>
              <a:ext cx="222425" cy="251013"/>
            </a:xfrm>
            <a:prstGeom prst="rect"/>
          </p:spPr>
        </p:pic>
        <p:pic>
          <p:nvPicPr>
            <p:cNvPr id="2097195" name="object 20" descr="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4451374" y="1942412"/>
              <a:ext cx="213526" cy="248270"/>
            </a:xfrm>
            <a:prstGeom prst="rect"/>
          </p:spPr>
        </p:pic>
      </p:grpSp>
      <p:grpSp>
        <p:nvGrpSpPr>
          <p:cNvPr id="48" name="object 21" descr=""/>
          <p:cNvGrpSpPr/>
          <p:nvPr/>
        </p:nvGrpSpPr>
        <p:grpSpPr>
          <a:xfrm>
            <a:off x="4789088" y="1939004"/>
            <a:ext cx="509905" cy="255270"/>
            <a:chOff x="4789088" y="1939004"/>
            <a:chExt cx="509905" cy="255270"/>
          </a:xfrm>
        </p:grpSpPr>
        <p:pic>
          <p:nvPicPr>
            <p:cNvPr id="2097196" name="object 22" descr="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4789088" y="1940002"/>
              <a:ext cx="291621" cy="252343"/>
            </a:xfrm>
            <a:prstGeom prst="rect"/>
          </p:spPr>
        </p:pic>
        <p:sp>
          <p:nvSpPr>
            <p:cNvPr id="1048671" name="object 23" descr=""/>
            <p:cNvSpPr/>
            <p:nvPr/>
          </p:nvSpPr>
          <p:spPr>
            <a:xfrm>
              <a:off x="5074544" y="1939004"/>
              <a:ext cx="224790" cy="255270"/>
            </a:xfrm>
            <a:custGeom>
              <a:avLst/>
              <a:ahLst/>
              <a:rect l="l" t="t" r="r" b="b"/>
              <a:pathLst>
                <a:path w="224789" h="255269">
                  <a:moveTo>
                    <a:pt x="117057" y="255086"/>
                  </a:moveTo>
                  <a:lnTo>
                    <a:pt x="65638" y="246016"/>
                  </a:lnTo>
                  <a:lnTo>
                    <a:pt x="22009" y="218473"/>
                  </a:lnTo>
                  <a:lnTo>
                    <a:pt x="0" y="184769"/>
                  </a:lnTo>
                  <a:lnTo>
                    <a:pt x="2042" y="180862"/>
                  </a:lnTo>
                  <a:lnTo>
                    <a:pt x="13797" y="174545"/>
                  </a:lnTo>
                  <a:lnTo>
                    <a:pt x="20029" y="171941"/>
                  </a:lnTo>
                  <a:lnTo>
                    <a:pt x="33269" y="167841"/>
                  </a:lnTo>
                  <a:lnTo>
                    <a:pt x="38669" y="166816"/>
                  </a:lnTo>
                  <a:lnTo>
                    <a:pt x="47596" y="166816"/>
                  </a:lnTo>
                  <a:lnTo>
                    <a:pt x="50641" y="168477"/>
                  </a:lnTo>
                  <a:lnTo>
                    <a:pt x="51974" y="171802"/>
                  </a:lnTo>
                  <a:lnTo>
                    <a:pt x="61941" y="194202"/>
                  </a:lnTo>
                  <a:lnTo>
                    <a:pt x="76222" y="210203"/>
                  </a:lnTo>
                  <a:lnTo>
                    <a:pt x="94815" y="219803"/>
                  </a:lnTo>
                  <a:lnTo>
                    <a:pt x="117719" y="223003"/>
                  </a:lnTo>
                  <a:lnTo>
                    <a:pt x="124641" y="223003"/>
                  </a:lnTo>
                  <a:lnTo>
                    <a:pt x="161409" y="203609"/>
                  </a:lnTo>
                  <a:lnTo>
                    <a:pt x="163764" y="197707"/>
                  </a:lnTo>
                  <a:lnTo>
                    <a:pt x="163764" y="185738"/>
                  </a:lnTo>
                  <a:lnTo>
                    <a:pt x="128246" y="161376"/>
                  </a:lnTo>
                  <a:lnTo>
                    <a:pt x="85638" y="145465"/>
                  </a:lnTo>
                  <a:lnTo>
                    <a:pt x="73003" y="140592"/>
                  </a:lnTo>
                  <a:lnTo>
                    <a:pt x="34908" y="121890"/>
                  </a:lnTo>
                  <a:lnTo>
                    <a:pt x="7358" y="85828"/>
                  </a:lnTo>
                  <a:lnTo>
                    <a:pt x="6506" y="76468"/>
                  </a:lnTo>
                  <a:lnTo>
                    <a:pt x="7596" y="64659"/>
                  </a:lnTo>
                  <a:lnTo>
                    <a:pt x="33255" y="26556"/>
                  </a:lnTo>
                  <a:lnTo>
                    <a:pt x="67427" y="8727"/>
                  </a:lnTo>
                  <a:lnTo>
                    <a:pt x="106380" y="545"/>
                  </a:lnTo>
                  <a:lnTo>
                    <a:pt x="119383" y="0"/>
                  </a:lnTo>
                  <a:lnTo>
                    <a:pt x="135024" y="867"/>
                  </a:lnTo>
                  <a:lnTo>
                    <a:pt x="178640" y="13880"/>
                  </a:lnTo>
                  <a:lnTo>
                    <a:pt x="213428" y="42010"/>
                  </a:lnTo>
                  <a:lnTo>
                    <a:pt x="224354" y="59013"/>
                  </a:lnTo>
                  <a:lnTo>
                    <a:pt x="222444" y="62781"/>
                  </a:lnTo>
                  <a:lnTo>
                    <a:pt x="186924" y="77381"/>
                  </a:lnTo>
                  <a:lnTo>
                    <a:pt x="172033" y="63428"/>
                  </a:lnTo>
                  <a:lnTo>
                    <a:pt x="167007" y="54732"/>
                  </a:lnTo>
                  <a:lnTo>
                    <a:pt x="130409" y="32696"/>
                  </a:lnTo>
                  <a:lnTo>
                    <a:pt x="121123" y="32083"/>
                  </a:lnTo>
                  <a:lnTo>
                    <a:pt x="114392" y="32363"/>
                  </a:lnTo>
                  <a:lnTo>
                    <a:pt x="66878" y="53942"/>
                  </a:lnTo>
                  <a:lnTo>
                    <a:pt x="64108" y="59761"/>
                  </a:lnTo>
                  <a:lnTo>
                    <a:pt x="64108" y="71563"/>
                  </a:lnTo>
                  <a:lnTo>
                    <a:pt x="100665" y="98270"/>
                  </a:lnTo>
                  <a:lnTo>
                    <a:pt x="143564" y="114981"/>
                  </a:lnTo>
                  <a:lnTo>
                    <a:pt x="156032" y="120062"/>
                  </a:lnTo>
                  <a:lnTo>
                    <a:pt x="193478" y="139366"/>
                  </a:lnTo>
                  <a:lnTo>
                    <a:pt x="220609" y="175413"/>
                  </a:lnTo>
                  <a:lnTo>
                    <a:pt x="221451" y="184769"/>
                  </a:lnTo>
                  <a:lnTo>
                    <a:pt x="220380" y="196519"/>
                  </a:lnTo>
                  <a:lnTo>
                    <a:pt x="195379" y="232514"/>
                  </a:lnTo>
                  <a:lnTo>
                    <a:pt x="151587" y="251112"/>
                  </a:lnTo>
                  <a:lnTo>
                    <a:pt x="128398" y="254644"/>
                  </a:lnTo>
                  <a:lnTo>
                    <a:pt x="117057" y="2550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49" name="object 24" descr=""/>
          <p:cNvGrpSpPr/>
          <p:nvPr/>
        </p:nvGrpSpPr>
        <p:grpSpPr>
          <a:xfrm>
            <a:off x="5407842" y="1939337"/>
            <a:ext cx="1148715" cy="255270"/>
            <a:chOff x="5407842" y="1939337"/>
            <a:chExt cx="1148715" cy="255270"/>
          </a:xfrm>
        </p:grpSpPr>
        <p:pic>
          <p:nvPicPr>
            <p:cNvPr id="2097197" name="object 25" descr="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5407842" y="1939337"/>
              <a:ext cx="456771" cy="251345"/>
            </a:xfrm>
            <a:prstGeom prst="rect"/>
          </p:spPr>
        </p:pic>
        <p:pic>
          <p:nvPicPr>
            <p:cNvPr id="2097198" name="object 26" descr="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5888818" y="1942745"/>
              <a:ext cx="199568" cy="247938"/>
            </a:xfrm>
            <a:prstGeom prst="rect"/>
          </p:spPr>
        </p:pic>
        <p:sp>
          <p:nvSpPr>
            <p:cNvPr id="1048672" name="object 27" descr=""/>
            <p:cNvSpPr/>
            <p:nvPr/>
          </p:nvSpPr>
          <p:spPr>
            <a:xfrm>
              <a:off x="6093087" y="1939337"/>
              <a:ext cx="231775" cy="255270"/>
            </a:xfrm>
            <a:custGeom>
              <a:avLst/>
              <a:ahLst/>
              <a:rect l="l" t="t" r="r" b="b"/>
              <a:pathLst>
                <a:path w="231775" h="255269">
                  <a:moveTo>
                    <a:pt x="112205" y="254754"/>
                  </a:moveTo>
                  <a:lnTo>
                    <a:pt x="62460" y="245309"/>
                  </a:lnTo>
                  <a:lnTo>
                    <a:pt x="27155" y="218119"/>
                  </a:lnTo>
                  <a:lnTo>
                    <a:pt x="6686" y="177475"/>
                  </a:lnTo>
                  <a:lnTo>
                    <a:pt x="0" y="127168"/>
                  </a:lnTo>
                  <a:lnTo>
                    <a:pt x="409" y="113651"/>
                  </a:lnTo>
                  <a:lnTo>
                    <a:pt x="6563" y="71480"/>
                  </a:lnTo>
                  <a:lnTo>
                    <a:pt x="19578" y="28421"/>
                  </a:lnTo>
                  <a:lnTo>
                    <a:pt x="55464" y="3740"/>
                  </a:lnTo>
                  <a:lnTo>
                    <a:pt x="67711" y="3740"/>
                  </a:lnTo>
                  <a:lnTo>
                    <a:pt x="72363" y="4488"/>
                  </a:lnTo>
                  <a:lnTo>
                    <a:pt x="81234" y="7480"/>
                  </a:lnTo>
                  <a:lnTo>
                    <a:pt x="82284" y="10611"/>
                  </a:lnTo>
                  <a:lnTo>
                    <a:pt x="79957" y="15376"/>
                  </a:lnTo>
                  <a:lnTo>
                    <a:pt x="75072" y="26571"/>
                  </a:lnTo>
                  <a:lnTo>
                    <a:pt x="63663" y="67824"/>
                  </a:lnTo>
                  <a:lnTo>
                    <a:pt x="58051" y="114468"/>
                  </a:lnTo>
                  <a:lnTo>
                    <a:pt x="57677" y="129912"/>
                  </a:lnTo>
                  <a:lnTo>
                    <a:pt x="58530" y="150301"/>
                  </a:lnTo>
                  <a:lnTo>
                    <a:pt x="71314" y="197818"/>
                  </a:lnTo>
                  <a:lnTo>
                    <a:pt x="114286" y="222670"/>
                  </a:lnTo>
                  <a:lnTo>
                    <a:pt x="128634" y="221055"/>
                  </a:lnTo>
                  <a:lnTo>
                    <a:pt x="159329" y="196821"/>
                  </a:lnTo>
                  <a:lnTo>
                    <a:pt x="172734" y="147356"/>
                  </a:lnTo>
                  <a:lnTo>
                    <a:pt x="173628" y="126171"/>
                  </a:lnTo>
                  <a:lnTo>
                    <a:pt x="173238" y="111506"/>
                  </a:lnTo>
                  <a:lnTo>
                    <a:pt x="167396" y="66078"/>
                  </a:lnTo>
                  <a:lnTo>
                    <a:pt x="156018" y="24529"/>
                  </a:lnTo>
                  <a:lnTo>
                    <a:pt x="148888" y="7452"/>
                  </a:lnTo>
                  <a:lnTo>
                    <a:pt x="151517" y="3961"/>
                  </a:lnTo>
                  <a:lnTo>
                    <a:pt x="166819" y="803"/>
                  </a:lnTo>
                  <a:lnTo>
                    <a:pt x="173987" y="0"/>
                  </a:lnTo>
                  <a:lnTo>
                    <a:pt x="191832" y="0"/>
                  </a:lnTo>
                  <a:lnTo>
                    <a:pt x="198319" y="1939"/>
                  </a:lnTo>
                  <a:lnTo>
                    <a:pt x="200145" y="5818"/>
                  </a:lnTo>
                  <a:lnTo>
                    <a:pt x="207260" y="19527"/>
                  </a:lnTo>
                  <a:lnTo>
                    <a:pt x="223248" y="62088"/>
                  </a:lnTo>
                  <a:lnTo>
                    <a:pt x="230811" y="104805"/>
                  </a:lnTo>
                  <a:lnTo>
                    <a:pt x="231315" y="118691"/>
                  </a:lnTo>
                  <a:lnTo>
                    <a:pt x="230462" y="137023"/>
                  </a:lnTo>
                  <a:lnTo>
                    <a:pt x="217678" y="187096"/>
                  </a:lnTo>
                  <a:lnTo>
                    <a:pt x="189661" y="226415"/>
                  </a:lnTo>
                  <a:lnTo>
                    <a:pt x="147219" y="250161"/>
                  </a:lnTo>
                  <a:lnTo>
                    <a:pt x="130371" y="253606"/>
                  </a:lnTo>
                  <a:lnTo>
                    <a:pt x="112205" y="254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9" name="object 28" descr="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6356933" y="1942190"/>
              <a:ext cx="199568" cy="248492"/>
            </a:xfrm>
            <a:prstGeom prst="rect"/>
          </p:spPr>
        </p:pic>
      </p:grpSp>
      <p:pic>
        <p:nvPicPr>
          <p:cNvPr id="2097200" name="object 29" descr=""/>
          <p:cNvPicPr>
            <a:picLocks/>
          </p:cNvPicPr>
          <p:nvPr/>
        </p:nvPicPr>
        <p:blipFill>
          <a:blip xmlns:r="http://schemas.openxmlformats.org/officeDocument/2006/relationships" r:embed="rId12" cstate="print"/>
          <a:stretch>
            <a:fillRect/>
          </a:stretch>
        </p:blipFill>
        <p:spPr>
          <a:xfrm>
            <a:off x="1246917" y="2336193"/>
            <a:ext cx="2321847" cy="255086"/>
          </a:xfrm>
          <a:prstGeom prst="rect"/>
        </p:spPr>
      </p:pic>
      <p:pic>
        <p:nvPicPr>
          <p:cNvPr id="2097201" name="object 30" descr=""/>
          <p:cNvPicPr>
            <a:picLocks/>
          </p:cNvPicPr>
          <p:nvPr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>
            <a:off x="2042268" y="6036321"/>
            <a:ext cx="56741" cy="132395"/>
          </a:xfrm>
          <a:prstGeom prst="rect"/>
        </p:spPr>
      </p:pic>
      <p:sp>
        <p:nvSpPr>
          <p:cNvPr id="1048673" name="object 31" descr=""/>
          <p:cNvSpPr txBox="1"/>
          <p:nvPr/>
        </p:nvSpPr>
        <p:spPr>
          <a:xfrm>
            <a:off x="1061401" y="2485328"/>
            <a:ext cx="5040630" cy="3121026"/>
          </a:xfrm>
          <a:prstGeom prst="rect"/>
        </p:spPr>
        <p:txBody>
          <a:bodyPr bIns="0" lIns="0" rIns="0" rtlCol="0" tIns="17145" vert="horz" wrap="square">
            <a:spAutoFit/>
          </a:bodyPr>
          <a:p>
            <a:pPr algn="just" marL="12700" marR="86360">
              <a:lnSpc>
                <a:spcPct val="100000"/>
              </a:lnSpc>
              <a:spcBef>
                <a:spcPts val="135"/>
              </a:spcBef>
            </a:pPr>
            <a:r>
              <a:rPr dirty="0" sz="2050" spc="75">
                <a:latin typeface="Trebuchet MS"/>
                <a:cs typeface="Trebuchet MS"/>
              </a:rPr>
              <a:t>Conditional</a:t>
            </a:r>
            <a:r>
              <a:rPr dirty="0" sz="2050" spc="8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formatting</a:t>
            </a:r>
            <a:r>
              <a:rPr dirty="0" sz="2050" spc="60">
                <a:latin typeface="Trebuchet MS"/>
                <a:cs typeface="Trebuchet MS"/>
              </a:rPr>
              <a:t> </a:t>
            </a:r>
            <a:r>
              <a:rPr dirty="0" sz="2050" spc="90">
                <a:latin typeface="Trebuchet MS"/>
                <a:cs typeface="Trebuchet MS"/>
              </a:rPr>
              <a:t>in</a:t>
            </a:r>
            <a:r>
              <a:rPr dirty="0" sz="2050" spc="110">
                <a:latin typeface="Trebuchet MS"/>
                <a:cs typeface="Trebuchet MS"/>
              </a:rPr>
              <a:t> </a:t>
            </a:r>
            <a:r>
              <a:rPr dirty="0" sz="2050" spc="60">
                <a:latin typeface="Trebuchet MS"/>
                <a:cs typeface="Trebuchet MS"/>
              </a:rPr>
              <a:t>Excel</a:t>
            </a:r>
            <a:r>
              <a:rPr dirty="0" sz="2050" spc="80">
                <a:latin typeface="Trebuchet MS"/>
                <a:cs typeface="Trebuchet MS"/>
              </a:rPr>
              <a:t> </a:t>
            </a:r>
            <a:r>
              <a:rPr dirty="0" sz="2050" spc="50">
                <a:latin typeface="Trebuchet MS"/>
                <a:cs typeface="Trebuchet MS"/>
              </a:rPr>
              <a:t>lets</a:t>
            </a:r>
            <a:r>
              <a:rPr dirty="0" sz="2050" spc="60">
                <a:latin typeface="Trebuchet MS"/>
                <a:cs typeface="Trebuchet MS"/>
              </a:rPr>
              <a:t> </a:t>
            </a:r>
            <a:r>
              <a:rPr dirty="0" sz="2050" spc="50">
                <a:latin typeface="Trebuchet MS"/>
                <a:cs typeface="Trebuchet MS"/>
              </a:rPr>
              <a:t>you </a:t>
            </a:r>
            <a:r>
              <a:rPr dirty="0" sz="2050" spc="70">
                <a:latin typeface="Trebuchet MS"/>
                <a:cs typeface="Trebuchet MS"/>
              </a:rPr>
              <a:t>highlight</a:t>
            </a:r>
            <a:r>
              <a:rPr dirty="0" sz="2050" spc="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into</a:t>
            </a:r>
            <a:r>
              <a:rPr dirty="0" sz="2050" spc="1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or</a:t>
            </a:r>
            <a:r>
              <a:rPr dirty="0" sz="2050" spc="3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make</a:t>
            </a:r>
            <a:r>
              <a:rPr dirty="0" sz="2050" spc="2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data</a:t>
            </a:r>
            <a:r>
              <a:rPr dirty="0" sz="2050" spc="35">
                <a:latin typeface="Trebuchet MS"/>
                <a:cs typeface="Trebuchet MS"/>
              </a:rPr>
              <a:t> </a:t>
            </a:r>
            <a:r>
              <a:rPr dirty="0" sz="2050" spc="55">
                <a:latin typeface="Trebuchet MS"/>
                <a:cs typeface="Trebuchet MS"/>
              </a:rPr>
              <a:t>stand</a:t>
            </a:r>
            <a:r>
              <a:rPr dirty="0" sz="2050" spc="2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out</a:t>
            </a:r>
            <a:r>
              <a:rPr dirty="0" sz="2050" spc="5">
                <a:latin typeface="Trebuchet MS"/>
                <a:cs typeface="Trebuchet MS"/>
              </a:rPr>
              <a:t> </a:t>
            </a:r>
            <a:r>
              <a:rPr dirty="0" sz="2050" spc="90">
                <a:latin typeface="Trebuchet MS"/>
                <a:cs typeface="Trebuchet MS"/>
              </a:rPr>
              <a:t>by </a:t>
            </a:r>
            <a:r>
              <a:rPr dirty="0" sz="2050" spc="100">
                <a:latin typeface="Trebuchet MS"/>
                <a:cs typeface="Trebuchet MS"/>
              </a:rPr>
              <a:t>applying</a:t>
            </a:r>
            <a:r>
              <a:rPr dirty="0" sz="2050" spc="1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custom</a:t>
            </a:r>
            <a:r>
              <a:rPr dirty="0" sz="2050" spc="25">
                <a:latin typeface="Trebuchet MS"/>
                <a:cs typeface="Trebuchet MS"/>
              </a:rPr>
              <a:t> </a:t>
            </a:r>
            <a:r>
              <a:rPr dirty="0" sz="2050" spc="85">
                <a:latin typeface="Trebuchet MS"/>
                <a:cs typeface="Trebuchet MS"/>
              </a:rPr>
              <a:t>rules</a:t>
            </a:r>
            <a:r>
              <a:rPr dirty="0" sz="2050" spc="1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to</a:t>
            </a:r>
            <a:r>
              <a:rPr dirty="0" sz="2050" spc="25">
                <a:latin typeface="Trebuchet MS"/>
                <a:cs typeface="Trebuchet MS"/>
              </a:rPr>
              <a:t> </a:t>
            </a:r>
            <a:r>
              <a:rPr dirty="0" sz="2050" spc="75">
                <a:latin typeface="Trebuchet MS"/>
                <a:cs typeface="Trebuchet MS"/>
              </a:rPr>
              <a:t>cells</a:t>
            </a: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306070">
              <a:lnSpc>
                <a:spcPct val="100000"/>
              </a:lnSpc>
            </a:pPr>
            <a:r>
              <a:rPr dirty="0" sz="2050">
                <a:latin typeface="Trebuchet MS"/>
                <a:cs typeface="Trebuchet MS"/>
              </a:rPr>
              <a:t>The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 spc="50">
                <a:latin typeface="Trebuchet MS"/>
                <a:cs typeface="Trebuchet MS"/>
              </a:rPr>
              <a:t>formula</a:t>
            </a:r>
            <a:r>
              <a:rPr dirty="0" sz="2050" spc="5">
                <a:latin typeface="Trebuchet MS"/>
                <a:cs typeface="Trebuchet MS"/>
              </a:rPr>
              <a:t> </a:t>
            </a:r>
            <a:r>
              <a:rPr dirty="0" sz="2050" spc="185">
                <a:latin typeface="Trebuchet MS"/>
                <a:cs typeface="Trebuchet MS"/>
              </a:rPr>
              <a:t>is</a:t>
            </a:r>
            <a:r>
              <a:rPr dirty="0" sz="2050" spc="-3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often</a:t>
            </a:r>
            <a:r>
              <a:rPr dirty="0" sz="2050" spc="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=</a:t>
            </a:r>
            <a:r>
              <a:rPr dirty="0" sz="2050" spc="-20">
                <a:latin typeface="Trebuchet MS"/>
                <a:cs typeface="Trebuchet MS"/>
              </a:rPr>
              <a:t> </a:t>
            </a:r>
            <a:r>
              <a:rPr dirty="0" sz="2050" spc="165">
                <a:latin typeface="Trebuchet MS"/>
                <a:cs typeface="Trebuchet MS"/>
              </a:rPr>
              <a:t>FILTER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 spc="-160">
                <a:latin typeface="Trebuchet MS"/>
                <a:cs typeface="Trebuchet MS"/>
              </a:rPr>
              <a:t>(</a:t>
            </a:r>
            <a:r>
              <a:rPr dirty="0" sz="2050" spc="-25">
                <a:latin typeface="Trebuchet MS"/>
                <a:cs typeface="Trebuchet MS"/>
              </a:rPr>
              <a:t> </a:t>
            </a:r>
            <a:r>
              <a:rPr dirty="0" sz="2050" spc="90">
                <a:latin typeface="Trebuchet MS"/>
                <a:cs typeface="Trebuchet MS"/>
              </a:rPr>
              <a:t>array</a:t>
            </a:r>
            <a:r>
              <a:rPr dirty="0" sz="2050" spc="-40">
                <a:latin typeface="Trebuchet MS"/>
                <a:cs typeface="Trebuchet MS"/>
              </a:rPr>
              <a:t> </a:t>
            </a:r>
            <a:r>
              <a:rPr dirty="0" sz="2050" spc="-330">
                <a:latin typeface="Trebuchet MS"/>
                <a:cs typeface="Trebuchet MS"/>
              </a:rPr>
              <a:t>, </a:t>
            </a:r>
            <a:r>
              <a:rPr dirty="0" sz="2050">
                <a:latin typeface="Trebuchet MS"/>
                <a:cs typeface="Trebuchet MS"/>
              </a:rPr>
              <a:t>filter</a:t>
            </a:r>
            <a:r>
              <a:rPr dirty="0" sz="2050" spc="12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criteria,</a:t>
            </a:r>
            <a:r>
              <a:rPr dirty="0" sz="2050" spc="65">
                <a:latin typeface="Trebuchet MS"/>
                <a:cs typeface="Trebuchet MS"/>
              </a:rPr>
              <a:t> </a:t>
            </a:r>
            <a:r>
              <a:rPr dirty="0" sz="2050" spc="45">
                <a:latin typeface="Trebuchet MS"/>
                <a:cs typeface="Trebuchet MS"/>
              </a:rPr>
              <a:t>optional</a:t>
            </a:r>
            <a:r>
              <a:rPr dirty="0" sz="2050" spc="12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value)</a:t>
            </a: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50" spc="90">
                <a:latin typeface="Trebuchet MS"/>
                <a:cs typeface="Trebuchet MS"/>
              </a:rPr>
              <a:t>Pivot</a:t>
            </a:r>
            <a:r>
              <a:rPr dirty="0" sz="2050" spc="-3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table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 spc="90">
                <a:latin typeface="Trebuchet MS"/>
                <a:cs typeface="Trebuchet MS"/>
              </a:rPr>
              <a:t>in</a:t>
            </a:r>
            <a:r>
              <a:rPr dirty="0" sz="2050" spc="5">
                <a:latin typeface="Trebuchet MS"/>
                <a:cs typeface="Trebuchet MS"/>
              </a:rPr>
              <a:t> </a:t>
            </a:r>
            <a:r>
              <a:rPr dirty="0" sz="2050" spc="60">
                <a:latin typeface="Trebuchet MS"/>
                <a:cs typeface="Trebuchet MS"/>
              </a:rPr>
              <a:t>Excel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 spc="185">
                <a:latin typeface="Trebuchet MS"/>
                <a:cs typeface="Trebuchet MS"/>
              </a:rPr>
              <a:t>is</a:t>
            </a:r>
            <a:r>
              <a:rPr dirty="0" sz="2050" spc="-3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</a:t>
            </a:r>
            <a:r>
              <a:rPr dirty="0" sz="2050" spc="1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feature</a:t>
            </a:r>
            <a:r>
              <a:rPr dirty="0" sz="2050" spc="-2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that</a:t>
            </a:r>
            <a:r>
              <a:rPr dirty="0" sz="2050" spc="-25">
                <a:latin typeface="Trebuchet MS"/>
                <a:cs typeface="Trebuchet MS"/>
              </a:rPr>
              <a:t> </a:t>
            </a:r>
            <a:r>
              <a:rPr dirty="0" sz="2050" spc="-20">
                <a:latin typeface="Trebuchet MS"/>
                <a:cs typeface="Trebuchet MS"/>
              </a:rPr>
              <a:t>help </a:t>
            </a:r>
            <a:r>
              <a:rPr dirty="0" sz="2050" spc="75">
                <a:latin typeface="Trebuchet MS"/>
                <a:cs typeface="Trebuchet MS"/>
              </a:rPr>
              <a:t>you</a:t>
            </a:r>
            <a:r>
              <a:rPr dirty="0" sz="2050" spc="35">
                <a:latin typeface="Trebuchet MS"/>
                <a:cs typeface="Trebuchet MS"/>
              </a:rPr>
              <a:t> </a:t>
            </a:r>
            <a:r>
              <a:rPr dirty="0" sz="2050" spc="50">
                <a:latin typeface="Trebuchet MS"/>
                <a:cs typeface="Trebuchet MS"/>
              </a:rPr>
              <a:t>organize</a:t>
            </a:r>
            <a:r>
              <a:rPr dirty="0" sz="2050" spc="2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and</a:t>
            </a:r>
            <a:r>
              <a:rPr dirty="0" sz="2050" spc="20">
                <a:latin typeface="Trebuchet MS"/>
                <a:cs typeface="Trebuchet MS"/>
              </a:rPr>
              <a:t> </a:t>
            </a:r>
            <a:r>
              <a:rPr dirty="0" sz="2050" spc="45">
                <a:latin typeface="Trebuchet MS"/>
                <a:cs typeface="Trebuchet MS"/>
              </a:rPr>
              <a:t>summarize</a:t>
            </a:r>
            <a:r>
              <a:rPr dirty="0" sz="2050" spc="2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data</a:t>
            </a:r>
            <a:r>
              <a:rPr dirty="0" sz="2050" spc="45">
                <a:latin typeface="Trebuchet MS"/>
                <a:cs typeface="Trebuchet MS"/>
              </a:rPr>
              <a:t> </a:t>
            </a:r>
            <a:r>
              <a:rPr dirty="0" sz="2050" spc="90">
                <a:latin typeface="Trebuchet MS"/>
                <a:cs typeface="Trebuchet MS"/>
              </a:rPr>
              <a:t>in</a:t>
            </a:r>
            <a:r>
              <a:rPr dirty="0" sz="2050" spc="40">
                <a:latin typeface="Trebuchet MS"/>
                <a:cs typeface="Trebuchet MS"/>
              </a:rPr>
              <a:t> </a:t>
            </a:r>
            <a:r>
              <a:rPr dirty="0" sz="2050" spc="-50">
                <a:latin typeface="Trebuchet MS"/>
                <a:cs typeface="Trebuchet MS"/>
              </a:rPr>
              <a:t>a </a:t>
            </a:r>
            <a:r>
              <a:rPr dirty="0" sz="2050" spc="55">
                <a:latin typeface="Trebuchet MS"/>
                <a:cs typeface="Trebuchet MS"/>
              </a:rPr>
              <a:t>spread</a:t>
            </a:r>
            <a:r>
              <a:rPr dirty="0" sz="2050" spc="10">
                <a:latin typeface="Trebuchet MS"/>
                <a:cs typeface="Trebuchet MS"/>
              </a:rPr>
              <a:t> </a:t>
            </a:r>
            <a:r>
              <a:rPr dirty="0" sz="2050" spc="-20">
                <a:latin typeface="Trebuchet MS"/>
                <a:cs typeface="Trebuchet MS"/>
              </a:rPr>
              <a:t>sheet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48674" name="object 32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7620" vert="horz" wrap="square">
            <a:spAutoFit/>
          </a:bodyPr>
          <a:p>
            <a:pPr marL="946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55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91206" y="1611415"/>
            <a:ext cx="1543685" cy="338784"/>
          </a:xfrm>
          <a:prstGeom prst="rect"/>
        </p:spPr>
      </p:pic>
      <p:sp>
        <p:nvSpPr>
          <p:cNvPr id="1048675" name="object 3" descr=""/>
          <p:cNvSpPr/>
          <p:nvPr/>
        </p:nvSpPr>
        <p:spPr>
          <a:xfrm>
            <a:off x="3083979" y="1611426"/>
            <a:ext cx="1284605" cy="335915"/>
          </a:xfrm>
          <a:custGeom>
            <a:avLst/>
            <a:ahLst/>
            <a:rect l="l" t="t" r="r" b="b"/>
            <a:pathLst>
              <a:path w="1284604" h="335914">
                <a:moveTo>
                  <a:pt x="284708" y="153708"/>
                </a:moveTo>
                <a:lnTo>
                  <a:pt x="277025" y="98399"/>
                </a:lnTo>
                <a:lnTo>
                  <a:pt x="254000" y="57505"/>
                </a:lnTo>
                <a:lnTo>
                  <a:pt x="217106" y="29197"/>
                </a:lnTo>
                <a:lnTo>
                  <a:pt x="207010" y="24828"/>
                </a:lnTo>
                <a:lnTo>
                  <a:pt x="207010" y="155041"/>
                </a:lnTo>
                <a:lnTo>
                  <a:pt x="205778" y="177927"/>
                </a:lnTo>
                <a:lnTo>
                  <a:pt x="195859" y="217106"/>
                </a:lnTo>
                <a:lnTo>
                  <a:pt x="164211" y="259435"/>
                </a:lnTo>
                <a:lnTo>
                  <a:pt x="118351" y="282790"/>
                </a:lnTo>
                <a:lnTo>
                  <a:pt x="68376" y="289026"/>
                </a:lnTo>
                <a:lnTo>
                  <a:pt x="78473" y="42113"/>
                </a:lnTo>
                <a:lnTo>
                  <a:pt x="129768" y="47485"/>
                </a:lnTo>
                <a:lnTo>
                  <a:pt x="170891" y="66484"/>
                </a:lnTo>
                <a:lnTo>
                  <a:pt x="197980" y="101485"/>
                </a:lnTo>
                <a:lnTo>
                  <a:pt x="207010" y="155041"/>
                </a:lnTo>
                <a:lnTo>
                  <a:pt x="207010" y="24828"/>
                </a:lnTo>
                <a:lnTo>
                  <a:pt x="167563" y="11849"/>
                </a:lnTo>
                <a:lnTo>
                  <a:pt x="103479" y="2959"/>
                </a:lnTo>
                <a:lnTo>
                  <a:pt x="65265" y="736"/>
                </a:lnTo>
                <a:lnTo>
                  <a:pt x="22936" y="0"/>
                </a:lnTo>
                <a:lnTo>
                  <a:pt x="7645" y="0"/>
                </a:lnTo>
                <a:lnTo>
                  <a:pt x="0" y="3619"/>
                </a:lnTo>
                <a:lnTo>
                  <a:pt x="25" y="11849"/>
                </a:lnTo>
                <a:lnTo>
                  <a:pt x="7150" y="311073"/>
                </a:lnTo>
                <a:lnTo>
                  <a:pt x="7200" y="318795"/>
                </a:lnTo>
                <a:lnTo>
                  <a:pt x="9055" y="323189"/>
                </a:lnTo>
                <a:lnTo>
                  <a:pt x="12738" y="326364"/>
                </a:lnTo>
                <a:lnTo>
                  <a:pt x="16433" y="329476"/>
                </a:lnTo>
                <a:lnTo>
                  <a:pt x="21094" y="331025"/>
                </a:lnTo>
                <a:lnTo>
                  <a:pt x="26708" y="331025"/>
                </a:lnTo>
                <a:lnTo>
                  <a:pt x="70993" y="329107"/>
                </a:lnTo>
                <a:lnTo>
                  <a:pt x="110655" y="325145"/>
                </a:lnTo>
                <a:lnTo>
                  <a:pt x="176098" y="311073"/>
                </a:lnTo>
                <a:lnTo>
                  <a:pt x="222732" y="289026"/>
                </a:lnTo>
                <a:lnTo>
                  <a:pt x="224866" y="287807"/>
                </a:lnTo>
                <a:lnTo>
                  <a:pt x="258559" y="254558"/>
                </a:lnTo>
                <a:lnTo>
                  <a:pt x="278168" y="210172"/>
                </a:lnTo>
                <a:lnTo>
                  <a:pt x="283070" y="183451"/>
                </a:lnTo>
                <a:lnTo>
                  <a:pt x="284708" y="153708"/>
                </a:lnTo>
                <a:close/>
              </a:path>
              <a:path w="1284604" h="335914">
                <a:moveTo>
                  <a:pt x="508647" y="278599"/>
                </a:moveTo>
                <a:lnTo>
                  <a:pt x="474129" y="261912"/>
                </a:lnTo>
                <a:lnTo>
                  <a:pt x="456184" y="257619"/>
                </a:lnTo>
                <a:lnTo>
                  <a:pt x="450456" y="259435"/>
                </a:lnTo>
                <a:lnTo>
                  <a:pt x="449275" y="265417"/>
                </a:lnTo>
                <a:lnTo>
                  <a:pt x="447090" y="273329"/>
                </a:lnTo>
                <a:lnTo>
                  <a:pt x="421055" y="299554"/>
                </a:lnTo>
                <a:lnTo>
                  <a:pt x="411822" y="299554"/>
                </a:lnTo>
                <a:lnTo>
                  <a:pt x="376466" y="270954"/>
                </a:lnTo>
                <a:lnTo>
                  <a:pt x="372808" y="253009"/>
                </a:lnTo>
                <a:lnTo>
                  <a:pt x="378828" y="253974"/>
                </a:lnTo>
                <a:lnTo>
                  <a:pt x="385356" y="254660"/>
                </a:lnTo>
                <a:lnTo>
                  <a:pt x="392404" y="255079"/>
                </a:lnTo>
                <a:lnTo>
                  <a:pt x="399961" y="255219"/>
                </a:lnTo>
                <a:lnTo>
                  <a:pt x="414743" y="254571"/>
                </a:lnTo>
                <a:lnTo>
                  <a:pt x="454266" y="244906"/>
                </a:lnTo>
                <a:lnTo>
                  <a:pt x="491490" y="216763"/>
                </a:lnTo>
                <a:lnTo>
                  <a:pt x="504685" y="179082"/>
                </a:lnTo>
                <a:lnTo>
                  <a:pt x="503885" y="169443"/>
                </a:lnTo>
                <a:lnTo>
                  <a:pt x="503783" y="168668"/>
                </a:lnTo>
                <a:lnTo>
                  <a:pt x="501307" y="159575"/>
                </a:lnTo>
                <a:lnTo>
                  <a:pt x="497078" y="151155"/>
                </a:lnTo>
                <a:lnTo>
                  <a:pt x="495769" y="149491"/>
                </a:lnTo>
                <a:lnTo>
                  <a:pt x="491159" y="143624"/>
                </a:lnTo>
                <a:lnTo>
                  <a:pt x="457923" y="122567"/>
                </a:lnTo>
                <a:lnTo>
                  <a:pt x="449173" y="119888"/>
                </a:lnTo>
                <a:lnTo>
                  <a:pt x="449173" y="184848"/>
                </a:lnTo>
                <a:lnTo>
                  <a:pt x="446468" y="191490"/>
                </a:lnTo>
                <a:lnTo>
                  <a:pt x="409003" y="217474"/>
                </a:lnTo>
                <a:lnTo>
                  <a:pt x="380453" y="221081"/>
                </a:lnTo>
                <a:lnTo>
                  <a:pt x="374180" y="221081"/>
                </a:lnTo>
                <a:lnTo>
                  <a:pt x="371932" y="221691"/>
                </a:lnTo>
                <a:lnTo>
                  <a:pt x="380390" y="179311"/>
                </a:lnTo>
                <a:lnTo>
                  <a:pt x="409498" y="150698"/>
                </a:lnTo>
                <a:lnTo>
                  <a:pt x="418579" y="149491"/>
                </a:lnTo>
                <a:lnTo>
                  <a:pt x="426707" y="149491"/>
                </a:lnTo>
                <a:lnTo>
                  <a:pt x="433832" y="151930"/>
                </a:lnTo>
                <a:lnTo>
                  <a:pt x="446100" y="161683"/>
                </a:lnTo>
                <a:lnTo>
                  <a:pt x="449097" y="168668"/>
                </a:lnTo>
                <a:lnTo>
                  <a:pt x="449173" y="184848"/>
                </a:lnTo>
                <a:lnTo>
                  <a:pt x="449173" y="119888"/>
                </a:lnTo>
                <a:lnTo>
                  <a:pt x="448106" y="119557"/>
                </a:lnTo>
                <a:lnTo>
                  <a:pt x="438277" y="117411"/>
                </a:lnTo>
                <a:lnTo>
                  <a:pt x="428434" y="116128"/>
                </a:lnTo>
                <a:lnTo>
                  <a:pt x="418579" y="115697"/>
                </a:lnTo>
                <a:lnTo>
                  <a:pt x="401891" y="116573"/>
                </a:lnTo>
                <a:lnTo>
                  <a:pt x="357733" y="129768"/>
                </a:lnTo>
                <a:lnTo>
                  <a:pt x="324561" y="157327"/>
                </a:lnTo>
                <a:lnTo>
                  <a:pt x="305346" y="197154"/>
                </a:lnTo>
                <a:lnTo>
                  <a:pt x="301663" y="229069"/>
                </a:lnTo>
                <a:lnTo>
                  <a:pt x="302590" y="245275"/>
                </a:lnTo>
                <a:lnTo>
                  <a:pt x="316509" y="286245"/>
                </a:lnTo>
                <a:lnTo>
                  <a:pt x="344500" y="314845"/>
                </a:lnTo>
                <a:lnTo>
                  <a:pt x="382701" y="330301"/>
                </a:lnTo>
                <a:lnTo>
                  <a:pt x="412254" y="333235"/>
                </a:lnTo>
                <a:lnTo>
                  <a:pt x="426618" y="332460"/>
                </a:lnTo>
                <a:lnTo>
                  <a:pt x="467118" y="320713"/>
                </a:lnTo>
                <a:lnTo>
                  <a:pt x="498449" y="295783"/>
                </a:lnTo>
                <a:lnTo>
                  <a:pt x="505675" y="284810"/>
                </a:lnTo>
                <a:lnTo>
                  <a:pt x="508647" y="278599"/>
                </a:lnTo>
                <a:close/>
              </a:path>
              <a:path w="1284604" h="335914">
                <a:moveTo>
                  <a:pt x="745172" y="168668"/>
                </a:moveTo>
                <a:lnTo>
                  <a:pt x="710844" y="130086"/>
                </a:lnTo>
                <a:lnTo>
                  <a:pt x="670229" y="112255"/>
                </a:lnTo>
                <a:lnTo>
                  <a:pt x="636447" y="108927"/>
                </a:lnTo>
                <a:lnTo>
                  <a:pt x="623697" y="109435"/>
                </a:lnTo>
                <a:lnTo>
                  <a:pt x="586028" y="117017"/>
                </a:lnTo>
                <a:lnTo>
                  <a:pt x="544690" y="141185"/>
                </a:lnTo>
                <a:lnTo>
                  <a:pt x="528180" y="179082"/>
                </a:lnTo>
                <a:lnTo>
                  <a:pt x="528980" y="188468"/>
                </a:lnTo>
                <a:lnTo>
                  <a:pt x="554812" y="224523"/>
                </a:lnTo>
                <a:lnTo>
                  <a:pt x="589470" y="242976"/>
                </a:lnTo>
                <a:lnTo>
                  <a:pt x="627265" y="258305"/>
                </a:lnTo>
                <a:lnTo>
                  <a:pt x="638721" y="263144"/>
                </a:lnTo>
                <a:lnTo>
                  <a:pt x="647992" y="267512"/>
                </a:lnTo>
                <a:lnTo>
                  <a:pt x="655066" y="271399"/>
                </a:lnTo>
                <a:lnTo>
                  <a:pt x="663054" y="276275"/>
                </a:lnTo>
                <a:lnTo>
                  <a:pt x="667042" y="281520"/>
                </a:lnTo>
                <a:lnTo>
                  <a:pt x="667042" y="292747"/>
                </a:lnTo>
                <a:lnTo>
                  <a:pt x="631024" y="306412"/>
                </a:lnTo>
                <a:lnTo>
                  <a:pt x="613575" y="302895"/>
                </a:lnTo>
                <a:lnTo>
                  <a:pt x="599681" y="292341"/>
                </a:lnTo>
                <a:lnTo>
                  <a:pt x="589356" y="274751"/>
                </a:lnTo>
                <a:lnTo>
                  <a:pt x="582599" y="250126"/>
                </a:lnTo>
                <a:lnTo>
                  <a:pt x="518985" y="276275"/>
                </a:lnTo>
                <a:lnTo>
                  <a:pt x="554913" y="314553"/>
                </a:lnTo>
                <a:lnTo>
                  <a:pt x="600798" y="332270"/>
                </a:lnTo>
                <a:lnTo>
                  <a:pt x="637781" y="335572"/>
                </a:lnTo>
                <a:lnTo>
                  <a:pt x="648868" y="335140"/>
                </a:lnTo>
                <a:lnTo>
                  <a:pt x="694944" y="324713"/>
                </a:lnTo>
                <a:lnTo>
                  <a:pt x="731964" y="298983"/>
                </a:lnTo>
                <a:lnTo>
                  <a:pt x="741629" y="269849"/>
                </a:lnTo>
                <a:lnTo>
                  <a:pt x="740867" y="260781"/>
                </a:lnTo>
                <a:lnTo>
                  <a:pt x="716216" y="225907"/>
                </a:lnTo>
                <a:lnTo>
                  <a:pt x="671906" y="203962"/>
                </a:lnTo>
                <a:lnTo>
                  <a:pt x="645375" y="193675"/>
                </a:lnTo>
                <a:lnTo>
                  <a:pt x="633323" y="188556"/>
                </a:lnTo>
                <a:lnTo>
                  <a:pt x="623481" y="183921"/>
                </a:lnTo>
                <a:lnTo>
                  <a:pt x="615848" y="179743"/>
                </a:lnTo>
                <a:lnTo>
                  <a:pt x="607123" y="174434"/>
                </a:lnTo>
                <a:lnTo>
                  <a:pt x="602767" y="167995"/>
                </a:lnTo>
                <a:lnTo>
                  <a:pt x="602767" y="154406"/>
                </a:lnTo>
                <a:lnTo>
                  <a:pt x="638784" y="138074"/>
                </a:lnTo>
                <a:lnTo>
                  <a:pt x="647687" y="138798"/>
                </a:lnTo>
                <a:lnTo>
                  <a:pt x="677786" y="166954"/>
                </a:lnTo>
                <a:lnTo>
                  <a:pt x="685431" y="196481"/>
                </a:lnTo>
                <a:lnTo>
                  <a:pt x="745172" y="168668"/>
                </a:lnTo>
                <a:close/>
              </a:path>
              <a:path w="1284604" h="335914">
                <a:moveTo>
                  <a:pt x="967105" y="278599"/>
                </a:moveTo>
                <a:lnTo>
                  <a:pt x="932586" y="261912"/>
                </a:lnTo>
                <a:lnTo>
                  <a:pt x="914654" y="257619"/>
                </a:lnTo>
                <a:lnTo>
                  <a:pt x="908926" y="259435"/>
                </a:lnTo>
                <a:lnTo>
                  <a:pt x="907745" y="265417"/>
                </a:lnTo>
                <a:lnTo>
                  <a:pt x="905573" y="273329"/>
                </a:lnTo>
                <a:lnTo>
                  <a:pt x="876414" y="299008"/>
                </a:lnTo>
                <a:lnTo>
                  <a:pt x="869302" y="299554"/>
                </a:lnTo>
                <a:lnTo>
                  <a:pt x="860145" y="298475"/>
                </a:lnTo>
                <a:lnTo>
                  <a:pt x="828675" y="260845"/>
                </a:lnTo>
                <a:lnTo>
                  <a:pt x="825627" y="230835"/>
                </a:lnTo>
                <a:lnTo>
                  <a:pt x="826477" y="212140"/>
                </a:lnTo>
                <a:lnTo>
                  <a:pt x="839266" y="170332"/>
                </a:lnTo>
                <a:lnTo>
                  <a:pt x="872502" y="149491"/>
                </a:lnTo>
                <a:lnTo>
                  <a:pt x="879894" y="149491"/>
                </a:lnTo>
                <a:lnTo>
                  <a:pt x="904608" y="185102"/>
                </a:lnTo>
                <a:lnTo>
                  <a:pt x="910221" y="186766"/>
                </a:lnTo>
                <a:lnTo>
                  <a:pt x="948524" y="175653"/>
                </a:lnTo>
                <a:lnTo>
                  <a:pt x="933323" y="134493"/>
                </a:lnTo>
                <a:lnTo>
                  <a:pt x="885939" y="116459"/>
                </a:lnTo>
                <a:lnTo>
                  <a:pt x="872502" y="115697"/>
                </a:lnTo>
                <a:lnTo>
                  <a:pt x="855827" y="116573"/>
                </a:lnTo>
                <a:lnTo>
                  <a:pt x="811669" y="129768"/>
                </a:lnTo>
                <a:lnTo>
                  <a:pt x="778484" y="157327"/>
                </a:lnTo>
                <a:lnTo>
                  <a:pt x="759269" y="197154"/>
                </a:lnTo>
                <a:lnTo>
                  <a:pt x="755586" y="229069"/>
                </a:lnTo>
                <a:lnTo>
                  <a:pt x="756564" y="245097"/>
                </a:lnTo>
                <a:lnTo>
                  <a:pt x="771105" y="286029"/>
                </a:lnTo>
                <a:lnTo>
                  <a:pt x="800277" y="314833"/>
                </a:lnTo>
                <a:lnTo>
                  <a:pt x="839762" y="330301"/>
                </a:lnTo>
                <a:lnTo>
                  <a:pt x="869734" y="333235"/>
                </a:lnTo>
                <a:lnTo>
                  <a:pt x="884529" y="332460"/>
                </a:lnTo>
                <a:lnTo>
                  <a:pt x="925588" y="320713"/>
                </a:lnTo>
                <a:lnTo>
                  <a:pt x="956932" y="295783"/>
                </a:lnTo>
                <a:lnTo>
                  <a:pt x="964158" y="284810"/>
                </a:lnTo>
                <a:lnTo>
                  <a:pt x="967105" y="278599"/>
                </a:lnTo>
                <a:close/>
              </a:path>
              <a:path w="1284604" h="335914">
                <a:moveTo>
                  <a:pt x="1166304" y="153009"/>
                </a:moveTo>
                <a:lnTo>
                  <a:pt x="1137602" y="122783"/>
                </a:lnTo>
                <a:lnTo>
                  <a:pt x="1104468" y="113474"/>
                </a:lnTo>
                <a:lnTo>
                  <a:pt x="1087196" y="114427"/>
                </a:lnTo>
                <a:lnTo>
                  <a:pt x="1073505" y="117271"/>
                </a:lnTo>
                <a:lnTo>
                  <a:pt x="1063421" y="122021"/>
                </a:lnTo>
                <a:lnTo>
                  <a:pt x="1057135" y="128435"/>
                </a:lnTo>
                <a:lnTo>
                  <a:pt x="1057135" y="123558"/>
                </a:lnTo>
                <a:lnTo>
                  <a:pt x="1054849" y="120611"/>
                </a:lnTo>
                <a:lnTo>
                  <a:pt x="1045768" y="118541"/>
                </a:lnTo>
                <a:lnTo>
                  <a:pt x="1041133" y="118021"/>
                </a:lnTo>
                <a:lnTo>
                  <a:pt x="1036408" y="118021"/>
                </a:lnTo>
                <a:lnTo>
                  <a:pt x="989901" y="124409"/>
                </a:lnTo>
                <a:lnTo>
                  <a:pt x="984034" y="128841"/>
                </a:lnTo>
                <a:lnTo>
                  <a:pt x="984770" y="135204"/>
                </a:lnTo>
                <a:lnTo>
                  <a:pt x="996188" y="324599"/>
                </a:lnTo>
                <a:lnTo>
                  <a:pt x="996188" y="330060"/>
                </a:lnTo>
                <a:lnTo>
                  <a:pt x="1001255" y="332790"/>
                </a:lnTo>
                <a:lnTo>
                  <a:pt x="1018387" y="332790"/>
                </a:lnTo>
                <a:lnTo>
                  <a:pt x="1026617" y="331939"/>
                </a:lnTo>
                <a:lnTo>
                  <a:pt x="1045540" y="328549"/>
                </a:lnTo>
                <a:lnTo>
                  <a:pt x="1050264" y="325107"/>
                </a:lnTo>
                <a:lnTo>
                  <a:pt x="1050264" y="319938"/>
                </a:lnTo>
                <a:lnTo>
                  <a:pt x="1054366" y="210337"/>
                </a:lnTo>
                <a:lnTo>
                  <a:pt x="1069098" y="169659"/>
                </a:lnTo>
                <a:lnTo>
                  <a:pt x="1082332" y="155371"/>
                </a:lnTo>
                <a:lnTo>
                  <a:pt x="1094892" y="155371"/>
                </a:lnTo>
                <a:lnTo>
                  <a:pt x="1099058" y="157327"/>
                </a:lnTo>
                <a:lnTo>
                  <a:pt x="1102461" y="161239"/>
                </a:lnTo>
                <a:lnTo>
                  <a:pt x="1105865" y="165087"/>
                </a:lnTo>
                <a:lnTo>
                  <a:pt x="1108964" y="171691"/>
                </a:lnTo>
                <a:lnTo>
                  <a:pt x="1111681" y="180759"/>
                </a:lnTo>
                <a:lnTo>
                  <a:pt x="1114285" y="188988"/>
                </a:lnTo>
                <a:lnTo>
                  <a:pt x="1150315" y="171450"/>
                </a:lnTo>
                <a:lnTo>
                  <a:pt x="1165491" y="155371"/>
                </a:lnTo>
                <a:lnTo>
                  <a:pt x="1166304" y="153009"/>
                </a:lnTo>
                <a:close/>
              </a:path>
              <a:path w="1284604" h="335914">
                <a:moveTo>
                  <a:pt x="1274241" y="124561"/>
                </a:moveTo>
                <a:lnTo>
                  <a:pt x="1235849" y="115874"/>
                </a:lnTo>
                <a:lnTo>
                  <a:pt x="1228661" y="115697"/>
                </a:lnTo>
                <a:lnTo>
                  <a:pt x="1216634" y="116395"/>
                </a:lnTo>
                <a:lnTo>
                  <a:pt x="1208036" y="118516"/>
                </a:lnTo>
                <a:lnTo>
                  <a:pt x="1202880" y="122047"/>
                </a:lnTo>
                <a:lnTo>
                  <a:pt x="1201166" y="127000"/>
                </a:lnTo>
                <a:lnTo>
                  <a:pt x="1210259" y="324485"/>
                </a:lnTo>
                <a:lnTo>
                  <a:pt x="1210259" y="330022"/>
                </a:lnTo>
                <a:lnTo>
                  <a:pt x="1215351" y="332790"/>
                </a:lnTo>
                <a:lnTo>
                  <a:pt x="1232268" y="332790"/>
                </a:lnTo>
                <a:lnTo>
                  <a:pt x="1240409" y="331939"/>
                </a:lnTo>
                <a:lnTo>
                  <a:pt x="1259535" y="328549"/>
                </a:lnTo>
                <a:lnTo>
                  <a:pt x="1264335" y="325107"/>
                </a:lnTo>
                <a:lnTo>
                  <a:pt x="1264335" y="319938"/>
                </a:lnTo>
                <a:lnTo>
                  <a:pt x="1273429" y="130759"/>
                </a:lnTo>
                <a:lnTo>
                  <a:pt x="1274241" y="124561"/>
                </a:lnTo>
                <a:close/>
              </a:path>
              <a:path w="1284604" h="335914">
                <a:moveTo>
                  <a:pt x="1284287" y="34569"/>
                </a:moveTo>
                <a:lnTo>
                  <a:pt x="1254810" y="9525"/>
                </a:lnTo>
                <a:lnTo>
                  <a:pt x="1253921" y="11303"/>
                </a:lnTo>
                <a:lnTo>
                  <a:pt x="1246530" y="12661"/>
                </a:lnTo>
                <a:lnTo>
                  <a:pt x="1239545" y="16421"/>
                </a:lnTo>
                <a:lnTo>
                  <a:pt x="1232954" y="22580"/>
                </a:lnTo>
                <a:lnTo>
                  <a:pt x="1226769" y="31140"/>
                </a:lnTo>
                <a:lnTo>
                  <a:pt x="1228013" y="39827"/>
                </a:lnTo>
                <a:lnTo>
                  <a:pt x="1228623" y="43992"/>
                </a:lnTo>
                <a:lnTo>
                  <a:pt x="1228013" y="39827"/>
                </a:lnTo>
                <a:lnTo>
                  <a:pt x="1222971" y="32994"/>
                </a:lnTo>
                <a:lnTo>
                  <a:pt x="1216317" y="29248"/>
                </a:lnTo>
                <a:lnTo>
                  <a:pt x="1208049" y="28587"/>
                </a:lnTo>
                <a:lnTo>
                  <a:pt x="1198511" y="30848"/>
                </a:lnTo>
                <a:lnTo>
                  <a:pt x="1191996" y="35102"/>
                </a:lnTo>
                <a:lnTo>
                  <a:pt x="1188491" y="41325"/>
                </a:lnTo>
                <a:lnTo>
                  <a:pt x="1187983" y="49530"/>
                </a:lnTo>
                <a:lnTo>
                  <a:pt x="1188427" y="54965"/>
                </a:lnTo>
                <a:lnTo>
                  <a:pt x="1189240" y="62280"/>
                </a:lnTo>
                <a:lnTo>
                  <a:pt x="1193558" y="69037"/>
                </a:lnTo>
                <a:lnTo>
                  <a:pt x="1201394" y="75247"/>
                </a:lnTo>
                <a:lnTo>
                  <a:pt x="1213573" y="83273"/>
                </a:lnTo>
                <a:lnTo>
                  <a:pt x="1222641" y="92278"/>
                </a:lnTo>
                <a:lnTo>
                  <a:pt x="1228598" y="102273"/>
                </a:lnTo>
                <a:lnTo>
                  <a:pt x="1231430" y="113258"/>
                </a:lnTo>
                <a:lnTo>
                  <a:pt x="1238084" y="105778"/>
                </a:lnTo>
                <a:lnTo>
                  <a:pt x="1243647" y="99187"/>
                </a:lnTo>
                <a:lnTo>
                  <a:pt x="1248117" y="93472"/>
                </a:lnTo>
                <a:lnTo>
                  <a:pt x="1251483" y="88658"/>
                </a:lnTo>
                <a:lnTo>
                  <a:pt x="1266837" y="73596"/>
                </a:lnTo>
                <a:lnTo>
                  <a:pt x="1277442" y="59702"/>
                </a:lnTo>
                <a:lnTo>
                  <a:pt x="1281811" y="50203"/>
                </a:lnTo>
                <a:lnTo>
                  <a:pt x="1283296" y="46951"/>
                </a:lnTo>
                <a:lnTo>
                  <a:pt x="1283995" y="39560"/>
                </a:lnTo>
                <a:lnTo>
                  <a:pt x="1284249" y="36893"/>
                </a:lnTo>
                <a:lnTo>
                  <a:pt x="1284287" y="3456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grpSp>
        <p:nvGrpSpPr>
          <p:cNvPr id="51" name="object 4" descr=""/>
          <p:cNvGrpSpPr/>
          <p:nvPr/>
        </p:nvGrpSpPr>
        <p:grpSpPr>
          <a:xfrm>
            <a:off x="4414637" y="1620946"/>
            <a:ext cx="1047115" cy="434975"/>
            <a:chOff x="4414637" y="1620946"/>
            <a:chExt cx="1047115" cy="434975"/>
          </a:xfrm>
        </p:grpSpPr>
        <p:sp>
          <p:nvSpPr>
            <p:cNvPr id="1048676" name="object 5" descr=""/>
            <p:cNvSpPr/>
            <p:nvPr/>
          </p:nvSpPr>
          <p:spPr>
            <a:xfrm>
              <a:off x="4414634" y="1620951"/>
              <a:ext cx="530860" cy="434975"/>
            </a:xfrm>
            <a:custGeom>
              <a:avLst/>
              <a:ahLst/>
              <a:rect l="l" t="t" r="r" b="b"/>
              <a:pathLst>
                <a:path w="530860" h="434975">
                  <a:moveTo>
                    <a:pt x="236156" y="206794"/>
                  </a:moveTo>
                  <a:lnTo>
                    <a:pt x="229616" y="167436"/>
                  </a:lnTo>
                  <a:lnTo>
                    <a:pt x="210223" y="134200"/>
                  </a:lnTo>
                  <a:lnTo>
                    <a:pt x="195694" y="121577"/>
                  </a:lnTo>
                  <a:lnTo>
                    <a:pt x="190614" y="117919"/>
                  </a:lnTo>
                  <a:lnTo>
                    <a:pt x="178993" y="111810"/>
                  </a:lnTo>
                  <a:lnTo>
                    <a:pt x="166395" y="107442"/>
                  </a:lnTo>
                  <a:lnTo>
                    <a:pt x="166116" y="107391"/>
                  </a:lnTo>
                  <a:lnTo>
                    <a:pt x="166116" y="210007"/>
                  </a:lnTo>
                  <a:lnTo>
                    <a:pt x="165646" y="222491"/>
                  </a:lnTo>
                  <a:lnTo>
                    <a:pt x="154787" y="262585"/>
                  </a:lnTo>
                  <a:lnTo>
                    <a:pt x="122301" y="289471"/>
                  </a:lnTo>
                  <a:lnTo>
                    <a:pt x="116027" y="290029"/>
                  </a:lnTo>
                  <a:lnTo>
                    <a:pt x="103149" y="288340"/>
                  </a:lnTo>
                  <a:lnTo>
                    <a:pt x="91592" y="283286"/>
                  </a:lnTo>
                  <a:lnTo>
                    <a:pt x="81318" y="274878"/>
                  </a:lnTo>
                  <a:lnTo>
                    <a:pt x="72364" y="263093"/>
                  </a:lnTo>
                  <a:lnTo>
                    <a:pt x="74142" y="201371"/>
                  </a:lnTo>
                  <a:lnTo>
                    <a:pt x="94411" y="161137"/>
                  </a:lnTo>
                  <a:lnTo>
                    <a:pt x="124218" y="145846"/>
                  </a:lnTo>
                  <a:lnTo>
                    <a:pt x="132918" y="147002"/>
                  </a:lnTo>
                  <a:lnTo>
                    <a:pt x="163156" y="185102"/>
                  </a:lnTo>
                  <a:lnTo>
                    <a:pt x="166116" y="210007"/>
                  </a:lnTo>
                  <a:lnTo>
                    <a:pt x="166116" y="107391"/>
                  </a:lnTo>
                  <a:lnTo>
                    <a:pt x="152831" y="104825"/>
                  </a:lnTo>
                  <a:lnTo>
                    <a:pt x="138303" y="103949"/>
                  </a:lnTo>
                  <a:lnTo>
                    <a:pt x="118516" y="105054"/>
                  </a:lnTo>
                  <a:lnTo>
                    <a:pt x="101587" y="108356"/>
                  </a:lnTo>
                  <a:lnTo>
                    <a:pt x="87541" y="113868"/>
                  </a:lnTo>
                  <a:lnTo>
                    <a:pt x="76352" y="121577"/>
                  </a:lnTo>
                  <a:lnTo>
                    <a:pt x="76466" y="111633"/>
                  </a:lnTo>
                  <a:lnTo>
                    <a:pt x="70916" y="108496"/>
                  </a:lnTo>
                  <a:lnTo>
                    <a:pt x="59842" y="108496"/>
                  </a:lnTo>
                  <a:lnTo>
                    <a:pt x="21717" y="113817"/>
                  </a:lnTo>
                  <a:lnTo>
                    <a:pt x="0" y="128892"/>
                  </a:lnTo>
                  <a:lnTo>
                    <a:pt x="14516" y="426669"/>
                  </a:lnTo>
                  <a:lnTo>
                    <a:pt x="14516" y="432206"/>
                  </a:lnTo>
                  <a:lnTo>
                    <a:pt x="19456" y="434975"/>
                  </a:lnTo>
                  <a:lnTo>
                    <a:pt x="36372" y="434975"/>
                  </a:lnTo>
                  <a:lnTo>
                    <a:pt x="44615" y="434098"/>
                  </a:lnTo>
                  <a:lnTo>
                    <a:pt x="63525" y="430618"/>
                  </a:lnTo>
                  <a:lnTo>
                    <a:pt x="68249" y="427228"/>
                  </a:lnTo>
                  <a:lnTo>
                    <a:pt x="68249" y="422122"/>
                  </a:lnTo>
                  <a:lnTo>
                    <a:pt x="71145" y="313182"/>
                  </a:lnTo>
                  <a:lnTo>
                    <a:pt x="80327" y="317792"/>
                  </a:lnTo>
                  <a:lnTo>
                    <a:pt x="91706" y="321081"/>
                  </a:lnTo>
                  <a:lnTo>
                    <a:pt x="105270" y="323049"/>
                  </a:lnTo>
                  <a:lnTo>
                    <a:pt x="121018" y="323710"/>
                  </a:lnTo>
                  <a:lnTo>
                    <a:pt x="136144" y="322821"/>
                  </a:lnTo>
                  <a:lnTo>
                    <a:pt x="150736" y="320167"/>
                  </a:lnTo>
                  <a:lnTo>
                    <a:pt x="164795" y="315734"/>
                  </a:lnTo>
                  <a:lnTo>
                    <a:pt x="170345" y="313182"/>
                  </a:lnTo>
                  <a:lnTo>
                    <a:pt x="178308" y="309524"/>
                  </a:lnTo>
                  <a:lnTo>
                    <a:pt x="190868" y="301663"/>
                  </a:lnTo>
                  <a:lnTo>
                    <a:pt x="202082" y="292239"/>
                  </a:lnTo>
                  <a:lnTo>
                    <a:pt x="204063" y="290029"/>
                  </a:lnTo>
                  <a:lnTo>
                    <a:pt x="211924" y="281266"/>
                  </a:lnTo>
                  <a:lnTo>
                    <a:pt x="220421" y="268744"/>
                  </a:lnTo>
                  <a:lnTo>
                    <a:pt x="227304" y="254901"/>
                  </a:lnTo>
                  <a:lnTo>
                    <a:pt x="232219" y="239953"/>
                  </a:lnTo>
                  <a:lnTo>
                    <a:pt x="235165" y="223926"/>
                  </a:lnTo>
                  <a:lnTo>
                    <a:pt x="236156" y="206794"/>
                  </a:lnTo>
                  <a:close/>
                </a:path>
                <a:path w="530860" h="434975">
                  <a:moveTo>
                    <a:pt x="411619" y="107391"/>
                  </a:moveTo>
                  <a:lnTo>
                    <a:pt x="408927" y="103949"/>
                  </a:lnTo>
                  <a:lnTo>
                    <a:pt x="356997" y="103949"/>
                  </a:lnTo>
                  <a:lnTo>
                    <a:pt x="358876" y="59512"/>
                  </a:lnTo>
                  <a:lnTo>
                    <a:pt x="318198" y="46329"/>
                  </a:lnTo>
                  <a:lnTo>
                    <a:pt x="302780" y="47053"/>
                  </a:lnTo>
                  <a:lnTo>
                    <a:pt x="291769" y="49263"/>
                  </a:lnTo>
                  <a:lnTo>
                    <a:pt x="285165" y="52933"/>
                  </a:lnTo>
                  <a:lnTo>
                    <a:pt x="282968" y="58077"/>
                  </a:lnTo>
                  <a:lnTo>
                    <a:pt x="284619" y="103949"/>
                  </a:lnTo>
                  <a:lnTo>
                    <a:pt x="252412" y="103949"/>
                  </a:lnTo>
                  <a:lnTo>
                    <a:pt x="249199" y="107162"/>
                  </a:lnTo>
                  <a:lnTo>
                    <a:pt x="245351" y="120027"/>
                  </a:lnTo>
                  <a:lnTo>
                    <a:pt x="244386" y="125374"/>
                  </a:lnTo>
                  <a:lnTo>
                    <a:pt x="244386" y="136537"/>
                  </a:lnTo>
                  <a:lnTo>
                    <a:pt x="247053" y="139966"/>
                  </a:lnTo>
                  <a:lnTo>
                    <a:pt x="285508" y="139966"/>
                  </a:lnTo>
                  <a:lnTo>
                    <a:pt x="291604" y="320382"/>
                  </a:lnTo>
                  <a:lnTo>
                    <a:pt x="291604" y="326301"/>
                  </a:lnTo>
                  <a:lnTo>
                    <a:pt x="295783" y="329260"/>
                  </a:lnTo>
                  <a:lnTo>
                    <a:pt x="304126" y="329260"/>
                  </a:lnTo>
                  <a:lnTo>
                    <a:pt x="309549" y="328930"/>
                  </a:lnTo>
                  <a:lnTo>
                    <a:pt x="346900" y="316331"/>
                  </a:lnTo>
                  <a:lnTo>
                    <a:pt x="355447" y="139966"/>
                  </a:lnTo>
                  <a:lnTo>
                    <a:pt x="403567" y="139966"/>
                  </a:lnTo>
                  <a:lnTo>
                    <a:pt x="406819" y="136753"/>
                  </a:lnTo>
                  <a:lnTo>
                    <a:pt x="410654" y="123901"/>
                  </a:lnTo>
                  <a:lnTo>
                    <a:pt x="411619" y="118541"/>
                  </a:lnTo>
                  <a:lnTo>
                    <a:pt x="411619" y="107391"/>
                  </a:lnTo>
                  <a:close/>
                </a:path>
                <a:path w="530860" h="434975">
                  <a:moveTo>
                    <a:pt x="520458" y="115036"/>
                  </a:moveTo>
                  <a:lnTo>
                    <a:pt x="482066" y="106349"/>
                  </a:lnTo>
                  <a:lnTo>
                    <a:pt x="474878" y="106172"/>
                  </a:lnTo>
                  <a:lnTo>
                    <a:pt x="462851" y="106870"/>
                  </a:lnTo>
                  <a:lnTo>
                    <a:pt x="454253" y="108991"/>
                  </a:lnTo>
                  <a:lnTo>
                    <a:pt x="449097" y="112522"/>
                  </a:lnTo>
                  <a:lnTo>
                    <a:pt x="447382" y="117475"/>
                  </a:lnTo>
                  <a:lnTo>
                    <a:pt x="456476" y="314960"/>
                  </a:lnTo>
                  <a:lnTo>
                    <a:pt x="456476" y="320497"/>
                  </a:lnTo>
                  <a:lnTo>
                    <a:pt x="461568" y="323265"/>
                  </a:lnTo>
                  <a:lnTo>
                    <a:pt x="478485" y="323265"/>
                  </a:lnTo>
                  <a:lnTo>
                    <a:pt x="486613" y="322414"/>
                  </a:lnTo>
                  <a:lnTo>
                    <a:pt x="505752" y="319024"/>
                  </a:lnTo>
                  <a:lnTo>
                    <a:pt x="510552" y="315582"/>
                  </a:lnTo>
                  <a:lnTo>
                    <a:pt x="510552" y="310413"/>
                  </a:lnTo>
                  <a:lnTo>
                    <a:pt x="519645" y="121234"/>
                  </a:lnTo>
                  <a:lnTo>
                    <a:pt x="520458" y="115036"/>
                  </a:lnTo>
                  <a:close/>
                </a:path>
                <a:path w="530860" h="434975">
                  <a:moveTo>
                    <a:pt x="530504" y="25044"/>
                  </a:moveTo>
                  <a:lnTo>
                    <a:pt x="501015" y="0"/>
                  </a:lnTo>
                  <a:lnTo>
                    <a:pt x="500126" y="1778"/>
                  </a:lnTo>
                  <a:lnTo>
                    <a:pt x="492747" y="3136"/>
                  </a:lnTo>
                  <a:lnTo>
                    <a:pt x="485749" y="6896"/>
                  </a:lnTo>
                  <a:lnTo>
                    <a:pt x="479171" y="13055"/>
                  </a:lnTo>
                  <a:lnTo>
                    <a:pt x="472986" y="21615"/>
                  </a:lnTo>
                  <a:lnTo>
                    <a:pt x="474230" y="30302"/>
                  </a:lnTo>
                  <a:lnTo>
                    <a:pt x="474840" y="34467"/>
                  </a:lnTo>
                  <a:lnTo>
                    <a:pt x="474230" y="30302"/>
                  </a:lnTo>
                  <a:lnTo>
                    <a:pt x="469188" y="23469"/>
                  </a:lnTo>
                  <a:lnTo>
                    <a:pt x="462534" y="19723"/>
                  </a:lnTo>
                  <a:lnTo>
                    <a:pt x="454253" y="19062"/>
                  </a:lnTo>
                  <a:lnTo>
                    <a:pt x="444728" y="21323"/>
                  </a:lnTo>
                  <a:lnTo>
                    <a:pt x="438213" y="25577"/>
                  </a:lnTo>
                  <a:lnTo>
                    <a:pt x="434708" y="31800"/>
                  </a:lnTo>
                  <a:lnTo>
                    <a:pt x="434200" y="40005"/>
                  </a:lnTo>
                  <a:lnTo>
                    <a:pt x="434644" y="45440"/>
                  </a:lnTo>
                  <a:lnTo>
                    <a:pt x="435457" y="52755"/>
                  </a:lnTo>
                  <a:lnTo>
                    <a:pt x="439775" y="59512"/>
                  </a:lnTo>
                  <a:lnTo>
                    <a:pt x="447611" y="65722"/>
                  </a:lnTo>
                  <a:lnTo>
                    <a:pt x="459790" y="73748"/>
                  </a:lnTo>
                  <a:lnTo>
                    <a:pt x="468858" y="82753"/>
                  </a:lnTo>
                  <a:lnTo>
                    <a:pt x="474814" y="92748"/>
                  </a:lnTo>
                  <a:lnTo>
                    <a:pt x="477647" y="103733"/>
                  </a:lnTo>
                  <a:lnTo>
                    <a:pt x="484301" y="96253"/>
                  </a:lnTo>
                  <a:lnTo>
                    <a:pt x="489851" y="89662"/>
                  </a:lnTo>
                  <a:lnTo>
                    <a:pt x="494322" y="83947"/>
                  </a:lnTo>
                  <a:lnTo>
                    <a:pt x="497700" y="79133"/>
                  </a:lnTo>
                  <a:lnTo>
                    <a:pt x="513054" y="64071"/>
                  </a:lnTo>
                  <a:lnTo>
                    <a:pt x="523659" y="50177"/>
                  </a:lnTo>
                  <a:lnTo>
                    <a:pt x="528027" y="40678"/>
                  </a:lnTo>
                  <a:lnTo>
                    <a:pt x="529513" y="37426"/>
                  </a:lnTo>
                  <a:lnTo>
                    <a:pt x="530212" y="30035"/>
                  </a:lnTo>
                  <a:lnTo>
                    <a:pt x="530466" y="27368"/>
                  </a:lnTo>
                  <a:lnTo>
                    <a:pt x="530504" y="25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3" name="object 6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983855" y="1724897"/>
              <a:ext cx="477496" cy="220758"/>
            </a:xfrm>
            <a:prstGeom prst="rect"/>
          </p:spPr>
        </p:pic>
      </p:grpSp>
      <p:sp>
        <p:nvSpPr>
          <p:cNvPr id="1048677" name="object 7" descr=""/>
          <p:cNvSpPr txBox="1"/>
          <p:nvPr/>
        </p:nvSpPr>
        <p:spPr>
          <a:xfrm>
            <a:off x="1812176" y="2643002"/>
            <a:ext cx="3238500" cy="2021841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 marR="506095">
              <a:lnSpc>
                <a:spcPct val="100000"/>
              </a:lnSpc>
              <a:spcBef>
                <a:spcPts val="135"/>
              </a:spcBef>
            </a:pPr>
            <a:r>
              <a:rPr dirty="0" sz="2050" spc="55">
                <a:latin typeface="Trebuchet MS"/>
                <a:cs typeface="Trebuchet MS"/>
              </a:rPr>
              <a:t>Employee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 spc="285">
                <a:latin typeface="Trebuchet MS"/>
                <a:cs typeface="Trebuchet MS"/>
              </a:rPr>
              <a:t>-</a:t>
            </a:r>
            <a:r>
              <a:rPr dirty="0" sz="2050" spc="-20">
                <a:latin typeface="Trebuchet MS"/>
                <a:cs typeface="Trebuchet MS"/>
              </a:rPr>
              <a:t> </a:t>
            </a:r>
            <a:r>
              <a:rPr dirty="0" sz="2050" spc="55">
                <a:latin typeface="Trebuchet MS"/>
                <a:cs typeface="Trebuchet MS"/>
              </a:rPr>
              <a:t>kaggle </a:t>
            </a:r>
            <a:r>
              <a:rPr dirty="0" sz="2050" spc="45">
                <a:latin typeface="Trebuchet MS"/>
                <a:cs typeface="Trebuchet MS"/>
              </a:rPr>
              <a:t>Features</a:t>
            </a:r>
            <a:r>
              <a:rPr dirty="0" sz="2050" spc="-30">
                <a:latin typeface="Trebuchet MS"/>
                <a:cs typeface="Trebuchet MS"/>
              </a:rPr>
              <a:t> </a:t>
            </a:r>
            <a:r>
              <a:rPr dirty="0" sz="2050" spc="285">
                <a:latin typeface="Trebuchet MS"/>
                <a:cs typeface="Trebuchet MS"/>
              </a:rPr>
              <a:t>-</a:t>
            </a:r>
            <a:r>
              <a:rPr dirty="0" sz="2050" spc="-20">
                <a:latin typeface="Trebuchet MS"/>
                <a:cs typeface="Trebuchet MS"/>
              </a:rPr>
              <a:t> </a:t>
            </a:r>
            <a:r>
              <a:rPr dirty="0" sz="2050" spc="245">
                <a:latin typeface="Trebuchet MS"/>
                <a:cs typeface="Trebuchet MS"/>
              </a:rPr>
              <a:t>26 </a:t>
            </a:r>
            <a:r>
              <a:rPr dirty="0" sz="2050" spc="55">
                <a:latin typeface="Trebuchet MS"/>
                <a:cs typeface="Trebuchet MS"/>
              </a:rPr>
              <a:t>Employee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 spc="95">
                <a:latin typeface="Trebuchet MS"/>
                <a:cs typeface="Trebuchet MS"/>
              </a:rPr>
              <a:t>id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 spc="285">
                <a:latin typeface="Trebuchet MS"/>
                <a:cs typeface="Trebuchet MS"/>
              </a:rPr>
              <a:t>-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number </a:t>
            </a:r>
            <a:r>
              <a:rPr dirty="0" sz="2050" spc="50">
                <a:latin typeface="Trebuchet MS"/>
                <a:cs typeface="Trebuchet MS"/>
              </a:rPr>
              <a:t>Name</a:t>
            </a:r>
            <a:r>
              <a:rPr dirty="0" sz="2050" spc="-20">
                <a:latin typeface="Trebuchet MS"/>
                <a:cs typeface="Trebuchet MS"/>
              </a:rPr>
              <a:t> </a:t>
            </a:r>
            <a:r>
              <a:rPr dirty="0" sz="2050" spc="285">
                <a:latin typeface="Trebuchet MS"/>
                <a:cs typeface="Trebuchet MS"/>
              </a:rPr>
              <a:t>-</a:t>
            </a:r>
            <a:r>
              <a:rPr dirty="0" sz="2050" spc="-20">
                <a:latin typeface="Trebuchet MS"/>
                <a:cs typeface="Trebuchet MS"/>
              </a:rPr>
              <a:t> Text </a:t>
            </a:r>
            <a:r>
              <a:rPr dirty="0" sz="2050" spc="55">
                <a:latin typeface="Trebuchet MS"/>
                <a:cs typeface="Trebuchet MS"/>
              </a:rPr>
              <a:t>Employee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 spc="-20">
                <a:latin typeface="Trebuchet MS"/>
                <a:cs typeface="Trebuchet MS"/>
              </a:rPr>
              <a:t>type </a:t>
            </a:r>
            <a:r>
              <a:rPr dirty="0" sz="2050">
                <a:latin typeface="Trebuchet MS"/>
                <a:cs typeface="Trebuchet MS"/>
              </a:rPr>
              <a:t>Performance</a:t>
            </a:r>
            <a:r>
              <a:rPr dirty="0" sz="2050" spc="450">
                <a:latin typeface="Trebuchet MS"/>
                <a:cs typeface="Trebuchet MS"/>
              </a:rPr>
              <a:t> </a:t>
            </a:r>
            <a:r>
              <a:rPr dirty="0" sz="2050" spc="-20">
                <a:latin typeface="Trebuchet MS"/>
                <a:cs typeface="Trebuchet MS"/>
              </a:rPr>
              <a:t>level</a:t>
            </a:r>
            <a:endParaRPr sz="2050">
              <a:latin typeface="Trebuchet MS"/>
              <a:cs typeface="Trebuchet MS"/>
            </a:endParaRPr>
          </a:p>
          <a:p>
            <a:pPr marL="12700" marR="5080">
              <a:lnSpc>
                <a:spcPts val="2460"/>
              </a:lnSpc>
              <a:spcBef>
                <a:spcPts val="65"/>
              </a:spcBef>
            </a:pPr>
            <a:r>
              <a:rPr dirty="0" sz="2050">
                <a:latin typeface="Trebuchet MS"/>
                <a:cs typeface="Trebuchet MS"/>
              </a:rPr>
              <a:t>Gender</a:t>
            </a:r>
            <a:r>
              <a:rPr dirty="0" sz="2050" spc="70">
                <a:latin typeface="Trebuchet MS"/>
                <a:cs typeface="Trebuchet MS"/>
              </a:rPr>
              <a:t> </a:t>
            </a:r>
            <a:r>
              <a:rPr dirty="0" sz="2050" spc="285">
                <a:latin typeface="Trebuchet MS"/>
                <a:cs typeface="Trebuchet MS"/>
              </a:rPr>
              <a:t>-</a:t>
            </a:r>
            <a:r>
              <a:rPr dirty="0" sz="2050" spc="7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male</a:t>
            </a:r>
            <a:r>
              <a:rPr dirty="0" sz="2050" spc="7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and</a:t>
            </a:r>
            <a:r>
              <a:rPr dirty="0" sz="2050" spc="75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female </a:t>
            </a:r>
            <a:r>
              <a:rPr dirty="0" sz="2050" spc="55">
                <a:latin typeface="Trebuchet MS"/>
                <a:cs typeface="Trebuchet MS"/>
              </a:rPr>
              <a:t>Employee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 spc="70">
                <a:latin typeface="Trebuchet MS"/>
                <a:cs typeface="Trebuchet MS"/>
              </a:rPr>
              <a:t>rating</a:t>
            </a:r>
            <a:r>
              <a:rPr dirty="0" sz="2050" spc="-25">
                <a:latin typeface="Trebuchet MS"/>
                <a:cs typeface="Trebuchet MS"/>
              </a:rPr>
              <a:t> </a:t>
            </a:r>
            <a:r>
              <a:rPr dirty="0" sz="2050" spc="285">
                <a:latin typeface="Trebuchet MS"/>
                <a:cs typeface="Trebuchet MS"/>
              </a:rPr>
              <a:t>-</a:t>
            </a:r>
            <a:r>
              <a:rPr dirty="0" sz="2050" spc="-15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number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 descr=""/>
          <p:cNvSpPr txBox="1"/>
          <p:nvPr/>
        </p:nvSpPr>
        <p:spPr>
          <a:xfrm>
            <a:off x="1361370" y="6045608"/>
            <a:ext cx="584200" cy="12255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919"/>
              </a:lnSpc>
            </a:pPr>
            <a:r>
              <a:rPr dirty="0" sz="800" spc="7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2097204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019100" y="6061285"/>
            <a:ext cx="336697" cy="82844"/>
          </a:xfrm>
          <a:prstGeom prst="rect"/>
        </p:spPr>
      </p:pic>
      <p:pic>
        <p:nvPicPr>
          <p:cNvPr id="2097205" name="object 4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367719" y="6187066"/>
            <a:ext cx="336557" cy="76800"/>
          </a:xfrm>
          <a:prstGeom prst="rect"/>
        </p:spPr>
      </p:pic>
      <p:sp>
        <p:nvSpPr>
          <p:cNvPr id="1048679" name="object 5" descr=""/>
          <p:cNvSpPr/>
          <p:nvPr/>
        </p:nvSpPr>
        <p:spPr>
          <a:xfrm>
            <a:off x="7766032" y="5213577"/>
            <a:ext cx="340995" cy="340995"/>
          </a:xfrm>
          <a:custGeom>
            <a:avLst/>
            <a:ahLst/>
            <a:rect l="l" t="t" r="r" b="b"/>
            <a:pathLst>
              <a:path w="340995" h="340995">
                <a:moveTo>
                  <a:pt x="340447" y="340447"/>
                </a:moveTo>
                <a:lnTo>
                  <a:pt x="0" y="340447"/>
                </a:lnTo>
                <a:lnTo>
                  <a:pt x="0" y="0"/>
                </a:lnTo>
                <a:lnTo>
                  <a:pt x="340447" y="0"/>
                </a:lnTo>
                <a:lnTo>
                  <a:pt x="340447" y="340447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80" name="object 6" descr=""/>
          <p:cNvSpPr/>
          <p:nvPr/>
        </p:nvSpPr>
        <p:spPr>
          <a:xfrm>
            <a:off x="5787186" y="2482896"/>
            <a:ext cx="234315" cy="241300"/>
          </a:xfrm>
          <a:custGeom>
            <a:avLst/>
            <a:ahLst/>
            <a:rect l="l" t="t" r="r" b="b"/>
            <a:pathLst>
              <a:path w="234314" h="241300">
                <a:moveTo>
                  <a:pt x="234057" y="241150"/>
                </a:moveTo>
                <a:lnTo>
                  <a:pt x="0" y="241150"/>
                </a:lnTo>
                <a:lnTo>
                  <a:pt x="0" y="0"/>
                </a:lnTo>
                <a:lnTo>
                  <a:pt x="234057" y="0"/>
                </a:lnTo>
                <a:lnTo>
                  <a:pt x="234057" y="241150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81" name="object 7" descr=""/>
          <p:cNvSpPr/>
          <p:nvPr/>
        </p:nvSpPr>
        <p:spPr>
          <a:xfrm>
            <a:off x="7766032" y="5610754"/>
            <a:ext cx="135255" cy="135255"/>
          </a:xfrm>
          <a:custGeom>
            <a:avLst/>
            <a:ahLst/>
            <a:rect l="l" t="t" r="r" b="b"/>
            <a:pathLst>
              <a:path w="135254" h="135254">
                <a:moveTo>
                  <a:pt x="134760" y="134760"/>
                </a:moveTo>
                <a:lnTo>
                  <a:pt x="0" y="134760"/>
                </a:lnTo>
                <a:lnTo>
                  <a:pt x="0" y="0"/>
                </a:lnTo>
                <a:lnTo>
                  <a:pt x="134760" y="0"/>
                </a:lnTo>
                <a:lnTo>
                  <a:pt x="134760" y="13476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206" name="object 8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850700" y="3738309"/>
            <a:ext cx="1836990" cy="2546255"/>
          </a:xfrm>
          <a:prstGeom prst="rect"/>
        </p:spPr>
      </p:pic>
      <p:sp>
        <p:nvSpPr>
          <p:cNvPr id="1048682" name="object 9" descr=""/>
          <p:cNvSpPr/>
          <p:nvPr/>
        </p:nvSpPr>
        <p:spPr>
          <a:xfrm>
            <a:off x="1371257" y="1796757"/>
            <a:ext cx="798830" cy="295275"/>
          </a:xfrm>
          <a:custGeom>
            <a:avLst/>
            <a:ahLst/>
            <a:rect l="l" t="t" r="r" b="b"/>
            <a:pathLst>
              <a:path w="798830" h="295275">
                <a:moveTo>
                  <a:pt x="251548" y="24828"/>
                </a:moveTo>
                <a:lnTo>
                  <a:pt x="250736" y="19037"/>
                </a:lnTo>
                <a:lnTo>
                  <a:pt x="247573" y="6362"/>
                </a:lnTo>
                <a:lnTo>
                  <a:pt x="244462" y="3200"/>
                </a:lnTo>
                <a:lnTo>
                  <a:pt x="9156" y="0"/>
                </a:lnTo>
                <a:lnTo>
                  <a:pt x="5334" y="4787"/>
                </a:lnTo>
                <a:lnTo>
                  <a:pt x="1803" y="21323"/>
                </a:lnTo>
                <a:lnTo>
                  <a:pt x="800" y="27978"/>
                </a:lnTo>
                <a:lnTo>
                  <a:pt x="203" y="34315"/>
                </a:lnTo>
                <a:lnTo>
                  <a:pt x="0" y="40335"/>
                </a:lnTo>
                <a:lnTo>
                  <a:pt x="0" y="53009"/>
                </a:lnTo>
                <a:lnTo>
                  <a:pt x="3327" y="59347"/>
                </a:lnTo>
                <a:lnTo>
                  <a:pt x="9994" y="59347"/>
                </a:lnTo>
                <a:lnTo>
                  <a:pt x="92417" y="54102"/>
                </a:lnTo>
                <a:lnTo>
                  <a:pt x="98526" y="286740"/>
                </a:lnTo>
                <a:lnTo>
                  <a:pt x="98526" y="291846"/>
                </a:lnTo>
                <a:lnTo>
                  <a:pt x="102463" y="294398"/>
                </a:lnTo>
                <a:lnTo>
                  <a:pt x="116954" y="294398"/>
                </a:lnTo>
                <a:lnTo>
                  <a:pt x="125056" y="293141"/>
                </a:lnTo>
                <a:lnTo>
                  <a:pt x="144322" y="288036"/>
                </a:lnTo>
                <a:lnTo>
                  <a:pt x="149148" y="284213"/>
                </a:lnTo>
                <a:lnTo>
                  <a:pt x="149148" y="279171"/>
                </a:lnTo>
                <a:lnTo>
                  <a:pt x="158838" y="49745"/>
                </a:lnTo>
                <a:lnTo>
                  <a:pt x="243598" y="44221"/>
                </a:lnTo>
                <a:lnTo>
                  <a:pt x="248894" y="44221"/>
                </a:lnTo>
                <a:lnTo>
                  <a:pt x="251548" y="39497"/>
                </a:lnTo>
                <a:lnTo>
                  <a:pt x="251548" y="24828"/>
                </a:lnTo>
                <a:close/>
              </a:path>
              <a:path w="798830" h="295275">
                <a:moveTo>
                  <a:pt x="530606" y="6654"/>
                </a:moveTo>
                <a:lnTo>
                  <a:pt x="523875" y="3581"/>
                </a:lnTo>
                <a:lnTo>
                  <a:pt x="510425" y="3581"/>
                </a:lnTo>
                <a:lnTo>
                  <a:pt x="467436" y="9017"/>
                </a:lnTo>
                <a:lnTo>
                  <a:pt x="461746" y="12763"/>
                </a:lnTo>
                <a:lnTo>
                  <a:pt x="463207" y="147878"/>
                </a:lnTo>
                <a:lnTo>
                  <a:pt x="338404" y="150012"/>
                </a:lnTo>
                <a:lnTo>
                  <a:pt x="339953" y="8978"/>
                </a:lnTo>
                <a:lnTo>
                  <a:pt x="293801" y="2032"/>
                </a:lnTo>
                <a:lnTo>
                  <a:pt x="287108" y="2590"/>
                </a:lnTo>
                <a:lnTo>
                  <a:pt x="274307" y="4724"/>
                </a:lnTo>
                <a:lnTo>
                  <a:pt x="271106" y="7759"/>
                </a:lnTo>
                <a:lnTo>
                  <a:pt x="271106" y="12801"/>
                </a:lnTo>
                <a:lnTo>
                  <a:pt x="286232" y="286842"/>
                </a:lnTo>
                <a:lnTo>
                  <a:pt x="286232" y="291884"/>
                </a:lnTo>
                <a:lnTo>
                  <a:pt x="290144" y="294398"/>
                </a:lnTo>
                <a:lnTo>
                  <a:pt x="304558" y="294398"/>
                </a:lnTo>
                <a:lnTo>
                  <a:pt x="312674" y="293141"/>
                </a:lnTo>
                <a:lnTo>
                  <a:pt x="331939" y="288036"/>
                </a:lnTo>
                <a:lnTo>
                  <a:pt x="336753" y="284187"/>
                </a:lnTo>
                <a:lnTo>
                  <a:pt x="337820" y="189382"/>
                </a:lnTo>
                <a:lnTo>
                  <a:pt x="463791" y="192963"/>
                </a:lnTo>
                <a:lnTo>
                  <a:pt x="464947" y="287909"/>
                </a:lnTo>
                <a:lnTo>
                  <a:pt x="468922" y="291071"/>
                </a:lnTo>
                <a:lnTo>
                  <a:pt x="484835" y="294106"/>
                </a:lnTo>
                <a:lnTo>
                  <a:pt x="492201" y="294881"/>
                </a:lnTo>
                <a:lnTo>
                  <a:pt x="509981" y="294881"/>
                </a:lnTo>
                <a:lnTo>
                  <a:pt x="515467" y="292201"/>
                </a:lnTo>
                <a:lnTo>
                  <a:pt x="515467" y="286842"/>
                </a:lnTo>
                <a:lnTo>
                  <a:pt x="530606" y="12801"/>
                </a:lnTo>
                <a:lnTo>
                  <a:pt x="530606" y="6654"/>
                </a:lnTo>
                <a:close/>
              </a:path>
              <a:path w="798830" h="295275">
                <a:moveTo>
                  <a:pt x="798512" y="273392"/>
                </a:moveTo>
                <a:lnTo>
                  <a:pt x="786130" y="232765"/>
                </a:lnTo>
                <a:lnTo>
                  <a:pt x="773010" y="213918"/>
                </a:lnTo>
                <a:lnTo>
                  <a:pt x="767194" y="220510"/>
                </a:lnTo>
                <a:lnTo>
                  <a:pt x="762508" y="224624"/>
                </a:lnTo>
                <a:lnTo>
                  <a:pt x="719823" y="240880"/>
                </a:lnTo>
                <a:lnTo>
                  <a:pt x="673912" y="250278"/>
                </a:lnTo>
                <a:lnTo>
                  <a:pt x="634365" y="254927"/>
                </a:lnTo>
                <a:lnTo>
                  <a:pt x="625525" y="255130"/>
                </a:lnTo>
                <a:lnTo>
                  <a:pt x="628332" y="183654"/>
                </a:lnTo>
                <a:lnTo>
                  <a:pt x="733259" y="183654"/>
                </a:lnTo>
                <a:lnTo>
                  <a:pt x="736104" y="180428"/>
                </a:lnTo>
                <a:lnTo>
                  <a:pt x="739330" y="167436"/>
                </a:lnTo>
                <a:lnTo>
                  <a:pt x="740143" y="162102"/>
                </a:lnTo>
                <a:lnTo>
                  <a:pt x="740143" y="151434"/>
                </a:lnTo>
                <a:lnTo>
                  <a:pt x="737819" y="148170"/>
                </a:lnTo>
                <a:lnTo>
                  <a:pt x="629983" y="148170"/>
                </a:lnTo>
                <a:lnTo>
                  <a:pt x="634339" y="40335"/>
                </a:lnTo>
                <a:lnTo>
                  <a:pt x="687311" y="46101"/>
                </a:lnTo>
                <a:lnTo>
                  <a:pt x="726478" y="54800"/>
                </a:lnTo>
                <a:lnTo>
                  <a:pt x="764679" y="77381"/>
                </a:lnTo>
                <a:lnTo>
                  <a:pt x="769874" y="75768"/>
                </a:lnTo>
                <a:lnTo>
                  <a:pt x="785812" y="35877"/>
                </a:lnTo>
                <a:lnTo>
                  <a:pt x="790181" y="17843"/>
                </a:lnTo>
                <a:lnTo>
                  <a:pt x="790181" y="6070"/>
                </a:lnTo>
                <a:lnTo>
                  <a:pt x="787717" y="2806"/>
                </a:lnTo>
                <a:lnTo>
                  <a:pt x="589153" y="2806"/>
                </a:lnTo>
                <a:lnTo>
                  <a:pt x="583730" y="2552"/>
                </a:lnTo>
                <a:lnTo>
                  <a:pt x="578459" y="2946"/>
                </a:lnTo>
                <a:lnTo>
                  <a:pt x="568248" y="4940"/>
                </a:lnTo>
                <a:lnTo>
                  <a:pt x="565696" y="7721"/>
                </a:lnTo>
                <a:lnTo>
                  <a:pt x="565696" y="12319"/>
                </a:lnTo>
                <a:lnTo>
                  <a:pt x="571995" y="276847"/>
                </a:lnTo>
                <a:lnTo>
                  <a:pt x="571995" y="281762"/>
                </a:lnTo>
                <a:lnTo>
                  <a:pt x="573608" y="285610"/>
                </a:lnTo>
                <a:lnTo>
                  <a:pt x="580072" y="291096"/>
                </a:lnTo>
                <a:lnTo>
                  <a:pt x="584149" y="292455"/>
                </a:lnTo>
                <a:lnTo>
                  <a:pt x="589064" y="292455"/>
                </a:lnTo>
                <a:lnTo>
                  <a:pt x="796086" y="288480"/>
                </a:lnTo>
                <a:lnTo>
                  <a:pt x="798512" y="285216"/>
                </a:lnTo>
                <a:lnTo>
                  <a:pt x="798512" y="27339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grpSp>
        <p:nvGrpSpPr>
          <p:cNvPr id="53" name="object 10" descr=""/>
          <p:cNvGrpSpPr/>
          <p:nvPr/>
        </p:nvGrpSpPr>
        <p:grpSpPr>
          <a:xfrm>
            <a:off x="2297833" y="1795586"/>
            <a:ext cx="1445895" cy="297815"/>
            <a:chOff x="2297833" y="1795586"/>
            <a:chExt cx="1445895" cy="297815"/>
          </a:xfrm>
        </p:grpSpPr>
        <p:pic>
          <p:nvPicPr>
            <p:cNvPr id="2097207" name="object 11" descr="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2297833" y="1802568"/>
              <a:ext cx="126646" cy="95903"/>
            </a:xfrm>
            <a:prstGeom prst="rect"/>
          </p:spPr>
        </p:pic>
        <p:sp>
          <p:nvSpPr>
            <p:cNvPr id="1048683" name="object 12" descr=""/>
            <p:cNvSpPr/>
            <p:nvPr/>
          </p:nvSpPr>
          <p:spPr>
            <a:xfrm>
              <a:off x="2439924" y="1795589"/>
              <a:ext cx="1162685" cy="297815"/>
            </a:xfrm>
            <a:custGeom>
              <a:avLst/>
              <a:ahLst/>
              <a:rect l="l" t="t" r="r" b="b"/>
              <a:pathLst>
                <a:path w="1162685" h="297814">
                  <a:moveTo>
                    <a:pt x="423138" y="10312"/>
                  </a:moveTo>
                  <a:lnTo>
                    <a:pt x="420852" y="6692"/>
                  </a:lnTo>
                  <a:lnTo>
                    <a:pt x="408495" y="3911"/>
                  </a:lnTo>
                  <a:lnTo>
                    <a:pt x="402031" y="3200"/>
                  </a:lnTo>
                  <a:lnTo>
                    <a:pt x="388442" y="3365"/>
                  </a:lnTo>
                  <a:lnTo>
                    <a:pt x="353745" y="16103"/>
                  </a:lnTo>
                  <a:lnTo>
                    <a:pt x="301866" y="222262"/>
                  </a:lnTo>
                  <a:lnTo>
                    <a:pt x="241071" y="11544"/>
                  </a:lnTo>
                  <a:lnTo>
                    <a:pt x="239382" y="7023"/>
                  </a:lnTo>
                  <a:lnTo>
                    <a:pt x="234505" y="4394"/>
                  </a:lnTo>
                  <a:lnTo>
                    <a:pt x="226428" y="3683"/>
                  </a:lnTo>
                  <a:lnTo>
                    <a:pt x="224929" y="3365"/>
                  </a:lnTo>
                  <a:lnTo>
                    <a:pt x="222288" y="3200"/>
                  </a:lnTo>
                  <a:lnTo>
                    <a:pt x="212140" y="3200"/>
                  </a:lnTo>
                  <a:lnTo>
                    <a:pt x="127800" y="222262"/>
                  </a:lnTo>
                  <a:lnTo>
                    <a:pt x="73596" y="11734"/>
                  </a:lnTo>
                  <a:lnTo>
                    <a:pt x="71856" y="6311"/>
                  </a:lnTo>
                  <a:lnTo>
                    <a:pt x="63868" y="3594"/>
                  </a:lnTo>
                  <a:lnTo>
                    <a:pt x="49657" y="3594"/>
                  </a:lnTo>
                  <a:lnTo>
                    <a:pt x="4457" y="9512"/>
                  </a:lnTo>
                  <a:lnTo>
                    <a:pt x="0" y="13970"/>
                  </a:lnTo>
                  <a:lnTo>
                    <a:pt x="2908" y="20561"/>
                  </a:lnTo>
                  <a:lnTo>
                    <a:pt x="90957" y="285483"/>
                  </a:lnTo>
                  <a:lnTo>
                    <a:pt x="91871" y="288912"/>
                  </a:lnTo>
                  <a:lnTo>
                    <a:pt x="95935" y="291134"/>
                  </a:lnTo>
                  <a:lnTo>
                    <a:pt x="110413" y="293141"/>
                  </a:lnTo>
                  <a:lnTo>
                    <a:pt x="117716" y="293624"/>
                  </a:lnTo>
                  <a:lnTo>
                    <a:pt x="132524" y="293624"/>
                  </a:lnTo>
                  <a:lnTo>
                    <a:pt x="139865" y="293141"/>
                  </a:lnTo>
                  <a:lnTo>
                    <a:pt x="154343" y="291134"/>
                  </a:lnTo>
                  <a:lnTo>
                    <a:pt x="158419" y="288874"/>
                  </a:lnTo>
                  <a:lnTo>
                    <a:pt x="159321" y="285381"/>
                  </a:lnTo>
                  <a:lnTo>
                    <a:pt x="211874" y="105219"/>
                  </a:lnTo>
                  <a:lnTo>
                    <a:pt x="266471" y="285381"/>
                  </a:lnTo>
                  <a:lnTo>
                    <a:pt x="267373" y="288874"/>
                  </a:lnTo>
                  <a:lnTo>
                    <a:pt x="271449" y="291134"/>
                  </a:lnTo>
                  <a:lnTo>
                    <a:pt x="285927" y="293141"/>
                  </a:lnTo>
                  <a:lnTo>
                    <a:pt x="293268" y="293624"/>
                  </a:lnTo>
                  <a:lnTo>
                    <a:pt x="308140" y="293624"/>
                  </a:lnTo>
                  <a:lnTo>
                    <a:pt x="315468" y="293141"/>
                  </a:lnTo>
                  <a:lnTo>
                    <a:pt x="329958" y="291134"/>
                  </a:lnTo>
                  <a:lnTo>
                    <a:pt x="334022" y="288874"/>
                  </a:lnTo>
                  <a:lnTo>
                    <a:pt x="334937" y="285381"/>
                  </a:lnTo>
                  <a:lnTo>
                    <a:pt x="421525" y="16192"/>
                  </a:lnTo>
                  <a:lnTo>
                    <a:pt x="423138" y="10312"/>
                  </a:lnTo>
                  <a:close/>
                </a:path>
                <a:path w="1162685" h="297814">
                  <a:moveTo>
                    <a:pt x="722985" y="146431"/>
                  </a:moveTo>
                  <a:lnTo>
                    <a:pt x="718070" y="102717"/>
                  </a:lnTo>
                  <a:lnTo>
                    <a:pt x="703313" y="66040"/>
                  </a:lnTo>
                  <a:lnTo>
                    <a:pt x="681101" y="37439"/>
                  </a:lnTo>
                  <a:lnTo>
                    <a:pt x="680707" y="36995"/>
                  </a:lnTo>
                  <a:lnTo>
                    <a:pt x="667232" y="25641"/>
                  </a:lnTo>
                  <a:lnTo>
                    <a:pt x="655789" y="18567"/>
                  </a:lnTo>
                  <a:lnTo>
                    <a:pt x="655789" y="139636"/>
                  </a:lnTo>
                  <a:lnTo>
                    <a:pt x="655066" y="160616"/>
                  </a:lnTo>
                  <a:lnTo>
                    <a:pt x="644245" y="210616"/>
                  </a:lnTo>
                  <a:lnTo>
                    <a:pt x="615454" y="248831"/>
                  </a:lnTo>
                  <a:lnTo>
                    <a:pt x="579374" y="260172"/>
                  </a:lnTo>
                  <a:lnTo>
                    <a:pt x="565226" y="258686"/>
                  </a:lnTo>
                  <a:lnTo>
                    <a:pt x="529818" y="236410"/>
                  </a:lnTo>
                  <a:lnTo>
                    <a:pt x="511009" y="183781"/>
                  </a:lnTo>
                  <a:lnTo>
                    <a:pt x="509752" y="158737"/>
                  </a:lnTo>
                  <a:lnTo>
                    <a:pt x="510489" y="138417"/>
                  </a:lnTo>
                  <a:lnTo>
                    <a:pt x="521487" y="88925"/>
                  </a:lnTo>
                  <a:lnTo>
                    <a:pt x="542417" y="56565"/>
                  </a:lnTo>
                  <a:lnTo>
                    <a:pt x="578002" y="38188"/>
                  </a:lnTo>
                  <a:lnTo>
                    <a:pt x="587336" y="37439"/>
                  </a:lnTo>
                  <a:lnTo>
                    <a:pt x="601408" y="38963"/>
                  </a:lnTo>
                  <a:lnTo>
                    <a:pt x="636206" y="61963"/>
                  </a:lnTo>
                  <a:lnTo>
                    <a:pt x="654570" y="114858"/>
                  </a:lnTo>
                  <a:lnTo>
                    <a:pt x="655789" y="139636"/>
                  </a:lnTo>
                  <a:lnTo>
                    <a:pt x="655789" y="18567"/>
                  </a:lnTo>
                  <a:lnTo>
                    <a:pt x="620102" y="4102"/>
                  </a:lnTo>
                  <a:lnTo>
                    <a:pt x="586168" y="0"/>
                  </a:lnTo>
                  <a:lnTo>
                    <a:pt x="567867" y="1041"/>
                  </a:lnTo>
                  <a:lnTo>
                    <a:pt x="516255" y="16586"/>
                  </a:lnTo>
                  <a:lnTo>
                    <a:pt x="473964" y="51600"/>
                  </a:lnTo>
                  <a:lnTo>
                    <a:pt x="453961" y="86080"/>
                  </a:lnTo>
                  <a:lnTo>
                    <a:pt x="443738" y="128549"/>
                  </a:lnTo>
                  <a:lnTo>
                    <a:pt x="442455" y="152730"/>
                  </a:lnTo>
                  <a:lnTo>
                    <a:pt x="443725" y="176707"/>
                  </a:lnTo>
                  <a:lnTo>
                    <a:pt x="453809" y="218109"/>
                  </a:lnTo>
                  <a:lnTo>
                    <a:pt x="485584" y="263664"/>
                  </a:lnTo>
                  <a:lnTo>
                    <a:pt x="530021" y="289318"/>
                  </a:lnTo>
                  <a:lnTo>
                    <a:pt x="580148" y="297599"/>
                  </a:lnTo>
                  <a:lnTo>
                    <a:pt x="596722" y="296608"/>
                  </a:lnTo>
                  <a:lnTo>
                    <a:pt x="646188" y="281698"/>
                  </a:lnTo>
                  <a:lnTo>
                    <a:pt x="677341" y="260172"/>
                  </a:lnTo>
                  <a:lnTo>
                    <a:pt x="689343" y="247586"/>
                  </a:lnTo>
                  <a:lnTo>
                    <a:pt x="700989" y="231660"/>
                  </a:lnTo>
                  <a:lnTo>
                    <a:pt x="710615" y="213499"/>
                  </a:lnTo>
                  <a:lnTo>
                    <a:pt x="717486" y="193243"/>
                  </a:lnTo>
                  <a:lnTo>
                    <a:pt x="721614" y="170878"/>
                  </a:lnTo>
                  <a:lnTo>
                    <a:pt x="722985" y="146431"/>
                  </a:lnTo>
                  <a:close/>
                </a:path>
                <a:path w="1162685" h="297814">
                  <a:moveTo>
                    <a:pt x="1162672" y="10312"/>
                  </a:moveTo>
                  <a:lnTo>
                    <a:pt x="1160373" y="6692"/>
                  </a:lnTo>
                  <a:lnTo>
                    <a:pt x="1148029" y="3911"/>
                  </a:lnTo>
                  <a:lnTo>
                    <a:pt x="1141564" y="3200"/>
                  </a:lnTo>
                  <a:lnTo>
                    <a:pt x="1127975" y="3365"/>
                  </a:lnTo>
                  <a:lnTo>
                    <a:pt x="1093266" y="16103"/>
                  </a:lnTo>
                  <a:lnTo>
                    <a:pt x="1041387" y="222262"/>
                  </a:lnTo>
                  <a:lnTo>
                    <a:pt x="980592" y="11544"/>
                  </a:lnTo>
                  <a:lnTo>
                    <a:pt x="978916" y="7023"/>
                  </a:lnTo>
                  <a:lnTo>
                    <a:pt x="974026" y="4394"/>
                  </a:lnTo>
                  <a:lnTo>
                    <a:pt x="965949" y="3683"/>
                  </a:lnTo>
                  <a:lnTo>
                    <a:pt x="964463" y="3365"/>
                  </a:lnTo>
                  <a:lnTo>
                    <a:pt x="961809" y="3200"/>
                  </a:lnTo>
                  <a:lnTo>
                    <a:pt x="951661" y="3200"/>
                  </a:lnTo>
                  <a:lnTo>
                    <a:pt x="867333" y="222262"/>
                  </a:lnTo>
                  <a:lnTo>
                    <a:pt x="813117" y="11734"/>
                  </a:lnTo>
                  <a:lnTo>
                    <a:pt x="811377" y="6311"/>
                  </a:lnTo>
                  <a:lnTo>
                    <a:pt x="803402" y="3594"/>
                  </a:lnTo>
                  <a:lnTo>
                    <a:pt x="789178" y="3594"/>
                  </a:lnTo>
                  <a:lnTo>
                    <a:pt x="743978" y="9512"/>
                  </a:lnTo>
                  <a:lnTo>
                    <a:pt x="739533" y="13970"/>
                  </a:lnTo>
                  <a:lnTo>
                    <a:pt x="742429" y="20561"/>
                  </a:lnTo>
                  <a:lnTo>
                    <a:pt x="830491" y="285483"/>
                  </a:lnTo>
                  <a:lnTo>
                    <a:pt x="831392" y="288912"/>
                  </a:lnTo>
                  <a:lnTo>
                    <a:pt x="835456" y="291134"/>
                  </a:lnTo>
                  <a:lnTo>
                    <a:pt x="849934" y="293141"/>
                  </a:lnTo>
                  <a:lnTo>
                    <a:pt x="857250" y="293624"/>
                  </a:lnTo>
                  <a:lnTo>
                    <a:pt x="872045" y="293624"/>
                  </a:lnTo>
                  <a:lnTo>
                    <a:pt x="879386" y="293141"/>
                  </a:lnTo>
                  <a:lnTo>
                    <a:pt x="893864" y="291134"/>
                  </a:lnTo>
                  <a:lnTo>
                    <a:pt x="897940" y="288874"/>
                  </a:lnTo>
                  <a:lnTo>
                    <a:pt x="898855" y="285381"/>
                  </a:lnTo>
                  <a:lnTo>
                    <a:pt x="951395" y="105219"/>
                  </a:lnTo>
                  <a:lnTo>
                    <a:pt x="1005992" y="285381"/>
                  </a:lnTo>
                  <a:lnTo>
                    <a:pt x="1006906" y="288874"/>
                  </a:lnTo>
                  <a:lnTo>
                    <a:pt x="1010983" y="291134"/>
                  </a:lnTo>
                  <a:lnTo>
                    <a:pt x="1025461" y="293141"/>
                  </a:lnTo>
                  <a:lnTo>
                    <a:pt x="1032802" y="293624"/>
                  </a:lnTo>
                  <a:lnTo>
                    <a:pt x="1047661" y="293624"/>
                  </a:lnTo>
                  <a:lnTo>
                    <a:pt x="1055001" y="293141"/>
                  </a:lnTo>
                  <a:lnTo>
                    <a:pt x="1069479" y="291134"/>
                  </a:lnTo>
                  <a:lnTo>
                    <a:pt x="1073556" y="288874"/>
                  </a:lnTo>
                  <a:lnTo>
                    <a:pt x="1074458" y="285381"/>
                  </a:lnTo>
                  <a:lnTo>
                    <a:pt x="1161046" y="16192"/>
                  </a:lnTo>
                  <a:lnTo>
                    <a:pt x="1162672" y="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8" name="object 13" descr="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3617067" y="1802568"/>
              <a:ext cx="126646" cy="95903"/>
            </a:xfrm>
            <a:prstGeom prst="rect"/>
          </p:spPr>
        </p:pic>
      </p:grpSp>
      <p:sp>
        <p:nvSpPr>
          <p:cNvPr id="1048684" name="object 14" descr=""/>
          <p:cNvSpPr/>
          <p:nvPr/>
        </p:nvSpPr>
        <p:spPr>
          <a:xfrm>
            <a:off x="3896601" y="1798789"/>
            <a:ext cx="370205" cy="293370"/>
          </a:xfrm>
          <a:custGeom>
            <a:avLst/>
            <a:ahLst/>
            <a:rect l="l" t="t" r="r" b="b"/>
            <a:pathLst>
              <a:path w="370204" h="293369">
                <a:moveTo>
                  <a:pt x="70015" y="280314"/>
                </a:moveTo>
                <a:lnTo>
                  <a:pt x="69240" y="275005"/>
                </a:lnTo>
                <a:lnTo>
                  <a:pt x="59639" y="9702"/>
                </a:lnTo>
                <a:lnTo>
                  <a:pt x="59639" y="5880"/>
                </a:lnTo>
                <a:lnTo>
                  <a:pt x="57835" y="3403"/>
                </a:lnTo>
                <a:lnTo>
                  <a:pt x="50660" y="1003"/>
                </a:lnTo>
                <a:lnTo>
                  <a:pt x="46964" y="393"/>
                </a:lnTo>
                <a:lnTo>
                  <a:pt x="35725" y="393"/>
                </a:lnTo>
                <a:lnTo>
                  <a:pt x="27635" y="1625"/>
                </a:lnTo>
                <a:lnTo>
                  <a:pt x="10248" y="6527"/>
                </a:lnTo>
                <a:lnTo>
                  <a:pt x="5918" y="10502"/>
                </a:lnTo>
                <a:lnTo>
                  <a:pt x="5918" y="16002"/>
                </a:lnTo>
                <a:lnTo>
                  <a:pt x="0" y="281317"/>
                </a:lnTo>
                <a:lnTo>
                  <a:pt x="0" y="287134"/>
                </a:lnTo>
                <a:lnTo>
                  <a:pt x="5918" y="290042"/>
                </a:lnTo>
                <a:lnTo>
                  <a:pt x="17741" y="290042"/>
                </a:lnTo>
                <a:lnTo>
                  <a:pt x="25057" y="289826"/>
                </a:lnTo>
                <a:lnTo>
                  <a:pt x="33045" y="289166"/>
                </a:lnTo>
                <a:lnTo>
                  <a:pt x="41694" y="288074"/>
                </a:lnTo>
                <a:lnTo>
                  <a:pt x="51003" y="286550"/>
                </a:lnTo>
                <a:lnTo>
                  <a:pt x="63944" y="284162"/>
                </a:lnTo>
                <a:lnTo>
                  <a:pt x="70015" y="280314"/>
                </a:lnTo>
                <a:close/>
              </a:path>
              <a:path w="370204" h="293369">
                <a:moveTo>
                  <a:pt x="369951" y="4622"/>
                </a:moveTo>
                <a:lnTo>
                  <a:pt x="363220" y="1549"/>
                </a:lnTo>
                <a:lnTo>
                  <a:pt x="349770" y="1549"/>
                </a:lnTo>
                <a:lnTo>
                  <a:pt x="306781" y="6985"/>
                </a:lnTo>
                <a:lnTo>
                  <a:pt x="301104" y="10731"/>
                </a:lnTo>
                <a:lnTo>
                  <a:pt x="303339" y="199275"/>
                </a:lnTo>
                <a:lnTo>
                  <a:pt x="179311" y="10375"/>
                </a:lnTo>
                <a:lnTo>
                  <a:pt x="179311" y="6375"/>
                </a:lnTo>
                <a:lnTo>
                  <a:pt x="174980" y="3657"/>
                </a:lnTo>
                <a:lnTo>
                  <a:pt x="159804" y="1257"/>
                </a:lnTo>
                <a:lnTo>
                  <a:pt x="153263" y="558"/>
                </a:lnTo>
                <a:lnTo>
                  <a:pt x="146710" y="139"/>
                </a:lnTo>
                <a:lnTo>
                  <a:pt x="133146" y="0"/>
                </a:lnTo>
                <a:lnTo>
                  <a:pt x="126453" y="558"/>
                </a:lnTo>
                <a:lnTo>
                  <a:pt x="113652" y="2692"/>
                </a:lnTo>
                <a:lnTo>
                  <a:pt x="110451" y="5727"/>
                </a:lnTo>
                <a:lnTo>
                  <a:pt x="110451" y="10769"/>
                </a:lnTo>
                <a:lnTo>
                  <a:pt x="125577" y="284810"/>
                </a:lnTo>
                <a:lnTo>
                  <a:pt x="125577" y="289852"/>
                </a:lnTo>
                <a:lnTo>
                  <a:pt x="129501" y="292366"/>
                </a:lnTo>
                <a:lnTo>
                  <a:pt x="143903" y="292366"/>
                </a:lnTo>
                <a:lnTo>
                  <a:pt x="152019" y="291109"/>
                </a:lnTo>
                <a:lnTo>
                  <a:pt x="171284" y="286004"/>
                </a:lnTo>
                <a:lnTo>
                  <a:pt x="176098" y="282155"/>
                </a:lnTo>
                <a:lnTo>
                  <a:pt x="178231" y="85331"/>
                </a:lnTo>
                <a:lnTo>
                  <a:pt x="304774" y="283933"/>
                </a:lnTo>
                <a:lnTo>
                  <a:pt x="305892" y="287299"/>
                </a:lnTo>
                <a:lnTo>
                  <a:pt x="310108" y="289623"/>
                </a:lnTo>
                <a:lnTo>
                  <a:pt x="324929" y="292201"/>
                </a:lnTo>
                <a:lnTo>
                  <a:pt x="331876" y="292849"/>
                </a:lnTo>
                <a:lnTo>
                  <a:pt x="349326" y="292849"/>
                </a:lnTo>
                <a:lnTo>
                  <a:pt x="354812" y="290169"/>
                </a:lnTo>
                <a:lnTo>
                  <a:pt x="354812" y="284810"/>
                </a:lnTo>
                <a:lnTo>
                  <a:pt x="369951" y="10769"/>
                </a:lnTo>
                <a:lnTo>
                  <a:pt x="369951" y="462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85" name="object 15" descr=""/>
          <p:cNvSpPr/>
          <p:nvPr/>
        </p:nvSpPr>
        <p:spPr>
          <a:xfrm>
            <a:off x="4407776" y="1795589"/>
            <a:ext cx="845819" cy="297815"/>
          </a:xfrm>
          <a:custGeom>
            <a:avLst/>
            <a:ahLst/>
            <a:rect l="l" t="t" r="r" b="b"/>
            <a:pathLst>
              <a:path w="845820" h="297814">
                <a:moveTo>
                  <a:pt x="280530" y="146431"/>
                </a:moveTo>
                <a:lnTo>
                  <a:pt x="275602" y="102717"/>
                </a:lnTo>
                <a:lnTo>
                  <a:pt x="260845" y="66040"/>
                </a:lnTo>
                <a:lnTo>
                  <a:pt x="238645" y="37439"/>
                </a:lnTo>
                <a:lnTo>
                  <a:pt x="238252" y="36995"/>
                </a:lnTo>
                <a:lnTo>
                  <a:pt x="224777" y="25641"/>
                </a:lnTo>
                <a:lnTo>
                  <a:pt x="213334" y="18567"/>
                </a:lnTo>
                <a:lnTo>
                  <a:pt x="213334" y="139636"/>
                </a:lnTo>
                <a:lnTo>
                  <a:pt x="212610" y="160616"/>
                </a:lnTo>
                <a:lnTo>
                  <a:pt x="201790" y="210616"/>
                </a:lnTo>
                <a:lnTo>
                  <a:pt x="172999" y="248831"/>
                </a:lnTo>
                <a:lnTo>
                  <a:pt x="136918" y="260172"/>
                </a:lnTo>
                <a:lnTo>
                  <a:pt x="122770" y="258686"/>
                </a:lnTo>
                <a:lnTo>
                  <a:pt x="87376" y="236410"/>
                </a:lnTo>
                <a:lnTo>
                  <a:pt x="68554" y="183781"/>
                </a:lnTo>
                <a:lnTo>
                  <a:pt x="67297" y="158737"/>
                </a:lnTo>
                <a:lnTo>
                  <a:pt x="68033" y="138417"/>
                </a:lnTo>
                <a:lnTo>
                  <a:pt x="79032" y="88925"/>
                </a:lnTo>
                <a:lnTo>
                  <a:pt x="99961" y="56565"/>
                </a:lnTo>
                <a:lnTo>
                  <a:pt x="135534" y="38188"/>
                </a:lnTo>
                <a:lnTo>
                  <a:pt x="144868" y="37439"/>
                </a:lnTo>
                <a:lnTo>
                  <a:pt x="158940" y="38963"/>
                </a:lnTo>
                <a:lnTo>
                  <a:pt x="193738" y="61963"/>
                </a:lnTo>
                <a:lnTo>
                  <a:pt x="212102" y="114858"/>
                </a:lnTo>
                <a:lnTo>
                  <a:pt x="213334" y="139636"/>
                </a:lnTo>
                <a:lnTo>
                  <a:pt x="213334" y="18567"/>
                </a:lnTo>
                <a:lnTo>
                  <a:pt x="177647" y="4102"/>
                </a:lnTo>
                <a:lnTo>
                  <a:pt x="143713" y="0"/>
                </a:lnTo>
                <a:lnTo>
                  <a:pt x="125412" y="1041"/>
                </a:lnTo>
                <a:lnTo>
                  <a:pt x="73799" y="16586"/>
                </a:lnTo>
                <a:lnTo>
                  <a:pt x="31496" y="51600"/>
                </a:lnTo>
                <a:lnTo>
                  <a:pt x="11506" y="86080"/>
                </a:lnTo>
                <a:lnTo>
                  <a:pt x="1282" y="128549"/>
                </a:lnTo>
                <a:lnTo>
                  <a:pt x="0" y="152730"/>
                </a:lnTo>
                <a:lnTo>
                  <a:pt x="1257" y="176707"/>
                </a:lnTo>
                <a:lnTo>
                  <a:pt x="11353" y="218109"/>
                </a:lnTo>
                <a:lnTo>
                  <a:pt x="43129" y="263664"/>
                </a:lnTo>
                <a:lnTo>
                  <a:pt x="87566" y="289318"/>
                </a:lnTo>
                <a:lnTo>
                  <a:pt x="137693" y="297599"/>
                </a:lnTo>
                <a:lnTo>
                  <a:pt x="154254" y="296608"/>
                </a:lnTo>
                <a:lnTo>
                  <a:pt x="203733" y="281698"/>
                </a:lnTo>
                <a:lnTo>
                  <a:pt x="234886" y="260172"/>
                </a:lnTo>
                <a:lnTo>
                  <a:pt x="246875" y="247586"/>
                </a:lnTo>
                <a:lnTo>
                  <a:pt x="258521" y="231660"/>
                </a:lnTo>
                <a:lnTo>
                  <a:pt x="268147" y="213499"/>
                </a:lnTo>
                <a:lnTo>
                  <a:pt x="275031" y="193243"/>
                </a:lnTo>
                <a:lnTo>
                  <a:pt x="279158" y="170878"/>
                </a:lnTo>
                <a:lnTo>
                  <a:pt x="280530" y="146431"/>
                </a:lnTo>
                <a:close/>
              </a:path>
              <a:path w="845820" h="297814">
                <a:moveTo>
                  <a:pt x="573125" y="138861"/>
                </a:moveTo>
                <a:lnTo>
                  <a:pt x="567842" y="89649"/>
                </a:lnTo>
                <a:lnTo>
                  <a:pt x="552323" y="39446"/>
                </a:lnTo>
                <a:lnTo>
                  <a:pt x="536765" y="7175"/>
                </a:lnTo>
                <a:lnTo>
                  <a:pt x="534631" y="2654"/>
                </a:lnTo>
                <a:lnTo>
                  <a:pt x="527075" y="393"/>
                </a:lnTo>
                <a:lnTo>
                  <a:pt x="506260" y="393"/>
                </a:lnTo>
                <a:lnTo>
                  <a:pt x="497878" y="1333"/>
                </a:lnTo>
                <a:lnTo>
                  <a:pt x="480047" y="5016"/>
                </a:lnTo>
                <a:lnTo>
                  <a:pt x="476973" y="9080"/>
                </a:lnTo>
                <a:lnTo>
                  <a:pt x="479742" y="15417"/>
                </a:lnTo>
                <a:lnTo>
                  <a:pt x="485279" y="29006"/>
                </a:lnTo>
                <a:lnTo>
                  <a:pt x="498563" y="77482"/>
                </a:lnTo>
                <a:lnTo>
                  <a:pt x="505371" y="130479"/>
                </a:lnTo>
                <a:lnTo>
                  <a:pt x="505828" y="147586"/>
                </a:lnTo>
                <a:lnTo>
                  <a:pt x="504786" y="172300"/>
                </a:lnTo>
                <a:lnTo>
                  <a:pt x="496443" y="213525"/>
                </a:lnTo>
                <a:lnTo>
                  <a:pt x="467677" y="252628"/>
                </a:lnTo>
                <a:lnTo>
                  <a:pt x="436600" y="260172"/>
                </a:lnTo>
                <a:lnTo>
                  <a:pt x="420624" y="258356"/>
                </a:lnTo>
                <a:lnTo>
                  <a:pt x="386461" y="231178"/>
                </a:lnTo>
                <a:lnTo>
                  <a:pt x="371551" y="175742"/>
                </a:lnTo>
                <a:lnTo>
                  <a:pt x="370560" y="151955"/>
                </a:lnTo>
                <a:lnTo>
                  <a:pt x="370992" y="133934"/>
                </a:lnTo>
                <a:lnTo>
                  <a:pt x="377532" y="79514"/>
                </a:lnTo>
                <a:lnTo>
                  <a:pt x="390842" y="31394"/>
                </a:lnTo>
                <a:lnTo>
                  <a:pt x="399262" y="12776"/>
                </a:lnTo>
                <a:lnTo>
                  <a:pt x="398030" y="9118"/>
                </a:lnTo>
                <a:lnTo>
                  <a:pt x="387680" y="5626"/>
                </a:lnTo>
                <a:lnTo>
                  <a:pt x="382257" y="4749"/>
                </a:lnTo>
                <a:lnTo>
                  <a:pt x="370052" y="4940"/>
                </a:lnTo>
                <a:lnTo>
                  <a:pt x="332740" y="16967"/>
                </a:lnTo>
                <a:lnTo>
                  <a:pt x="315201" y="66954"/>
                </a:lnTo>
                <a:lnTo>
                  <a:pt x="305181" y="116903"/>
                </a:lnTo>
                <a:lnTo>
                  <a:pt x="303263" y="148755"/>
                </a:lnTo>
                <a:lnTo>
                  <a:pt x="304126" y="169430"/>
                </a:lnTo>
                <a:lnTo>
                  <a:pt x="311061" y="207441"/>
                </a:lnTo>
                <a:lnTo>
                  <a:pt x="334949" y="254863"/>
                </a:lnTo>
                <a:lnTo>
                  <a:pt x="376135" y="286588"/>
                </a:lnTo>
                <a:lnTo>
                  <a:pt x="412978" y="296379"/>
                </a:lnTo>
                <a:lnTo>
                  <a:pt x="434162" y="297599"/>
                </a:lnTo>
                <a:lnTo>
                  <a:pt x="455358" y="296265"/>
                </a:lnTo>
                <a:lnTo>
                  <a:pt x="493128" y="285546"/>
                </a:lnTo>
                <a:lnTo>
                  <a:pt x="537400" y="251079"/>
                </a:lnTo>
                <a:lnTo>
                  <a:pt x="564184" y="200152"/>
                </a:lnTo>
                <a:lnTo>
                  <a:pt x="572135" y="160248"/>
                </a:lnTo>
                <a:lnTo>
                  <a:pt x="573125" y="138861"/>
                </a:lnTo>
                <a:close/>
              </a:path>
              <a:path w="845820" h="297814">
                <a:moveTo>
                  <a:pt x="845794" y="91160"/>
                </a:moveTo>
                <a:lnTo>
                  <a:pt x="844003" y="73342"/>
                </a:lnTo>
                <a:lnTo>
                  <a:pt x="838619" y="57924"/>
                </a:lnTo>
                <a:lnTo>
                  <a:pt x="829652" y="44881"/>
                </a:lnTo>
                <a:lnTo>
                  <a:pt x="824179" y="40246"/>
                </a:lnTo>
                <a:lnTo>
                  <a:pt x="817092" y="34239"/>
                </a:lnTo>
                <a:lnTo>
                  <a:pt x="801776" y="25565"/>
                </a:lnTo>
                <a:lnTo>
                  <a:pt x="784529" y="18567"/>
                </a:lnTo>
                <a:lnTo>
                  <a:pt x="778979" y="17030"/>
                </a:lnTo>
                <a:lnTo>
                  <a:pt x="778979" y="92798"/>
                </a:lnTo>
                <a:lnTo>
                  <a:pt x="777138" y="107797"/>
                </a:lnTo>
                <a:lnTo>
                  <a:pt x="749414" y="139547"/>
                </a:lnTo>
                <a:lnTo>
                  <a:pt x="692594" y="152793"/>
                </a:lnTo>
                <a:lnTo>
                  <a:pt x="668058" y="153416"/>
                </a:lnTo>
                <a:lnTo>
                  <a:pt x="672795" y="40538"/>
                </a:lnTo>
                <a:lnTo>
                  <a:pt x="683564" y="40246"/>
                </a:lnTo>
                <a:lnTo>
                  <a:pt x="704227" y="40995"/>
                </a:lnTo>
                <a:lnTo>
                  <a:pt x="752995" y="52273"/>
                </a:lnTo>
                <a:lnTo>
                  <a:pt x="778979" y="92798"/>
                </a:lnTo>
                <a:lnTo>
                  <a:pt x="778979" y="17030"/>
                </a:lnTo>
                <a:lnTo>
                  <a:pt x="720852" y="7137"/>
                </a:lnTo>
                <a:lnTo>
                  <a:pt x="665873" y="4330"/>
                </a:lnTo>
                <a:lnTo>
                  <a:pt x="634301" y="3975"/>
                </a:lnTo>
                <a:lnTo>
                  <a:pt x="628192" y="3975"/>
                </a:lnTo>
                <a:lnTo>
                  <a:pt x="612736" y="4686"/>
                </a:lnTo>
                <a:lnTo>
                  <a:pt x="605015" y="7988"/>
                </a:lnTo>
                <a:lnTo>
                  <a:pt x="605142" y="18567"/>
                </a:lnTo>
                <a:lnTo>
                  <a:pt x="612127" y="285584"/>
                </a:lnTo>
                <a:lnTo>
                  <a:pt x="612190" y="293014"/>
                </a:lnTo>
                <a:lnTo>
                  <a:pt x="616102" y="295567"/>
                </a:lnTo>
                <a:lnTo>
                  <a:pt x="630262" y="295567"/>
                </a:lnTo>
                <a:lnTo>
                  <a:pt x="666496" y="189191"/>
                </a:lnTo>
                <a:lnTo>
                  <a:pt x="671563" y="189090"/>
                </a:lnTo>
                <a:lnTo>
                  <a:pt x="678319" y="188798"/>
                </a:lnTo>
                <a:lnTo>
                  <a:pt x="696950" y="187642"/>
                </a:lnTo>
                <a:lnTo>
                  <a:pt x="708253" y="196202"/>
                </a:lnTo>
                <a:lnTo>
                  <a:pt x="740092" y="229146"/>
                </a:lnTo>
                <a:lnTo>
                  <a:pt x="766749" y="270446"/>
                </a:lnTo>
                <a:lnTo>
                  <a:pt x="774039" y="285584"/>
                </a:lnTo>
                <a:lnTo>
                  <a:pt x="775792" y="289001"/>
                </a:lnTo>
                <a:lnTo>
                  <a:pt x="780783" y="291274"/>
                </a:lnTo>
                <a:lnTo>
                  <a:pt x="797344" y="293471"/>
                </a:lnTo>
                <a:lnTo>
                  <a:pt x="805713" y="294017"/>
                </a:lnTo>
                <a:lnTo>
                  <a:pt x="821105" y="294017"/>
                </a:lnTo>
                <a:lnTo>
                  <a:pt x="827659" y="293535"/>
                </a:lnTo>
                <a:lnTo>
                  <a:pt x="840143" y="291592"/>
                </a:lnTo>
                <a:lnTo>
                  <a:pt x="842721" y="288328"/>
                </a:lnTo>
                <a:lnTo>
                  <a:pt x="841629" y="282765"/>
                </a:lnTo>
                <a:lnTo>
                  <a:pt x="817422" y="233603"/>
                </a:lnTo>
                <a:lnTo>
                  <a:pt x="784898" y="193916"/>
                </a:lnTo>
                <a:lnTo>
                  <a:pt x="765695" y="177368"/>
                </a:lnTo>
                <a:lnTo>
                  <a:pt x="800735" y="165252"/>
                </a:lnTo>
                <a:lnTo>
                  <a:pt x="816838" y="153416"/>
                </a:lnTo>
                <a:lnTo>
                  <a:pt x="825766" y="146837"/>
                </a:lnTo>
                <a:lnTo>
                  <a:pt x="840790" y="122148"/>
                </a:lnTo>
                <a:lnTo>
                  <a:pt x="845794" y="9116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86" name="object 16" descr=""/>
          <p:cNvSpPr/>
          <p:nvPr/>
        </p:nvSpPr>
        <p:spPr>
          <a:xfrm>
            <a:off x="5371630" y="1795589"/>
            <a:ext cx="2070735" cy="297815"/>
          </a:xfrm>
          <a:custGeom>
            <a:avLst/>
            <a:ahLst/>
            <a:rect l="l" t="t" r="r" b="b"/>
            <a:pathLst>
              <a:path w="2070734" h="297814">
                <a:moveTo>
                  <a:pt x="261759" y="68846"/>
                </a:moveTo>
                <a:lnTo>
                  <a:pt x="237121" y="36144"/>
                </a:lnTo>
                <a:lnTo>
                  <a:pt x="192100" y="9118"/>
                </a:lnTo>
                <a:lnTo>
                  <a:pt x="139280" y="0"/>
                </a:lnTo>
                <a:lnTo>
                  <a:pt x="124104" y="635"/>
                </a:lnTo>
                <a:lnTo>
                  <a:pt x="78676" y="10185"/>
                </a:lnTo>
                <a:lnTo>
                  <a:pt x="38811" y="30988"/>
                </a:lnTo>
                <a:lnTo>
                  <a:pt x="12687" y="62725"/>
                </a:lnTo>
                <a:lnTo>
                  <a:pt x="7594" y="89217"/>
                </a:lnTo>
                <a:lnTo>
                  <a:pt x="8585" y="100139"/>
                </a:lnTo>
                <a:lnTo>
                  <a:pt x="31788" y="135382"/>
                </a:lnTo>
                <a:lnTo>
                  <a:pt x="72085" y="158661"/>
                </a:lnTo>
                <a:lnTo>
                  <a:pt x="139941" y="184467"/>
                </a:lnTo>
                <a:lnTo>
                  <a:pt x="157899" y="191706"/>
                </a:lnTo>
                <a:lnTo>
                  <a:pt x="191071" y="216700"/>
                </a:lnTo>
                <a:lnTo>
                  <a:pt x="191071" y="230657"/>
                </a:lnTo>
                <a:lnTo>
                  <a:pt x="153670" y="258787"/>
                </a:lnTo>
                <a:lnTo>
                  <a:pt x="145415" y="260172"/>
                </a:lnTo>
                <a:lnTo>
                  <a:pt x="137337" y="260172"/>
                </a:lnTo>
                <a:lnTo>
                  <a:pt x="88925" y="245237"/>
                </a:lnTo>
                <a:lnTo>
                  <a:pt x="60642" y="200444"/>
                </a:lnTo>
                <a:lnTo>
                  <a:pt x="59093" y="196557"/>
                </a:lnTo>
                <a:lnTo>
                  <a:pt x="55537" y="194627"/>
                </a:lnTo>
                <a:lnTo>
                  <a:pt x="16090" y="203644"/>
                </a:lnTo>
                <a:lnTo>
                  <a:pt x="0" y="215569"/>
                </a:lnTo>
                <a:lnTo>
                  <a:pt x="2070" y="220992"/>
                </a:lnTo>
                <a:lnTo>
                  <a:pt x="25679" y="254889"/>
                </a:lnTo>
                <a:lnTo>
                  <a:pt x="57924" y="278790"/>
                </a:lnTo>
                <a:lnTo>
                  <a:pt x="95910" y="292900"/>
                </a:lnTo>
                <a:lnTo>
                  <a:pt x="136563" y="297599"/>
                </a:lnTo>
                <a:lnTo>
                  <a:pt x="149809" y="297091"/>
                </a:lnTo>
                <a:lnTo>
                  <a:pt x="190677" y="289356"/>
                </a:lnTo>
                <a:lnTo>
                  <a:pt x="227952" y="271272"/>
                </a:lnTo>
                <a:lnTo>
                  <a:pt x="253365" y="241706"/>
                </a:lnTo>
                <a:lnTo>
                  <a:pt x="258368" y="215569"/>
                </a:lnTo>
                <a:lnTo>
                  <a:pt x="257378" y="204647"/>
                </a:lnTo>
                <a:lnTo>
                  <a:pt x="234518" y="169481"/>
                </a:lnTo>
                <a:lnTo>
                  <a:pt x="194945" y="145694"/>
                </a:lnTo>
                <a:lnTo>
                  <a:pt x="127304" y="118719"/>
                </a:lnTo>
                <a:lnTo>
                  <a:pt x="117449" y="114655"/>
                </a:lnTo>
                <a:lnTo>
                  <a:pt x="84201" y="95224"/>
                </a:lnTo>
                <a:lnTo>
                  <a:pt x="74790" y="83489"/>
                </a:lnTo>
                <a:lnTo>
                  <a:pt x="74790" y="69723"/>
                </a:lnTo>
                <a:lnTo>
                  <a:pt x="109893" y="42672"/>
                </a:lnTo>
                <a:lnTo>
                  <a:pt x="141312" y="37439"/>
                </a:lnTo>
                <a:lnTo>
                  <a:pt x="152146" y="38150"/>
                </a:lnTo>
                <a:lnTo>
                  <a:pt x="188010" y="55486"/>
                </a:lnTo>
                <a:lnTo>
                  <a:pt x="205613" y="85915"/>
                </a:lnTo>
                <a:lnTo>
                  <a:pt x="207556" y="88823"/>
                </a:lnTo>
                <a:lnTo>
                  <a:pt x="210337" y="90284"/>
                </a:lnTo>
                <a:lnTo>
                  <a:pt x="218084" y="90284"/>
                </a:lnTo>
                <a:lnTo>
                  <a:pt x="223812" y="89027"/>
                </a:lnTo>
                <a:lnTo>
                  <a:pt x="238480" y="83908"/>
                </a:lnTo>
                <a:lnTo>
                  <a:pt x="245618" y="80746"/>
                </a:lnTo>
                <a:lnTo>
                  <a:pt x="259524" y="73253"/>
                </a:lnTo>
                <a:lnTo>
                  <a:pt x="261759" y="68846"/>
                </a:lnTo>
                <a:close/>
              </a:path>
              <a:path w="2070734" h="297814">
                <a:moveTo>
                  <a:pt x="560730" y="146431"/>
                </a:moveTo>
                <a:lnTo>
                  <a:pt x="555802" y="102717"/>
                </a:lnTo>
                <a:lnTo>
                  <a:pt x="541045" y="66040"/>
                </a:lnTo>
                <a:lnTo>
                  <a:pt x="518845" y="37439"/>
                </a:lnTo>
                <a:lnTo>
                  <a:pt x="518452" y="36995"/>
                </a:lnTo>
                <a:lnTo>
                  <a:pt x="504964" y="25641"/>
                </a:lnTo>
                <a:lnTo>
                  <a:pt x="493522" y="18554"/>
                </a:lnTo>
                <a:lnTo>
                  <a:pt x="493522" y="139636"/>
                </a:lnTo>
                <a:lnTo>
                  <a:pt x="492810" y="160616"/>
                </a:lnTo>
                <a:lnTo>
                  <a:pt x="481990" y="210616"/>
                </a:lnTo>
                <a:lnTo>
                  <a:pt x="453199" y="248831"/>
                </a:lnTo>
                <a:lnTo>
                  <a:pt x="417118" y="260172"/>
                </a:lnTo>
                <a:lnTo>
                  <a:pt x="402971" y="258686"/>
                </a:lnTo>
                <a:lnTo>
                  <a:pt x="367576" y="236410"/>
                </a:lnTo>
                <a:lnTo>
                  <a:pt x="348742" y="183781"/>
                </a:lnTo>
                <a:lnTo>
                  <a:pt x="347497" y="158737"/>
                </a:lnTo>
                <a:lnTo>
                  <a:pt x="348234" y="138417"/>
                </a:lnTo>
                <a:lnTo>
                  <a:pt x="359232" y="88925"/>
                </a:lnTo>
                <a:lnTo>
                  <a:pt x="380149" y="56565"/>
                </a:lnTo>
                <a:lnTo>
                  <a:pt x="415734" y="38188"/>
                </a:lnTo>
                <a:lnTo>
                  <a:pt x="425069" y="37439"/>
                </a:lnTo>
                <a:lnTo>
                  <a:pt x="439140" y="38963"/>
                </a:lnTo>
                <a:lnTo>
                  <a:pt x="473938" y="61963"/>
                </a:lnTo>
                <a:lnTo>
                  <a:pt x="492302" y="114858"/>
                </a:lnTo>
                <a:lnTo>
                  <a:pt x="493522" y="139636"/>
                </a:lnTo>
                <a:lnTo>
                  <a:pt x="493522" y="18554"/>
                </a:lnTo>
                <a:lnTo>
                  <a:pt x="457847" y="4102"/>
                </a:lnTo>
                <a:lnTo>
                  <a:pt x="423900" y="0"/>
                </a:lnTo>
                <a:lnTo>
                  <a:pt x="405612" y="1041"/>
                </a:lnTo>
                <a:lnTo>
                  <a:pt x="353987" y="16586"/>
                </a:lnTo>
                <a:lnTo>
                  <a:pt x="311696" y="51600"/>
                </a:lnTo>
                <a:lnTo>
                  <a:pt x="291706" y="86080"/>
                </a:lnTo>
                <a:lnTo>
                  <a:pt x="281482" y="128549"/>
                </a:lnTo>
                <a:lnTo>
                  <a:pt x="280200" y="152730"/>
                </a:lnTo>
                <a:lnTo>
                  <a:pt x="281457" y="176707"/>
                </a:lnTo>
                <a:lnTo>
                  <a:pt x="291541" y="218109"/>
                </a:lnTo>
                <a:lnTo>
                  <a:pt x="323316" y="263664"/>
                </a:lnTo>
                <a:lnTo>
                  <a:pt x="367766" y="289318"/>
                </a:lnTo>
                <a:lnTo>
                  <a:pt x="417893" y="297599"/>
                </a:lnTo>
                <a:lnTo>
                  <a:pt x="434454" y="296608"/>
                </a:lnTo>
                <a:lnTo>
                  <a:pt x="483933" y="281698"/>
                </a:lnTo>
                <a:lnTo>
                  <a:pt x="515086" y="260172"/>
                </a:lnTo>
                <a:lnTo>
                  <a:pt x="527075" y="247586"/>
                </a:lnTo>
                <a:lnTo>
                  <a:pt x="538721" y="231660"/>
                </a:lnTo>
                <a:lnTo>
                  <a:pt x="548347" y="213499"/>
                </a:lnTo>
                <a:lnTo>
                  <a:pt x="555218" y="193243"/>
                </a:lnTo>
                <a:lnTo>
                  <a:pt x="559346" y="170878"/>
                </a:lnTo>
                <a:lnTo>
                  <a:pt x="560730" y="146431"/>
                </a:lnTo>
                <a:close/>
              </a:path>
              <a:path w="2070734" h="297814">
                <a:moveTo>
                  <a:pt x="823925" y="274561"/>
                </a:moveTo>
                <a:lnTo>
                  <a:pt x="811555" y="233934"/>
                </a:lnTo>
                <a:lnTo>
                  <a:pt x="798423" y="215087"/>
                </a:lnTo>
                <a:lnTo>
                  <a:pt x="792607" y="221678"/>
                </a:lnTo>
                <a:lnTo>
                  <a:pt x="787920" y="225793"/>
                </a:lnTo>
                <a:lnTo>
                  <a:pt x="745236" y="242049"/>
                </a:lnTo>
                <a:lnTo>
                  <a:pt x="699325" y="251447"/>
                </a:lnTo>
                <a:lnTo>
                  <a:pt x="659777" y="256095"/>
                </a:lnTo>
                <a:lnTo>
                  <a:pt x="650938" y="256298"/>
                </a:lnTo>
                <a:lnTo>
                  <a:pt x="660730" y="20459"/>
                </a:lnTo>
                <a:lnTo>
                  <a:pt x="661377" y="14706"/>
                </a:lnTo>
                <a:lnTo>
                  <a:pt x="655561" y="10604"/>
                </a:lnTo>
                <a:lnTo>
                  <a:pt x="634288" y="6489"/>
                </a:lnTo>
                <a:lnTo>
                  <a:pt x="625754" y="5308"/>
                </a:lnTo>
                <a:lnTo>
                  <a:pt x="617664" y="4610"/>
                </a:lnTo>
                <a:lnTo>
                  <a:pt x="610019" y="4368"/>
                </a:lnTo>
                <a:lnTo>
                  <a:pt x="597408" y="4368"/>
                </a:lnTo>
                <a:lnTo>
                  <a:pt x="591108" y="7404"/>
                </a:lnTo>
                <a:lnTo>
                  <a:pt x="591108" y="13487"/>
                </a:lnTo>
                <a:lnTo>
                  <a:pt x="597408" y="278015"/>
                </a:lnTo>
                <a:lnTo>
                  <a:pt x="597408" y="282930"/>
                </a:lnTo>
                <a:lnTo>
                  <a:pt x="599033" y="286778"/>
                </a:lnTo>
                <a:lnTo>
                  <a:pt x="605497" y="292265"/>
                </a:lnTo>
                <a:lnTo>
                  <a:pt x="609561" y="293624"/>
                </a:lnTo>
                <a:lnTo>
                  <a:pt x="614476" y="293624"/>
                </a:lnTo>
                <a:lnTo>
                  <a:pt x="821512" y="289648"/>
                </a:lnTo>
                <a:lnTo>
                  <a:pt x="823925" y="286385"/>
                </a:lnTo>
                <a:lnTo>
                  <a:pt x="823925" y="274561"/>
                </a:lnTo>
                <a:close/>
              </a:path>
              <a:path w="2070734" h="297814">
                <a:moveTo>
                  <a:pt x="1101559" y="138861"/>
                </a:moveTo>
                <a:lnTo>
                  <a:pt x="1096276" y="89649"/>
                </a:lnTo>
                <a:lnTo>
                  <a:pt x="1080770" y="39446"/>
                </a:lnTo>
                <a:lnTo>
                  <a:pt x="1065199" y="7175"/>
                </a:lnTo>
                <a:lnTo>
                  <a:pt x="1063078" y="2654"/>
                </a:lnTo>
                <a:lnTo>
                  <a:pt x="1055509" y="393"/>
                </a:lnTo>
                <a:lnTo>
                  <a:pt x="1034694" y="393"/>
                </a:lnTo>
                <a:lnTo>
                  <a:pt x="1026312" y="1333"/>
                </a:lnTo>
                <a:lnTo>
                  <a:pt x="1008481" y="5016"/>
                </a:lnTo>
                <a:lnTo>
                  <a:pt x="1005408" y="9080"/>
                </a:lnTo>
                <a:lnTo>
                  <a:pt x="1008189" y="15417"/>
                </a:lnTo>
                <a:lnTo>
                  <a:pt x="1013726" y="29006"/>
                </a:lnTo>
                <a:lnTo>
                  <a:pt x="1026998" y="77482"/>
                </a:lnTo>
                <a:lnTo>
                  <a:pt x="1033818" y="130479"/>
                </a:lnTo>
                <a:lnTo>
                  <a:pt x="1034275" y="147586"/>
                </a:lnTo>
                <a:lnTo>
                  <a:pt x="1033233" y="172300"/>
                </a:lnTo>
                <a:lnTo>
                  <a:pt x="1024890" y="213525"/>
                </a:lnTo>
                <a:lnTo>
                  <a:pt x="996111" y="252628"/>
                </a:lnTo>
                <a:lnTo>
                  <a:pt x="965034" y="260172"/>
                </a:lnTo>
                <a:lnTo>
                  <a:pt x="949071" y="258356"/>
                </a:lnTo>
                <a:lnTo>
                  <a:pt x="914908" y="231178"/>
                </a:lnTo>
                <a:lnTo>
                  <a:pt x="899998" y="175742"/>
                </a:lnTo>
                <a:lnTo>
                  <a:pt x="898994" y="151955"/>
                </a:lnTo>
                <a:lnTo>
                  <a:pt x="899439" y="133934"/>
                </a:lnTo>
                <a:lnTo>
                  <a:pt x="905979" y="79514"/>
                </a:lnTo>
                <a:lnTo>
                  <a:pt x="919289" y="31394"/>
                </a:lnTo>
                <a:lnTo>
                  <a:pt x="927696" y="12776"/>
                </a:lnTo>
                <a:lnTo>
                  <a:pt x="926477" y="9118"/>
                </a:lnTo>
                <a:lnTo>
                  <a:pt x="916127" y="5626"/>
                </a:lnTo>
                <a:lnTo>
                  <a:pt x="910691" y="4749"/>
                </a:lnTo>
                <a:lnTo>
                  <a:pt x="898486" y="4940"/>
                </a:lnTo>
                <a:lnTo>
                  <a:pt x="861187" y="16967"/>
                </a:lnTo>
                <a:lnTo>
                  <a:pt x="843635" y="66954"/>
                </a:lnTo>
                <a:lnTo>
                  <a:pt x="833615" y="116903"/>
                </a:lnTo>
                <a:lnTo>
                  <a:pt x="831710" y="148755"/>
                </a:lnTo>
                <a:lnTo>
                  <a:pt x="832573" y="169430"/>
                </a:lnTo>
                <a:lnTo>
                  <a:pt x="839508" y="207441"/>
                </a:lnTo>
                <a:lnTo>
                  <a:pt x="863384" y="254863"/>
                </a:lnTo>
                <a:lnTo>
                  <a:pt x="904582" y="286588"/>
                </a:lnTo>
                <a:lnTo>
                  <a:pt x="941425" y="296379"/>
                </a:lnTo>
                <a:lnTo>
                  <a:pt x="962621" y="297599"/>
                </a:lnTo>
                <a:lnTo>
                  <a:pt x="983805" y="296265"/>
                </a:lnTo>
                <a:lnTo>
                  <a:pt x="1021575" y="285546"/>
                </a:lnTo>
                <a:lnTo>
                  <a:pt x="1065834" y="251079"/>
                </a:lnTo>
                <a:lnTo>
                  <a:pt x="1092619" y="200152"/>
                </a:lnTo>
                <a:lnTo>
                  <a:pt x="1100569" y="160248"/>
                </a:lnTo>
                <a:lnTo>
                  <a:pt x="1101559" y="138861"/>
                </a:lnTo>
                <a:close/>
              </a:path>
              <a:path w="2070734" h="297814">
                <a:moveTo>
                  <a:pt x="1371130" y="25996"/>
                </a:moveTo>
                <a:lnTo>
                  <a:pt x="1370304" y="20205"/>
                </a:lnTo>
                <a:lnTo>
                  <a:pt x="1367142" y="7531"/>
                </a:lnTo>
                <a:lnTo>
                  <a:pt x="1364043" y="4368"/>
                </a:lnTo>
                <a:lnTo>
                  <a:pt x="1128725" y="1168"/>
                </a:lnTo>
                <a:lnTo>
                  <a:pt x="1124915" y="5956"/>
                </a:lnTo>
                <a:lnTo>
                  <a:pt x="1121384" y="22491"/>
                </a:lnTo>
                <a:lnTo>
                  <a:pt x="1120381" y="29146"/>
                </a:lnTo>
                <a:lnTo>
                  <a:pt x="1119784" y="35483"/>
                </a:lnTo>
                <a:lnTo>
                  <a:pt x="1119581" y="41503"/>
                </a:lnTo>
                <a:lnTo>
                  <a:pt x="1119581" y="54178"/>
                </a:lnTo>
                <a:lnTo>
                  <a:pt x="1122908" y="60515"/>
                </a:lnTo>
                <a:lnTo>
                  <a:pt x="1129563" y="60515"/>
                </a:lnTo>
                <a:lnTo>
                  <a:pt x="1211999" y="55270"/>
                </a:lnTo>
                <a:lnTo>
                  <a:pt x="1218107" y="287909"/>
                </a:lnTo>
                <a:lnTo>
                  <a:pt x="1218107" y="293014"/>
                </a:lnTo>
                <a:lnTo>
                  <a:pt x="1222044" y="295567"/>
                </a:lnTo>
                <a:lnTo>
                  <a:pt x="1236522" y="295567"/>
                </a:lnTo>
                <a:lnTo>
                  <a:pt x="1244638" y="294309"/>
                </a:lnTo>
                <a:lnTo>
                  <a:pt x="1263904" y="289204"/>
                </a:lnTo>
                <a:lnTo>
                  <a:pt x="1268717" y="285381"/>
                </a:lnTo>
                <a:lnTo>
                  <a:pt x="1268717" y="280339"/>
                </a:lnTo>
                <a:lnTo>
                  <a:pt x="1278420" y="50914"/>
                </a:lnTo>
                <a:lnTo>
                  <a:pt x="1363167" y="45389"/>
                </a:lnTo>
                <a:lnTo>
                  <a:pt x="1368463" y="45389"/>
                </a:lnTo>
                <a:lnTo>
                  <a:pt x="1371130" y="40665"/>
                </a:lnTo>
                <a:lnTo>
                  <a:pt x="1371130" y="25996"/>
                </a:lnTo>
                <a:close/>
              </a:path>
              <a:path w="2070734" h="297814">
                <a:moveTo>
                  <a:pt x="1465148" y="283514"/>
                </a:moveTo>
                <a:lnTo>
                  <a:pt x="1464373" y="278206"/>
                </a:lnTo>
                <a:lnTo>
                  <a:pt x="1454772" y="12903"/>
                </a:lnTo>
                <a:lnTo>
                  <a:pt x="1454772" y="9080"/>
                </a:lnTo>
                <a:lnTo>
                  <a:pt x="1452968" y="6604"/>
                </a:lnTo>
                <a:lnTo>
                  <a:pt x="1445780" y="4203"/>
                </a:lnTo>
                <a:lnTo>
                  <a:pt x="1442097" y="3594"/>
                </a:lnTo>
                <a:lnTo>
                  <a:pt x="1430858" y="3594"/>
                </a:lnTo>
                <a:lnTo>
                  <a:pt x="1422768" y="4826"/>
                </a:lnTo>
                <a:lnTo>
                  <a:pt x="1405382" y="9728"/>
                </a:lnTo>
                <a:lnTo>
                  <a:pt x="1401051" y="13703"/>
                </a:lnTo>
                <a:lnTo>
                  <a:pt x="1401051" y="19202"/>
                </a:lnTo>
                <a:lnTo>
                  <a:pt x="1395133" y="284518"/>
                </a:lnTo>
                <a:lnTo>
                  <a:pt x="1395133" y="290334"/>
                </a:lnTo>
                <a:lnTo>
                  <a:pt x="1401051" y="293243"/>
                </a:lnTo>
                <a:lnTo>
                  <a:pt x="1412875" y="293243"/>
                </a:lnTo>
                <a:lnTo>
                  <a:pt x="1420190" y="293027"/>
                </a:lnTo>
                <a:lnTo>
                  <a:pt x="1428178" y="292366"/>
                </a:lnTo>
                <a:lnTo>
                  <a:pt x="1436827" y="291274"/>
                </a:lnTo>
                <a:lnTo>
                  <a:pt x="1446149" y="289750"/>
                </a:lnTo>
                <a:lnTo>
                  <a:pt x="1459077" y="287362"/>
                </a:lnTo>
                <a:lnTo>
                  <a:pt x="1465148" y="283514"/>
                </a:lnTo>
                <a:close/>
              </a:path>
              <a:path w="2070734" h="297814">
                <a:moveTo>
                  <a:pt x="1780667" y="146431"/>
                </a:moveTo>
                <a:lnTo>
                  <a:pt x="1775752" y="102717"/>
                </a:lnTo>
                <a:lnTo>
                  <a:pt x="1760982" y="66040"/>
                </a:lnTo>
                <a:lnTo>
                  <a:pt x="1738769" y="37439"/>
                </a:lnTo>
                <a:lnTo>
                  <a:pt x="1738388" y="36995"/>
                </a:lnTo>
                <a:lnTo>
                  <a:pt x="1724901" y="25641"/>
                </a:lnTo>
                <a:lnTo>
                  <a:pt x="1713458" y="18554"/>
                </a:lnTo>
                <a:lnTo>
                  <a:pt x="1713458" y="139636"/>
                </a:lnTo>
                <a:lnTo>
                  <a:pt x="1712747" y="160616"/>
                </a:lnTo>
                <a:lnTo>
                  <a:pt x="1701927" y="210616"/>
                </a:lnTo>
                <a:lnTo>
                  <a:pt x="1673123" y="248831"/>
                </a:lnTo>
                <a:lnTo>
                  <a:pt x="1637055" y="260172"/>
                </a:lnTo>
                <a:lnTo>
                  <a:pt x="1622907" y="258686"/>
                </a:lnTo>
                <a:lnTo>
                  <a:pt x="1587512" y="236410"/>
                </a:lnTo>
                <a:lnTo>
                  <a:pt x="1568691" y="183781"/>
                </a:lnTo>
                <a:lnTo>
                  <a:pt x="1567434" y="158737"/>
                </a:lnTo>
                <a:lnTo>
                  <a:pt x="1568157" y="138417"/>
                </a:lnTo>
                <a:lnTo>
                  <a:pt x="1579168" y="88925"/>
                </a:lnTo>
                <a:lnTo>
                  <a:pt x="1600098" y="56565"/>
                </a:lnTo>
                <a:lnTo>
                  <a:pt x="1635671" y="38188"/>
                </a:lnTo>
                <a:lnTo>
                  <a:pt x="1645005" y="37439"/>
                </a:lnTo>
                <a:lnTo>
                  <a:pt x="1659077" y="38963"/>
                </a:lnTo>
                <a:lnTo>
                  <a:pt x="1693875" y="61963"/>
                </a:lnTo>
                <a:lnTo>
                  <a:pt x="1712239" y="114858"/>
                </a:lnTo>
                <a:lnTo>
                  <a:pt x="1713458" y="139636"/>
                </a:lnTo>
                <a:lnTo>
                  <a:pt x="1713458" y="18554"/>
                </a:lnTo>
                <a:lnTo>
                  <a:pt x="1677784" y="4102"/>
                </a:lnTo>
                <a:lnTo>
                  <a:pt x="1643837" y="0"/>
                </a:lnTo>
                <a:lnTo>
                  <a:pt x="1625549" y="1041"/>
                </a:lnTo>
                <a:lnTo>
                  <a:pt x="1573923" y="16586"/>
                </a:lnTo>
                <a:lnTo>
                  <a:pt x="1531632" y="51600"/>
                </a:lnTo>
                <a:lnTo>
                  <a:pt x="1511642" y="86080"/>
                </a:lnTo>
                <a:lnTo>
                  <a:pt x="1501419" y="128549"/>
                </a:lnTo>
                <a:lnTo>
                  <a:pt x="1500136" y="152730"/>
                </a:lnTo>
                <a:lnTo>
                  <a:pt x="1501394" y="176707"/>
                </a:lnTo>
                <a:lnTo>
                  <a:pt x="1511477" y="218109"/>
                </a:lnTo>
                <a:lnTo>
                  <a:pt x="1543265" y="263664"/>
                </a:lnTo>
                <a:lnTo>
                  <a:pt x="1587703" y="289318"/>
                </a:lnTo>
                <a:lnTo>
                  <a:pt x="1637830" y="297599"/>
                </a:lnTo>
                <a:lnTo>
                  <a:pt x="1654390" y="296608"/>
                </a:lnTo>
                <a:lnTo>
                  <a:pt x="1703870" y="281698"/>
                </a:lnTo>
                <a:lnTo>
                  <a:pt x="1735023" y="260172"/>
                </a:lnTo>
                <a:lnTo>
                  <a:pt x="1747012" y="247586"/>
                </a:lnTo>
                <a:lnTo>
                  <a:pt x="1758657" y="231660"/>
                </a:lnTo>
                <a:lnTo>
                  <a:pt x="1768284" y="213499"/>
                </a:lnTo>
                <a:lnTo>
                  <a:pt x="1775167" y="193243"/>
                </a:lnTo>
                <a:lnTo>
                  <a:pt x="1779282" y="170878"/>
                </a:lnTo>
                <a:lnTo>
                  <a:pt x="1780667" y="146431"/>
                </a:lnTo>
                <a:close/>
              </a:path>
              <a:path w="2070734" h="297814">
                <a:moveTo>
                  <a:pt x="2070531" y="7823"/>
                </a:moveTo>
                <a:lnTo>
                  <a:pt x="2063813" y="4749"/>
                </a:lnTo>
                <a:lnTo>
                  <a:pt x="2050364" y="4749"/>
                </a:lnTo>
                <a:lnTo>
                  <a:pt x="2007374" y="10185"/>
                </a:lnTo>
                <a:lnTo>
                  <a:pt x="2001685" y="13931"/>
                </a:lnTo>
                <a:lnTo>
                  <a:pt x="2003920" y="202476"/>
                </a:lnTo>
                <a:lnTo>
                  <a:pt x="1879892" y="13576"/>
                </a:lnTo>
                <a:lnTo>
                  <a:pt x="1879892" y="9575"/>
                </a:lnTo>
                <a:lnTo>
                  <a:pt x="1875561" y="6858"/>
                </a:lnTo>
                <a:lnTo>
                  <a:pt x="1860384" y="4457"/>
                </a:lnTo>
                <a:lnTo>
                  <a:pt x="1853857" y="3759"/>
                </a:lnTo>
                <a:lnTo>
                  <a:pt x="1847303" y="3340"/>
                </a:lnTo>
                <a:lnTo>
                  <a:pt x="1833740" y="3200"/>
                </a:lnTo>
                <a:lnTo>
                  <a:pt x="1827034" y="3759"/>
                </a:lnTo>
                <a:lnTo>
                  <a:pt x="1814245" y="5892"/>
                </a:lnTo>
                <a:lnTo>
                  <a:pt x="1811045" y="8928"/>
                </a:lnTo>
                <a:lnTo>
                  <a:pt x="1811045" y="13970"/>
                </a:lnTo>
                <a:lnTo>
                  <a:pt x="1826171" y="288010"/>
                </a:lnTo>
                <a:lnTo>
                  <a:pt x="1826171" y="293052"/>
                </a:lnTo>
                <a:lnTo>
                  <a:pt x="1830082" y="295567"/>
                </a:lnTo>
                <a:lnTo>
                  <a:pt x="1844497" y="295567"/>
                </a:lnTo>
                <a:lnTo>
                  <a:pt x="1852612" y="294309"/>
                </a:lnTo>
                <a:lnTo>
                  <a:pt x="1871878" y="289204"/>
                </a:lnTo>
                <a:lnTo>
                  <a:pt x="1876691" y="285356"/>
                </a:lnTo>
                <a:lnTo>
                  <a:pt x="1878825" y="88531"/>
                </a:lnTo>
                <a:lnTo>
                  <a:pt x="2005368" y="287134"/>
                </a:lnTo>
                <a:lnTo>
                  <a:pt x="2006473" y="290499"/>
                </a:lnTo>
                <a:lnTo>
                  <a:pt x="2010702" y="292823"/>
                </a:lnTo>
                <a:lnTo>
                  <a:pt x="2025510" y="295402"/>
                </a:lnTo>
                <a:lnTo>
                  <a:pt x="2032457" y="296049"/>
                </a:lnTo>
                <a:lnTo>
                  <a:pt x="2049907" y="296049"/>
                </a:lnTo>
                <a:lnTo>
                  <a:pt x="2055406" y="293370"/>
                </a:lnTo>
                <a:lnTo>
                  <a:pt x="2055406" y="288010"/>
                </a:lnTo>
                <a:lnTo>
                  <a:pt x="2070531" y="13970"/>
                </a:lnTo>
                <a:lnTo>
                  <a:pt x="2070531" y="782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87" name="object 17" descr=""/>
          <p:cNvSpPr txBox="1"/>
          <p:nvPr/>
        </p:nvSpPr>
        <p:spPr>
          <a:xfrm>
            <a:off x="3026579" y="3360182"/>
            <a:ext cx="4730115" cy="1014730"/>
          </a:xfrm>
          <a:prstGeom prst="rect"/>
        </p:spPr>
        <p:txBody>
          <a:bodyPr bIns="0" lIns="0" rIns="0" rtlCol="0" tIns="17145" vert="horz" wrap="square">
            <a:spAutoFit/>
          </a:bodyPr>
          <a:p>
            <a:pPr indent="-378460" marL="390525" marR="5080">
              <a:lnSpc>
                <a:spcPct val="100000"/>
              </a:lnSpc>
              <a:spcBef>
                <a:spcPts val="135"/>
              </a:spcBef>
            </a:pPr>
            <a:r>
              <a:rPr dirty="0" sz="2050">
                <a:latin typeface="Trebuchet MS"/>
                <a:cs typeface="Trebuchet MS"/>
              </a:rPr>
              <a:t>Performance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 spc="85">
                <a:latin typeface="Trebuchet MS"/>
                <a:cs typeface="Trebuchet MS"/>
              </a:rPr>
              <a:t>level=IFS</a:t>
            </a:r>
            <a:r>
              <a:rPr dirty="0" sz="2050" spc="24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(Z8&gt;5,</a:t>
            </a:r>
            <a:r>
              <a:rPr dirty="0" sz="2050" spc="180">
                <a:latin typeface="Trebuchet MS"/>
                <a:cs typeface="Trebuchet MS"/>
              </a:rPr>
              <a:t> </a:t>
            </a:r>
            <a:r>
              <a:rPr dirty="0" sz="2050" spc="220">
                <a:latin typeface="Trebuchet MS"/>
                <a:cs typeface="Trebuchet MS"/>
              </a:rPr>
              <a:t>"VERY </a:t>
            </a:r>
            <a:r>
              <a:rPr dirty="0" sz="2050" spc="55">
                <a:latin typeface="Trebuchet MS"/>
                <a:cs typeface="Trebuchet MS"/>
              </a:rPr>
              <a:t>HIGH",</a:t>
            </a:r>
            <a:r>
              <a:rPr dirty="0" sz="2050" spc="-45">
                <a:latin typeface="Trebuchet MS"/>
                <a:cs typeface="Trebuchet MS"/>
              </a:rPr>
              <a:t> </a:t>
            </a:r>
            <a:r>
              <a:rPr dirty="0" sz="2050" spc="60">
                <a:latin typeface="Trebuchet MS"/>
                <a:cs typeface="Trebuchet MS"/>
              </a:rPr>
              <a:t>Z8&gt;=4,</a:t>
            </a:r>
            <a:r>
              <a:rPr dirty="0" sz="2050" spc="-45">
                <a:latin typeface="Trebuchet MS"/>
                <a:cs typeface="Trebuchet MS"/>
              </a:rPr>
              <a:t> </a:t>
            </a:r>
            <a:r>
              <a:rPr dirty="0" sz="2050" spc="55">
                <a:latin typeface="Trebuchet MS"/>
                <a:cs typeface="Trebuchet MS"/>
              </a:rPr>
              <a:t>"HIGH",</a:t>
            </a:r>
            <a:r>
              <a:rPr dirty="0" sz="2050" spc="-40">
                <a:latin typeface="Trebuchet MS"/>
                <a:cs typeface="Trebuchet MS"/>
              </a:rPr>
              <a:t> </a:t>
            </a:r>
            <a:r>
              <a:rPr dirty="0" sz="2050" spc="85">
                <a:latin typeface="Trebuchet MS"/>
                <a:cs typeface="Trebuchet MS"/>
              </a:rPr>
              <a:t>Z8=3,"MED",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ts val="2455"/>
              </a:lnSpc>
            </a:pPr>
            <a:r>
              <a:rPr dirty="0" sz="2050" spc="110">
                <a:latin typeface="Trebuchet MS"/>
                <a:cs typeface="Trebuchet MS"/>
              </a:rPr>
              <a:t>TRUE,</a:t>
            </a:r>
            <a:r>
              <a:rPr dirty="0" sz="2050" spc="-55">
                <a:latin typeface="Trebuchet MS"/>
                <a:cs typeface="Trebuchet MS"/>
              </a:rPr>
              <a:t> </a:t>
            </a:r>
            <a:r>
              <a:rPr dirty="0" sz="2050" spc="190">
                <a:latin typeface="Trebuchet MS"/>
                <a:cs typeface="Trebuchet MS"/>
              </a:rPr>
              <a:t>"LOW"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48688" name="object 18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7620" vert="horz" wrap="square">
            <a:spAutoFit/>
          </a:bodyPr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9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M2101K6P</dc:creator>
  <dcterms:created xsi:type="dcterms:W3CDTF">2024-09-04T20:37:09Z</dcterms:created>
  <dcterms:modified xsi:type="dcterms:W3CDTF">2024-09-07T14:51:07Z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2024-09-06T00:00:00Z</vt:filetime>
  </property>
  <property fmtid="{D5CDD505-2E9C-101B-9397-08002B2CF9AE}" pid="3" name="Producer">
    <vt:lpwstr>3-Heights(TM) PDF Security Shell 4.8.25.2 (http://www.pdf-tools.com)</vt:lpwstr>
  </property>
  <property fmtid="{D5CDD505-2E9C-101B-9397-08002B2CF9AE}" pid="4" name="ICV">
    <vt:lpwstr>68408f746cfc4d74827f154706158fe5</vt:lpwstr>
  </property>
</Properties>
</file>