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d3ff65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d3ff65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c86442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c86442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c864429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c864429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c864429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c864429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c86442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c86442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c864429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c86442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Babylon Project -Team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 Rebel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79251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Problem Statement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442375"/>
            <a:ext cx="85206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Stock Investment needs a option for selecting and investing in accurate prediction Model.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" sz="2500">
                <a:solidFill>
                  <a:schemeClr val="lt1"/>
                </a:solidFill>
              </a:rPr>
              <a:t>Solution</a:t>
            </a:r>
            <a:r>
              <a:rPr lang="en" sz="2500">
                <a:solidFill>
                  <a:schemeClr val="lt1"/>
                </a:solidFill>
              </a:rPr>
              <a:t>:Stock Rebel is the </a:t>
            </a:r>
            <a:r>
              <a:rPr lang="en" sz="2500">
                <a:solidFill>
                  <a:schemeClr val="lt1"/>
                </a:solidFill>
              </a:rPr>
              <a:t>Blockchain</a:t>
            </a:r>
            <a:r>
              <a:rPr lang="en" sz="2500">
                <a:solidFill>
                  <a:schemeClr val="lt1"/>
                </a:solidFill>
              </a:rPr>
              <a:t> platform, for hosting AI based model - </a:t>
            </a:r>
            <a:r>
              <a:rPr lang="en" sz="2500">
                <a:solidFill>
                  <a:schemeClr val="lt1"/>
                </a:solidFill>
              </a:rPr>
              <a:t>marketplace.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Here</a:t>
            </a:r>
            <a:r>
              <a:rPr lang="en" sz="2500">
                <a:solidFill>
                  <a:schemeClr val="lt1"/>
                </a:solidFill>
              </a:rPr>
              <a:t> </a:t>
            </a:r>
            <a:r>
              <a:rPr lang="en" sz="2500">
                <a:solidFill>
                  <a:schemeClr val="lt1"/>
                </a:solidFill>
              </a:rPr>
              <a:t>clients</a:t>
            </a:r>
            <a:r>
              <a:rPr lang="en" sz="2500">
                <a:solidFill>
                  <a:schemeClr val="lt1"/>
                </a:solidFill>
              </a:rPr>
              <a:t> can bid and invest in this crowd funding model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Babylon Project -Team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 Rebel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675" y="11795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594925" y="616850"/>
            <a:ext cx="18000" cy="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985000" y="65315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 Prediction Mode</a:t>
            </a:r>
            <a:r>
              <a:rPr lang="en"/>
              <a:t>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Babylon Project -Team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 Rebel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StockRebel: A Blockchain Platform For - AI based Stock Prediction :Data extraction and </a:t>
            </a:r>
            <a:r>
              <a:rPr b="1" lang="en" sz="2300">
                <a:solidFill>
                  <a:srgbClr val="FFFFFF"/>
                </a:solidFill>
              </a:rPr>
              <a:t>analysis</a:t>
            </a:r>
            <a:r>
              <a:rPr b="1" lang="en" sz="2300">
                <a:solidFill>
                  <a:srgbClr val="FFFFFF"/>
                </a:solidFill>
              </a:rPr>
              <a:t>.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Deep learning model to predict biostock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List of Stocks: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Eli Lilly and Company (NYSE:LLY), Bristol-Myers Squibb (NYSE:BMY), Johnson &amp; Johnson (NYSE:JNJ) AbbVie (NYSE:ABBV), Merck (NYSE:MRK), Zoetis (NYSE:ZTS), Perrigo Company (NYSE:PRGO), Elanco Animal Heath (NYSE:ELAN). Teva Pharmaceutical Industries Limited (NYSE:TEVA), Novo Nordisk (NYSE:NVO)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id of the tweets of given stocks are extracted.Time line : 2 year data were analyzed for prediction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150" y="411000"/>
            <a:ext cx="7296398" cy="44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832425" y="388257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</a:t>
            </a:r>
            <a:r>
              <a:rPr lang="en">
                <a:solidFill>
                  <a:schemeClr val="lt1"/>
                </a:solidFill>
              </a:rPr>
              <a:t> Rebel : Predictive engine MVP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5" y="0"/>
            <a:ext cx="85936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832425" y="388257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Stock Rebel : Predictive engine MVP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22755" y="122755"/>
            <a:ext cx="29645" cy="2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991600" y="122756"/>
            <a:ext cx="29644" cy="2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425" y="458619"/>
            <a:ext cx="7707099" cy="42262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907150" y="3075225"/>
            <a:ext cx="6150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 Rebel: AI based </a:t>
            </a:r>
            <a:r>
              <a:rPr b="1" lang="en"/>
              <a:t>predictive</a:t>
            </a:r>
            <a:r>
              <a:rPr b="1" lang="en"/>
              <a:t> model in Blockchain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