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1" autoAdjust="0"/>
    <p:restoredTop sz="94660"/>
  </p:normalViewPr>
  <p:slideViewPr>
    <p:cSldViewPr snapToGrid="0">
      <p:cViewPr varScale="1">
        <p:scale>
          <a:sx n="90" d="100"/>
          <a:sy n="90" d="100"/>
        </p:scale>
        <p:origin x="3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2153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80724583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06961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66383115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171882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2945759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9061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367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8453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0052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087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2097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9852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6174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4352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3072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910582964"/>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322764" y="4369981"/>
            <a:ext cx="11869236" cy="2190307"/>
          </a:xfrm>
        </p:spPr>
        <p:txBody>
          <a:bodyPr vert="horz" lIns="91440" tIns="45720" rIns="91440" bIns="45720" rtlCol="0" anchor="ctr">
            <a:noAutofit/>
          </a:bodyPr>
          <a:lstStyle/>
          <a:p>
            <a:pPr algn="ctr"/>
            <a:r>
              <a:rPr lang="en-US" sz="1800" dirty="0">
                <a:solidFill>
                  <a:schemeClr val="tx1"/>
                </a:solidFill>
              </a:rPr>
              <a:t>Presented by:</a:t>
            </a:r>
          </a:p>
          <a:p>
            <a:pPr algn="ctr"/>
            <a:r>
              <a:rPr lang="en-US" sz="1800" dirty="0" smtClean="0">
                <a:solidFill>
                  <a:schemeClr val="tx1"/>
                </a:solidFill>
              </a:rPr>
              <a:t>T.BALAJI</a:t>
            </a:r>
          </a:p>
          <a:p>
            <a:pPr algn="ctr"/>
            <a:r>
              <a:rPr lang="en-US" sz="1800" dirty="0" err="1">
                <a:solidFill>
                  <a:schemeClr val="tx1"/>
                </a:solidFill>
              </a:rPr>
              <a:t>Anjala</a:t>
            </a:r>
            <a:r>
              <a:rPr lang="en-US" sz="1800" dirty="0">
                <a:solidFill>
                  <a:schemeClr val="tx1"/>
                </a:solidFill>
              </a:rPr>
              <a:t> </a:t>
            </a:r>
            <a:r>
              <a:rPr lang="en-US" sz="1800" dirty="0" err="1">
                <a:solidFill>
                  <a:schemeClr val="tx1"/>
                </a:solidFill>
              </a:rPr>
              <a:t>Ammal</a:t>
            </a:r>
            <a:r>
              <a:rPr lang="en-US" sz="1800" dirty="0">
                <a:solidFill>
                  <a:schemeClr val="tx1"/>
                </a:solidFill>
              </a:rPr>
              <a:t> </a:t>
            </a:r>
            <a:r>
              <a:rPr lang="en-US" sz="1800" dirty="0" err="1">
                <a:solidFill>
                  <a:schemeClr val="tx1"/>
                </a:solidFill>
              </a:rPr>
              <a:t>Mahalingam</a:t>
            </a:r>
            <a:r>
              <a:rPr lang="en-US" sz="1800" dirty="0">
                <a:solidFill>
                  <a:schemeClr val="tx1"/>
                </a:solidFill>
              </a:rPr>
              <a:t> Engineering College-</a:t>
            </a:r>
            <a:r>
              <a:rPr lang="en-US" sz="1800" dirty="0" err="1">
                <a:solidFill>
                  <a:schemeClr val="tx1"/>
                </a:solidFill>
              </a:rPr>
              <a:t>B.Tech.Information</a:t>
            </a:r>
            <a:r>
              <a:rPr lang="en-US" sz="1800" dirty="0">
                <a:solidFill>
                  <a:schemeClr val="tx1"/>
                </a:solidFill>
              </a:rPr>
              <a:t> Technology</a:t>
            </a:r>
          </a:p>
          <a:p>
            <a:pPr algn="ctr"/>
            <a:endParaRPr lang="en-US" sz="1800" dirty="0">
              <a:solidFill>
                <a:schemeClr val="tx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92500" lnSpcReduction="2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17</TotalTime>
  <Words>1279</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Neue Haas Grotesk Text Pro</vt:lpstr>
      <vt:lpstr>Trebuchet MS</vt:lpstr>
      <vt:lpstr>Wingdings 3</vt:lpstr>
      <vt:lpstr>Facet</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144</cp:revision>
  <dcterms:created xsi:type="dcterms:W3CDTF">2024-04-01T14:55:32Z</dcterms:created>
  <dcterms:modified xsi:type="dcterms:W3CDTF">2024-04-03T23:12:22Z</dcterms:modified>
</cp:coreProperties>
</file>