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297" y="384491"/>
            <a:ext cx="1604740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297" y="531176"/>
            <a:ext cx="1604740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315209"/>
            <a:ext cx="16484600" cy="600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4309" y="0"/>
            <a:ext cx="813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4800" spc="229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	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ng	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2450" y="4972685"/>
            <a:ext cx="14097000" cy="28052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226435">
              <a:lnSpc>
                <a:spcPts val="4280"/>
              </a:lnSpc>
              <a:spcBef>
                <a:spcPts val="275"/>
              </a:spcBef>
            </a:pP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lang="en-US" sz="3600" spc="-54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lang="en-US" sz="3600" spc="-610" dirty="0">
                <a:latin typeface="Trebuchet MS"/>
                <a:cs typeface="Trebuchet MS"/>
              </a:rPr>
              <a:t> </a:t>
            </a:r>
            <a:r>
              <a:rPr lang="en-US" sz="3600" spc="-125" dirty="0">
                <a:latin typeface="Trebuchet MS"/>
                <a:cs typeface="Trebuchet MS"/>
              </a:rPr>
              <a:t>BALAJI</a:t>
            </a:r>
            <a:r>
              <a:rPr sz="3600" spc="-210" dirty="0">
                <a:latin typeface="Trebuchet MS"/>
                <a:cs typeface="Trebuchet MS"/>
              </a:rPr>
              <a:t> </a:t>
            </a:r>
            <a:endParaRPr lang="en-US" sz="3600" spc="-210" dirty="0">
              <a:latin typeface="Trebuchet MS"/>
              <a:cs typeface="Trebuchet MS"/>
            </a:endParaRPr>
          </a:p>
          <a:p>
            <a:pPr marL="12700" marR="3226435">
              <a:lnSpc>
                <a:spcPts val="4280"/>
              </a:lnSpc>
              <a:spcBef>
                <a:spcPts val="275"/>
              </a:spcBef>
            </a:pPr>
            <a:r>
              <a:rPr sz="3600" spc="-210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lang="en-US" sz="3600" spc="-540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3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spc="-40" dirty="0">
                <a:latin typeface="Trebuchet MS"/>
                <a:cs typeface="Trebuchet MS"/>
              </a:rPr>
              <a:t>22</a:t>
            </a:r>
            <a:r>
              <a:rPr sz="3600" spc="190" dirty="0">
                <a:latin typeface="Trebuchet MS"/>
                <a:cs typeface="Trebuchet MS"/>
              </a:rPr>
              <a:t>00</a:t>
            </a:r>
            <a:r>
              <a:rPr sz="3600" spc="-40" dirty="0">
                <a:latin typeface="Trebuchet MS"/>
                <a:cs typeface="Trebuchet MS"/>
              </a:rPr>
              <a:t>2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spc="35" dirty="0">
                <a:latin typeface="Trebuchet MS"/>
                <a:cs typeface="Trebuchet MS"/>
              </a:rPr>
              <a:t>6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600" spc="-40" dirty="0">
                <a:latin typeface="Trebuchet MS"/>
                <a:cs typeface="Trebuchet MS"/>
              </a:rPr>
              <a:t>DEPARTMENT:B.COM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Accounting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finance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lang="en-US" sz="3600" spc="-540" dirty="0">
                <a:latin typeface="Trebuchet MS"/>
                <a:cs typeface="Trebuchet MS"/>
              </a:rPr>
              <a:t> 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180" dirty="0">
                <a:latin typeface="Trebuchet MS"/>
                <a:cs typeface="Trebuchet MS"/>
              </a:rPr>
              <a:t>V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204" dirty="0">
                <a:latin typeface="Trebuchet MS"/>
                <a:cs typeface="Trebuchet MS"/>
              </a:rPr>
              <a:t>ll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endParaRPr lang="en-US" sz="3600" spc="-220" dirty="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lang="en-US" sz="3600" spc="-220" dirty="0">
                <a:latin typeface="Trebuchet MS"/>
                <a:cs typeface="Trebuchet MS"/>
              </a:rPr>
              <a:t>NM ID:asunm103unm103312200216/C880429668A4F46A1AA48EDE912B283D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517525"/>
            <a:ext cx="4946650" cy="1122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MODELLING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724" y="3128009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3670934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4213859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5299709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6385559"/>
            <a:ext cx="133349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1700" y="2315209"/>
            <a:ext cx="16181069" cy="600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4300"/>
              </a:lnSpc>
              <a:spcBef>
                <a:spcPts val="100"/>
              </a:spcBef>
              <a:buSzPct val="97222"/>
              <a:buAutoNum type="arabicPeriod"/>
              <a:tabLst>
                <a:tab pos="394970" algn="l"/>
              </a:tabLst>
            </a:pP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collection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it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downloaded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kaggle</a:t>
            </a:r>
            <a:endParaRPr sz="3600">
              <a:latin typeface="Arial MT"/>
              <a:cs typeface="Arial MT"/>
            </a:endParaRPr>
          </a:p>
          <a:p>
            <a:pPr marL="663575" marR="5080">
              <a:lnSpc>
                <a:spcPts val="4280"/>
              </a:lnSpc>
              <a:spcBef>
                <a:spcPts val="150"/>
              </a:spcBef>
            </a:pPr>
            <a:r>
              <a:rPr sz="3600" dirty="0">
                <a:latin typeface="Arial MT"/>
                <a:cs typeface="Arial MT"/>
              </a:rPr>
              <a:t>it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also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edunet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dashboard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compared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with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each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other.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comparison 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 sets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 kaggle is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used.</a:t>
            </a:r>
            <a:endParaRPr sz="3600">
              <a:latin typeface="Arial MT"/>
              <a:cs typeface="Arial MT"/>
            </a:endParaRPr>
          </a:p>
          <a:p>
            <a:pPr marL="1045844" indent="-382905">
              <a:lnSpc>
                <a:spcPts val="4110"/>
              </a:lnSpc>
              <a:buSzPct val="97222"/>
              <a:buAutoNum type="arabicPeriod" startAt="2"/>
              <a:tabLst>
                <a:tab pos="1046480" algn="l"/>
              </a:tabLst>
            </a:pP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cleaning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endParaRPr sz="3600">
              <a:latin typeface="Arial MT"/>
              <a:cs typeface="Arial MT"/>
            </a:endParaRPr>
          </a:p>
          <a:p>
            <a:pPr marL="663575" marR="1809750">
              <a:lnSpc>
                <a:spcPts val="4280"/>
              </a:lnSpc>
              <a:spcBef>
                <a:spcPts val="155"/>
              </a:spcBef>
            </a:pP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sets,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necessary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filtered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out.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3.Summary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filtering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summarization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  <a:p>
            <a:pPr marL="791210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4.Visualization:</a:t>
            </a:r>
            <a:endParaRPr sz="3600">
              <a:latin typeface="Arial MT"/>
              <a:cs typeface="Arial MT"/>
            </a:endParaRPr>
          </a:p>
          <a:p>
            <a:pPr marL="791210">
              <a:lnSpc>
                <a:spcPts val="4295"/>
              </a:lnSpc>
            </a:pP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entering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graph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Visualization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1DF64-D164-1849-B185-747B279C924F}"/>
              </a:ext>
            </a:extLst>
          </p:cNvPr>
          <p:cNvSpPr txBox="1"/>
          <p:nvPr/>
        </p:nvSpPr>
        <p:spPr>
          <a:xfrm>
            <a:off x="668216" y="474784"/>
            <a:ext cx="2795954" cy="59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RESULT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AB805-29BF-9F28-FB12-CF0012FB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44" y="2088173"/>
            <a:ext cx="11191875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6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6" y="0"/>
            <a:ext cx="7119620" cy="10287000"/>
            <a:chOff x="11168916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74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164" y="2476"/>
                  </a:lnTo>
                  <a:lnTo>
                    <a:pt x="4216501" y="7463320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32" y="7478674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74" y="5544909"/>
                  </a:lnTo>
                  <a:lnTo>
                    <a:pt x="7119074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82" y="10286999"/>
                  </a:moveTo>
                  <a:lnTo>
                    <a:pt x="1813368" y="10286999"/>
                  </a:lnTo>
                  <a:lnTo>
                    <a:pt x="0" y="2"/>
                  </a:lnTo>
                  <a:lnTo>
                    <a:pt x="3883682" y="0"/>
                  </a:lnTo>
                  <a:lnTo>
                    <a:pt x="3883682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4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4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4" y="0"/>
                  </a:lnTo>
                  <a:lnTo>
                    <a:pt x="4281104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6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6" y="0"/>
                  </a:lnTo>
                  <a:lnTo>
                    <a:pt x="1942766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29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29" y="0"/>
                  </a:lnTo>
                  <a:lnTo>
                    <a:pt x="188362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2" y="5386388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7"/>
                  </a:moveTo>
                  <a:lnTo>
                    <a:pt x="0" y="4896827"/>
                  </a:lnTo>
                  <a:lnTo>
                    <a:pt x="2726805" y="0"/>
                  </a:lnTo>
                  <a:lnTo>
                    <a:pt x="2726805" y="489682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45" dirty="0">
                <a:latin typeface="Times New Roman"/>
                <a:cs typeface="Times New Roman"/>
              </a:rPr>
              <a:t>co</a:t>
            </a:r>
            <a:r>
              <a:rPr sz="7200" b="1" spc="-405" dirty="0">
                <a:latin typeface="Times New Roman"/>
                <a:cs typeface="Times New Roman"/>
              </a:rPr>
              <a:t>n</a:t>
            </a:r>
            <a:r>
              <a:rPr sz="7200" b="1" spc="-45" dirty="0">
                <a:latin typeface="Times New Roman"/>
                <a:cs typeface="Times New Roman"/>
              </a:rPr>
              <a:t>c</a:t>
            </a:r>
            <a:r>
              <a:rPr sz="7200" b="1" spc="-50" dirty="0">
                <a:latin typeface="Times New Roman"/>
                <a:cs typeface="Times New Roman"/>
              </a:rPr>
              <a:t>l</a:t>
            </a:r>
            <a:r>
              <a:rPr sz="7200" b="1" spc="-405" dirty="0">
                <a:latin typeface="Times New Roman"/>
                <a:cs typeface="Times New Roman"/>
              </a:rPr>
              <a:t>u</a:t>
            </a:r>
            <a:r>
              <a:rPr sz="7200" b="1" spc="-30" dirty="0">
                <a:latin typeface="Times New Roman"/>
                <a:cs typeface="Times New Roman"/>
              </a:rPr>
              <a:t>s</a:t>
            </a:r>
            <a:r>
              <a:rPr sz="7200" b="1" spc="-50" dirty="0">
                <a:latin typeface="Times New Roman"/>
                <a:cs typeface="Times New Roman"/>
              </a:rPr>
              <a:t>io</a:t>
            </a:r>
            <a:r>
              <a:rPr sz="7200" b="1" spc="-405" dirty="0"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7599" y="2315209"/>
            <a:ext cx="11589385" cy="111696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34"/>
              </a:spcBef>
            </a:pPr>
            <a:r>
              <a:rPr sz="3600" dirty="0">
                <a:latin typeface="Arial MT"/>
                <a:cs typeface="Arial MT"/>
              </a:rPr>
              <a:t>The given data is the analysis of satisfaction level of the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better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working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running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company.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0"/>
            <a:ext cx="7129780" cy="10291445"/>
            <a:chOff x="11164656" y="0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5023" y="3056001"/>
            <a:ext cx="1099248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256155" algn="l"/>
                <a:tab pos="3646170" algn="l"/>
                <a:tab pos="4448810" algn="l"/>
                <a:tab pos="8019415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b="1" spc="315" dirty="0">
                <a:solidFill>
                  <a:srgbClr val="0E0E0E"/>
                </a:solidFill>
                <a:latin typeface="Times New Roman"/>
                <a:cs typeface="Times New Roman"/>
              </a:rPr>
              <a:t>Sat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66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66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fa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6600" b="1" spc="-190" dirty="0">
                <a:solidFill>
                  <a:srgbClr val="0E0E0E"/>
                </a:solidFill>
                <a:latin typeface="Times New Roman"/>
                <a:cs typeface="Times New Roman"/>
              </a:rPr>
              <a:t>on	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alysis  Using	</a:t>
            </a:r>
            <a:r>
              <a:rPr sz="66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Excel	</a:t>
            </a:r>
            <a:r>
              <a:rPr sz="6600" b="1" spc="-135" dirty="0">
                <a:solidFill>
                  <a:srgbClr val="0E0E0E"/>
                </a:solidFill>
                <a:latin typeface="Times New Roman"/>
                <a:cs typeface="Times New Roman"/>
              </a:rPr>
              <a:t>Charts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7" y="1337309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sp>
        <p:nvSpPr>
          <p:cNvPr id="8" name="object 8"/>
          <p:cNvSpPr txBox="1"/>
          <p:nvPr/>
        </p:nvSpPr>
        <p:spPr>
          <a:xfrm>
            <a:off x="1354583" y="3035300"/>
            <a:ext cx="11231245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ts val="4300"/>
              </a:lnSpc>
              <a:spcBef>
                <a:spcPts val="100"/>
              </a:spcBef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Improve</a:t>
            </a:r>
            <a:r>
              <a:rPr sz="3600" spc="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satisfaction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scores</a:t>
            </a:r>
            <a:r>
              <a:rPr sz="3600" spc="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within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next</a:t>
            </a:r>
            <a:endParaRPr sz="3600">
              <a:latin typeface="Arial MT"/>
              <a:cs typeface="Arial MT"/>
            </a:endParaRPr>
          </a:p>
          <a:p>
            <a:pPr marL="439420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.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75"/>
              </a:lnSpc>
              <a:buAutoNum type="arabicPeriod" startAt="2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Increase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engagement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productivity.</a:t>
            </a:r>
            <a:endParaRPr sz="3600">
              <a:latin typeface="Arial MT"/>
              <a:cs typeface="Arial MT"/>
            </a:endParaRPr>
          </a:p>
          <a:p>
            <a:pPr marL="439420" marR="5080" indent="-427355">
              <a:lnSpc>
                <a:spcPts val="4270"/>
              </a:lnSpc>
              <a:spcBef>
                <a:spcPts val="130"/>
              </a:spcBef>
              <a:buAutoNum type="arabicPeriod" startAt="2"/>
              <a:tabLst>
                <a:tab pos="440055" algn="l"/>
                <a:tab pos="2524125" algn="l"/>
                <a:tab pos="3464560" algn="l"/>
                <a:tab pos="6565900" algn="l"/>
                <a:tab pos="8879205" algn="l"/>
                <a:tab pos="9641840" algn="l"/>
                <a:tab pos="10175875" algn="l"/>
              </a:tabLst>
            </a:pPr>
            <a:r>
              <a:rPr sz="3600" dirty="0">
                <a:latin typeface="Arial MT"/>
                <a:cs typeface="Arial MT"/>
              </a:rPr>
              <a:t>Enhance	our	organization’s	reputation	as	a	great  place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 work.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9" y="1223009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8814" y="3455670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4599" y="3149600"/>
            <a:ext cx="12598400" cy="2745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just">
              <a:lnSpc>
                <a:spcPts val="4270"/>
              </a:lnSpc>
              <a:spcBef>
                <a:spcPts val="270"/>
              </a:spcBef>
            </a:pPr>
            <a:r>
              <a:rPr sz="3600" dirty="0">
                <a:latin typeface="Arial MT"/>
                <a:cs typeface="Arial MT"/>
              </a:rPr>
              <a:t>This </a:t>
            </a:r>
            <a:r>
              <a:rPr sz="5400" spc="-67" baseline="1543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3600" spc="-45" dirty="0">
                <a:latin typeface="Arial MT"/>
                <a:cs typeface="Arial MT"/>
              </a:rPr>
              <a:t>project </a:t>
            </a:r>
            <a:r>
              <a:rPr sz="3600" dirty="0">
                <a:latin typeface="Arial MT"/>
                <a:cs typeface="Arial MT"/>
              </a:rPr>
              <a:t>is about to find out about working satisfaction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level of the employees for the better running of the company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 also to find way to boost their morale if the face any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dissatisfaction. This project is also conducted to check how to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enhance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organization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reputation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great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place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work.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983" y="2315209"/>
            <a:ext cx="317246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ts val="4300"/>
              </a:lnSpc>
              <a:spcBef>
                <a:spcPts val="100"/>
              </a:spcBef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Owner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75"/>
              </a:lnSpc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Shareholders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75"/>
              </a:lnSpc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Employees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95"/>
              </a:lnSpc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Customers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1115059"/>
            <a:ext cx="1449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OUR</a:t>
            </a:r>
            <a:r>
              <a:rPr sz="5400" spc="65" dirty="0"/>
              <a:t> </a:t>
            </a:r>
            <a:r>
              <a:rPr sz="5400" spc="30" dirty="0"/>
              <a:t>SOLUTION</a:t>
            </a:r>
            <a:r>
              <a:rPr sz="5400" spc="70" dirty="0"/>
              <a:t> </a:t>
            </a:r>
            <a:r>
              <a:rPr sz="5400" spc="20" dirty="0"/>
              <a:t>AND</a:t>
            </a:r>
            <a:r>
              <a:rPr sz="5400" spc="70" dirty="0"/>
              <a:t> </a:t>
            </a:r>
            <a:r>
              <a:rPr sz="5400" spc="20" dirty="0"/>
              <a:t>ITS</a:t>
            </a:r>
            <a:r>
              <a:rPr sz="5400" spc="70" dirty="0"/>
              <a:t> </a:t>
            </a:r>
            <a:r>
              <a:rPr sz="5400" spc="25" dirty="0"/>
              <a:t>VALUE</a:t>
            </a:r>
            <a:r>
              <a:rPr sz="5400" spc="70" dirty="0"/>
              <a:t> </a:t>
            </a:r>
            <a:r>
              <a:rPr sz="5400" spc="30" dirty="0"/>
              <a:t>PROPOSITION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4" y="4191000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9124" y="5276849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4" y="6362700"/>
            <a:ext cx="133349" cy="133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02100" y="3378200"/>
            <a:ext cx="9775825" cy="383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Our</a:t>
            </a:r>
            <a:r>
              <a:rPr sz="3600" spc="-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solution:</a:t>
            </a:r>
            <a:endParaRPr sz="3600">
              <a:latin typeface="Arial MT"/>
              <a:cs typeface="Arial MT"/>
            </a:endParaRPr>
          </a:p>
          <a:p>
            <a:pPr marL="663575" marR="1327785">
              <a:lnSpc>
                <a:spcPts val="4280"/>
              </a:lnSpc>
              <a:spcBef>
                <a:spcPts val="150"/>
              </a:spcBef>
            </a:pPr>
            <a:r>
              <a:rPr sz="3600" dirty="0">
                <a:latin typeface="Arial MT"/>
                <a:cs typeface="Arial MT"/>
              </a:rPr>
              <a:t>Filtering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filtering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which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needed.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understand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summary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  <a:p>
            <a:pPr marL="663575" marR="31115" indent="127000">
              <a:lnSpc>
                <a:spcPts val="4280"/>
              </a:lnSpc>
              <a:spcBef>
                <a:spcPts val="114"/>
              </a:spcBef>
            </a:pPr>
            <a:r>
              <a:rPr sz="3600" dirty="0">
                <a:latin typeface="Arial MT"/>
                <a:cs typeface="Arial MT"/>
              </a:rPr>
              <a:t>Graph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graph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visualization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/>
              <a:t>Dataset	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120" y="2315209"/>
            <a:ext cx="12122785" cy="38315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sz="3600" dirty="0">
                <a:latin typeface="Arial MT"/>
                <a:cs typeface="Arial MT"/>
              </a:rPr>
              <a:t>Employees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Dataset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downloaded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kaggle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website.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There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were 10 features.</a:t>
            </a:r>
            <a:endParaRPr sz="3600">
              <a:latin typeface="Arial MT"/>
              <a:cs typeface="Arial MT"/>
            </a:endParaRPr>
          </a:p>
          <a:p>
            <a:pPr marL="139700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Only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4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features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were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taken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  <a:p>
            <a:pPr marL="139700" marR="4351020">
              <a:lnSpc>
                <a:spcPts val="4280"/>
              </a:lnSpc>
              <a:spcBef>
                <a:spcPts val="155"/>
              </a:spcBef>
              <a:tabLst>
                <a:tab pos="5450840" algn="l"/>
              </a:tabLst>
            </a:pP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number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numerical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order.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Environment Satisfaction	level.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Job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Satisfaction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level.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295"/>
              </a:lnSpc>
            </a:pPr>
            <a:r>
              <a:rPr sz="3600" dirty="0">
                <a:latin typeface="Arial MT"/>
                <a:cs typeface="Arial MT"/>
              </a:rPr>
              <a:t>Worker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life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Balance.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2585084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724" y="3128009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3670934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4213859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4756784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5299709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5842634"/>
            <a:ext cx="133349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300" y="994409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5" dirty="0"/>
              <a:t>THE</a:t>
            </a:r>
            <a:r>
              <a:rPr sz="6350" spc="40" dirty="0"/>
              <a:t> "WOW"</a:t>
            </a:r>
            <a:r>
              <a:rPr sz="6350" spc="45" dirty="0"/>
              <a:t> </a:t>
            </a:r>
            <a:r>
              <a:rPr sz="6350" spc="25" dirty="0"/>
              <a:t>IN</a:t>
            </a:r>
            <a:r>
              <a:rPr sz="6350" spc="45" dirty="0"/>
              <a:t> </a:t>
            </a:r>
            <a:r>
              <a:rPr sz="6350" spc="35" dirty="0"/>
              <a:t>OUR</a:t>
            </a:r>
            <a:r>
              <a:rPr sz="6350" spc="45" dirty="0"/>
              <a:t> </a:t>
            </a:r>
            <a:r>
              <a:rPr sz="6350" spc="40" dirty="0"/>
              <a:t>SOLUTION</a:t>
            </a:r>
            <a:endParaRPr sz="6350"/>
          </a:p>
        </p:txBody>
      </p:sp>
      <p:sp>
        <p:nvSpPr>
          <p:cNvPr id="9" name="object 9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fld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0400" y="2235200"/>
            <a:ext cx="11798300" cy="22028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ts val="4280"/>
              </a:lnSpc>
              <a:spcBef>
                <a:spcPts val="225"/>
              </a:spcBef>
            </a:pPr>
            <a:r>
              <a:rPr sz="3600" dirty="0">
                <a:latin typeface="Arial MT"/>
                <a:cs typeface="Arial MT"/>
              </a:rPr>
              <a:t>The wow is the analysis to show the satisfaction level of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94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results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tell</a:t>
            </a:r>
            <a:r>
              <a:rPr sz="3600" spc="94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how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increase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 satisfaction level and develop the profit level of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company.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others 5.pptx</dc:title>
  <dc:creator>bhavani Ravi</dc:creator>
  <cp:keywords>DAGPfcY8se8,BAFwWxsLabQ</cp:keywords>
  <cp:lastModifiedBy>sai ram</cp:lastModifiedBy>
  <cp:revision>2</cp:revision>
  <dcterms:created xsi:type="dcterms:W3CDTF">2024-09-05T06:03:46Z</dcterms:created>
  <dcterms:modified xsi:type="dcterms:W3CDTF">2024-09-06T04:43:21Z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2024-09-05T00:00:00Z</vt:filetime>
  </property>
</Properties>
</file>