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64" r:id="rId2"/>
    <p:sldId id="263" r:id="rId3"/>
    <p:sldId id="262" r:id="rId4"/>
    <p:sldId id="257" r:id="rId5"/>
    <p:sldId id="265" r:id="rId6"/>
    <p:sldId id="268" r:id="rId7"/>
    <p:sldId id="258" r:id="rId8"/>
    <p:sldId id="261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19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6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06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3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3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857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91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03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5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9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88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accent4">
                    <a:lumMod val="75000"/>
                  </a:schemeClr>
                </a:solidFill>
                <a:latin typeface="Bodoni MT Black" panose="02070A03080606020203" pitchFamily="18" charset="0"/>
              </a:rPr>
              <a:t>Conquering Fashion MNIST with CNNs using Computer Vision</a:t>
            </a:r>
            <a:endParaRPr lang="en-IN" sz="4800" dirty="0">
              <a:solidFill>
                <a:schemeClr val="accent4">
                  <a:lumMod val="75000"/>
                </a:schemeClr>
              </a:solidFill>
              <a:latin typeface="Bodoni MT Black" panose="02070A030806060202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45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314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TEAM DETAILS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2743"/>
            <a:ext cx="8596668" cy="4778619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Team Name: </a:t>
            </a:r>
            <a:r>
              <a:rPr lang="en-IN" sz="28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Run The Code</a:t>
            </a:r>
            <a:endParaRPr lang="en-IN" sz="28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Institution Code(AISHE): </a:t>
            </a:r>
            <a:r>
              <a:rPr lang="en-IN" sz="2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1-3516157399</a:t>
            </a:r>
          </a:p>
          <a:p>
            <a:r>
              <a:rPr lang="en-IN" sz="28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Institution Name: </a:t>
            </a:r>
            <a:r>
              <a:rPr lang="en-IN" sz="28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Rajalakshmi</a:t>
            </a:r>
            <a:r>
              <a:rPr lang="en-IN" sz="2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Institute of </a:t>
            </a:r>
            <a:r>
              <a:rPr lang="en-IN" sz="28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Technology</a:t>
            </a:r>
            <a:endParaRPr lang="en-IN" sz="28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Team Members: </a:t>
            </a:r>
            <a:r>
              <a:rPr lang="en-IN" sz="28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Balaji S</a:t>
            </a:r>
          </a:p>
          <a:p>
            <a:pPr marL="1828800" lvl="4" indent="0">
              <a:buNone/>
            </a:pPr>
            <a:r>
              <a:rPr lang="en-IN" sz="28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		</a:t>
            </a:r>
            <a:r>
              <a:rPr lang="en-IN" sz="2800" dirty="0" err="1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Aafiya</a:t>
            </a:r>
            <a:r>
              <a:rPr lang="en-IN" sz="28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N" sz="2800" dirty="0" err="1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Farheen.E</a:t>
            </a:r>
            <a:endParaRPr lang="en-IN" sz="28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Team Mentors: </a:t>
            </a:r>
            <a:r>
              <a:rPr lang="en-IN" sz="2800" dirty="0" err="1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Mr.Franklin</a:t>
            </a:r>
            <a:r>
              <a:rPr lang="en-IN" sz="28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Telfer</a:t>
            </a:r>
          </a:p>
          <a:p>
            <a:pPr marL="1828800" lvl="4" indent="0">
              <a:buNone/>
            </a:pPr>
            <a:r>
              <a:rPr lang="en-IN" sz="28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		</a:t>
            </a:r>
            <a:r>
              <a:rPr lang="en-IN" sz="2800" dirty="0" err="1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Dr.Pandithurai</a:t>
            </a:r>
            <a:endParaRPr lang="en-IN" sz="28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                             </a:t>
            </a:r>
            <a:r>
              <a:rPr lang="en-IN" sz="2800" dirty="0" err="1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Dr.Sathish</a:t>
            </a:r>
            <a:r>
              <a:rPr lang="en-IN" sz="28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Kumar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2374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7657"/>
          </a:xfrm>
        </p:spPr>
        <p:txBody>
          <a:bodyPr>
            <a:noAutofit/>
          </a:bodyPr>
          <a:lstStyle/>
          <a:p>
            <a:r>
              <a:rPr lang="en-IN" sz="5400" dirty="0" smtClean="0">
                <a:solidFill>
                  <a:srgbClr val="C00000"/>
                </a:solidFill>
                <a:latin typeface="Algerian" panose="04020705040A02060702" pitchFamily="82" charset="0"/>
              </a:rPr>
              <a:t>ABSTRACT</a:t>
            </a:r>
            <a:endParaRPr lang="en-IN" sz="540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6571"/>
            <a:ext cx="8596668" cy="4444791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focuses on conquering the Fashion MNIST dataset using Convolutional Neural Networks (CNNs) and computer vision techniques.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Fashion MNIST consists of grayscale images of fashion items categorized into ten classes, making it a challenging and diverse image classification task.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approach involves designing a deep CNN architecture with convolutional and pooling layers, followed by fully connected layers.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like data augmentation and regularization are applied to enhance generalization and prevent overfitting.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CNN's ability to learn hierarchical features and adapt to complex image patterns contributes significantly to its success in fashion item classification.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findings highlight the effectiveness of CNNs and computer vision techniques in fashion-related image classification tasks, offering practical solutions for real-world applications in the fashion industry.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382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514924"/>
            <a:ext cx="5288037" cy="547910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solidFill>
                  <a:srgbClr val="FF0000"/>
                </a:solidFill>
                <a:latin typeface="Algerian" panose="04020705040A02060702" pitchFamily="82" charset="0"/>
              </a:rPr>
              <a:t>Introduction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697" y="1895883"/>
            <a:ext cx="4822805" cy="3056708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7333" y="1306286"/>
            <a:ext cx="5418666" cy="4572000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👗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study, we tackle Fashion MNIST using CNNs and Computer Vision techniques. Image classification in fashion is essential for e-commerce and retail. We employ powerful CNNs to automatically extract features from images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💡 Our goal: push the limits of fashion image classification, optimize CNN architectures, and use data augmentation and transfer learning to enhance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🔍 Through meticulous experiments, we explore CNN strengths and limitations for fashion tasks, offering insights for computer vision applications in the fashion industry.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68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hnschrift" panose="020B0502040204020203" pitchFamily="34" charset="0"/>
              </a:rPr>
              <a:t>What Is Convolution Neural Network</a:t>
            </a: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5423"/>
            <a:ext cx="9691539" cy="5033913"/>
          </a:xfrm>
        </p:spPr>
      </p:pic>
    </p:spTree>
    <p:extLst>
      <p:ext uri="{BB962C8B-B14F-4D97-AF65-F5344CB8AC3E}">
        <p14:creationId xmlns:p14="http://schemas.microsoft.com/office/powerpoint/2010/main" val="423463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42F0B4-5EC5-4935-D043-7BCB8EF2A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5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THE CNN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A95BD2-34A6-1F35-2B99-57CD33357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Model Architecture: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 (32 filters, 3x3 kernel, ReLU activation)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MaxPooling layer (2x2 pool size)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 (64 filters, 3x3 kernel, ReLU activation)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MaxPooling layer (2x2 pool size)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Flatten layer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 (128 nodes, ReLU activation)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 (10 nodes,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activation)</a:t>
            </a: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52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819" y="790696"/>
            <a:ext cx="4905828" cy="1278466"/>
          </a:xfrm>
        </p:spPr>
        <p:txBody>
          <a:bodyPr>
            <a:noAutofit/>
          </a:bodyPr>
          <a:lstStyle/>
          <a:p>
            <a:r>
              <a:rPr lang="en-IN" sz="4000" dirty="0" smtClean="0">
                <a:solidFill>
                  <a:srgbClr val="0070C0"/>
                </a:solidFill>
                <a:latin typeface="Algerian" panose="04020705040A02060702" pitchFamily="82" charset="0"/>
              </a:rPr>
              <a:t>NEED FOR CNN FOR FASHION MNIST</a:t>
            </a:r>
            <a:endParaRPr lang="en-IN" sz="4000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Fashion Image Classification:</a:t>
            </a:r>
            <a:r>
              <a:rPr lang="en-US" dirty="0"/>
              <a:t> </a:t>
            </a:r>
            <a:r>
              <a:rPr lang="en-US" dirty="0" smtClean="0"/>
              <a:t>It highlights </a:t>
            </a:r>
            <a:r>
              <a:rPr lang="en-US" dirty="0"/>
              <a:t>the necessity for accurate and efficient image classification in the fashion domain, catering to industries like e-commerce and fashion retail that rely on automated product tagging and inventory management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Practical </a:t>
            </a:r>
            <a:r>
              <a:rPr lang="en-US" b="1" dirty="0"/>
              <a:t>Applications:</a:t>
            </a:r>
            <a:r>
              <a:rPr lang="en-US" dirty="0"/>
              <a:t> Practical implications for the fashion industry, such as improving product recommendation systems, enhancing customer experience, and enabling accessibility for visually impaired individuals, are highlighted</a:t>
            </a:r>
            <a:r>
              <a:rPr lang="en-US" dirty="0" smtClean="0"/>
              <a:t>.</a:t>
            </a:r>
          </a:p>
          <a:p>
            <a:r>
              <a:rPr lang="en-US" b="1" dirty="0"/>
              <a:t>AI Revolution in Fashion:</a:t>
            </a:r>
            <a:r>
              <a:rPr lang="en-US" dirty="0"/>
              <a:t> </a:t>
            </a:r>
            <a:r>
              <a:rPr lang="en-US" dirty="0" smtClean="0"/>
              <a:t>It </a:t>
            </a:r>
            <a:r>
              <a:rPr lang="en-US" dirty="0"/>
              <a:t>concludes with an inspiring message, inviting readers to join the AI revolution in fashion image classification and explore new horizons in computer vision applications.</a:t>
            </a:r>
          </a:p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303" y="2139885"/>
            <a:ext cx="4364323" cy="300140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02" y="2069162"/>
            <a:ext cx="4251489" cy="301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4294967295"/>
          </p:nvPr>
        </p:nvSpPr>
        <p:spPr>
          <a:xfrm>
            <a:off x="0" y="1349375"/>
            <a:ext cx="6080125" cy="5341938"/>
          </a:xfrm>
        </p:spPr>
        <p:txBody>
          <a:bodyPr>
            <a:normAutofit/>
          </a:bodyPr>
          <a:lstStyle/>
          <a:p>
            <a:r>
              <a:rPr lang="en-US" sz="2000" b="1" dirty="0"/>
              <a:t>Fashion Trend Analysis:</a:t>
            </a:r>
            <a:r>
              <a:rPr lang="en-US" sz="2000" dirty="0"/>
              <a:t> Image classification aids in identifying popular fashion trends by analyzing large datasets, helping fashion designers and retailers stay ahead in the ever-changing fashion landscape.</a:t>
            </a:r>
          </a:p>
          <a:p>
            <a:r>
              <a:rPr lang="en-US" sz="2000" b="1" u="sng" dirty="0"/>
              <a:t>Assistive Technology for Visually Impaired</a:t>
            </a:r>
            <a:r>
              <a:rPr lang="en-US" sz="2000" b="1" dirty="0"/>
              <a:t>:</a:t>
            </a:r>
            <a:r>
              <a:rPr lang="en-US" sz="2000" dirty="0"/>
              <a:t> Fashion image classification with CNNs can be used in assistive technology for visually impaired individuals, helping them Identify clothing items and make informed fashion choices.</a:t>
            </a:r>
          </a:p>
          <a:p>
            <a:r>
              <a:rPr lang="en-US" sz="2000" u="sng" dirty="0"/>
              <a:t>Virtual Try-On Solutions: </a:t>
            </a:r>
            <a:r>
              <a:rPr lang="en-US" sz="2000" dirty="0" smtClean="0"/>
              <a:t>By </a:t>
            </a:r>
            <a:r>
              <a:rPr lang="en-US" sz="2000" dirty="0"/>
              <a:t>classifying fashion items accurately, virtual try-on solutions can recommend suitable clothing options to customers, allowing them to visualize how specific items would look on them before making a purchase.</a:t>
            </a:r>
            <a:endParaRPr lang="en-IN" sz="2000" dirty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364610" y="0"/>
            <a:ext cx="3854450" cy="1277938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FF000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USE CASES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34145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Fashion MNIST dataset: Xiao, H., </a:t>
            </a:r>
            <a:r>
              <a:rPr lang="en-IN" b="1" dirty="0" err="1"/>
              <a:t>Rasul</a:t>
            </a:r>
            <a:r>
              <a:rPr lang="en-IN" b="1" dirty="0"/>
              <a:t>, K., &amp; </a:t>
            </a:r>
            <a:r>
              <a:rPr lang="en-IN" b="1" dirty="0" err="1"/>
              <a:t>Vollgraf</a:t>
            </a:r>
            <a:r>
              <a:rPr lang="en-IN" b="1" dirty="0"/>
              <a:t>, R. (2017). Fashion-MNIST: a Novel Image Dataset for Benchmarking Machine Learning Algorithms. </a:t>
            </a:r>
            <a:r>
              <a:rPr lang="en-IN" b="1" dirty="0" err="1"/>
              <a:t>arXiv</a:t>
            </a:r>
            <a:r>
              <a:rPr lang="en-IN" b="1" dirty="0"/>
              <a:t> preprint arXiv:1708.07747</a:t>
            </a:r>
            <a:r>
              <a:rPr lang="en-IN" b="1" dirty="0" smtClean="0"/>
              <a:t>.</a:t>
            </a:r>
          </a:p>
          <a:p>
            <a:r>
              <a:rPr lang="en-US" b="1" dirty="0"/>
              <a:t>"Hands-On Machine Learning with </a:t>
            </a:r>
            <a:r>
              <a:rPr lang="en-US" b="1" dirty="0" err="1"/>
              <a:t>Scikit</a:t>
            </a:r>
            <a:r>
              <a:rPr lang="en-US" b="1" dirty="0"/>
              <a:t>-Learn, </a:t>
            </a:r>
            <a:r>
              <a:rPr lang="en-US" b="1" dirty="0" err="1"/>
              <a:t>Keras</a:t>
            </a:r>
            <a:r>
              <a:rPr lang="en-US" b="1" dirty="0"/>
              <a:t>, and </a:t>
            </a:r>
            <a:r>
              <a:rPr lang="en-US" b="1" dirty="0" err="1"/>
              <a:t>TensorFlow</a:t>
            </a:r>
            <a:r>
              <a:rPr lang="en-US" b="1" dirty="0"/>
              <a:t>" by </a:t>
            </a:r>
            <a:r>
              <a:rPr lang="en-US" b="1" dirty="0" err="1" smtClean="0"/>
              <a:t>Aurélien</a:t>
            </a:r>
            <a:r>
              <a:rPr lang="en-US" b="1" dirty="0" smtClean="0"/>
              <a:t> </a:t>
            </a:r>
            <a:r>
              <a:rPr lang="en-US" b="1" dirty="0" err="1" smtClean="0"/>
              <a:t>Géron</a:t>
            </a:r>
            <a:endParaRPr lang="en-US" b="1" dirty="0" smtClean="0"/>
          </a:p>
          <a:p>
            <a:r>
              <a:rPr lang="en-US" b="1" dirty="0"/>
              <a:t>"Deep Learning </a:t>
            </a:r>
            <a:r>
              <a:rPr lang="en-US" b="1" dirty="0" smtClean="0"/>
              <a:t>for </a:t>
            </a:r>
            <a:r>
              <a:rPr lang="en-US" b="1" dirty="0"/>
              <a:t>Computer Vision" by </a:t>
            </a:r>
            <a:r>
              <a:rPr lang="en-US" b="1" dirty="0" err="1"/>
              <a:t>Rajalingappaa</a:t>
            </a:r>
            <a:r>
              <a:rPr lang="en-US" b="1" dirty="0"/>
              <a:t> </a:t>
            </a:r>
            <a:r>
              <a:rPr lang="en-US" b="1" dirty="0" err="1" smtClean="0"/>
              <a:t>Shanmugamani</a:t>
            </a:r>
            <a:endParaRPr lang="en-US" b="1" dirty="0" smtClean="0"/>
          </a:p>
          <a:p>
            <a:r>
              <a:rPr lang="en-US" b="1" dirty="0"/>
              <a:t>"Practical Convolutional Neural Networks" by </a:t>
            </a:r>
            <a:r>
              <a:rPr lang="en-US" b="1" dirty="0" err="1"/>
              <a:t>Mohit</a:t>
            </a:r>
            <a:r>
              <a:rPr lang="en-US" b="1" dirty="0"/>
              <a:t> </a:t>
            </a:r>
            <a:r>
              <a:rPr lang="en-US" b="1" dirty="0" err="1" smtClean="0"/>
              <a:t>Sewak</a:t>
            </a:r>
            <a:endParaRPr lang="en-US" b="1" dirty="0" smtClean="0"/>
          </a:p>
          <a:p>
            <a:r>
              <a:rPr lang="en-US" b="1" dirty="0"/>
              <a:t>"Computer Vision: Algorithms and Applications" by Richard </a:t>
            </a:r>
            <a:r>
              <a:rPr lang="en-US" b="1" dirty="0" err="1"/>
              <a:t>Szeliski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343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Words>622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Algerian</vt:lpstr>
      <vt:lpstr>Arial</vt:lpstr>
      <vt:lpstr>Bahnschrift</vt:lpstr>
      <vt:lpstr>Bodoni MT Black</vt:lpstr>
      <vt:lpstr>Calibri</vt:lpstr>
      <vt:lpstr>Calibri Light</vt:lpstr>
      <vt:lpstr>Times New Roman</vt:lpstr>
      <vt:lpstr>Verdana</vt:lpstr>
      <vt:lpstr>Office Theme</vt:lpstr>
      <vt:lpstr>Conquering Fashion MNIST with CNNs using Computer Vision</vt:lpstr>
      <vt:lpstr>TEAM DETAILS</vt:lpstr>
      <vt:lpstr>ABSTRACT</vt:lpstr>
      <vt:lpstr>Introduction</vt:lpstr>
      <vt:lpstr>What Is Convolution Neural Network</vt:lpstr>
      <vt:lpstr>BUILDING THE CNN MODEL</vt:lpstr>
      <vt:lpstr>NEED FOR CNN FOR FASHION MNIST</vt:lpstr>
      <vt:lpstr>USE CASES</vt:lpstr>
      <vt:lpstr>References: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Conquering Fashion MNIST with CNNs using Computer Vision</dc:title>
  <dc:creator>Balaji S</dc:creator>
  <cp:lastModifiedBy>User</cp:lastModifiedBy>
  <cp:revision>12</cp:revision>
  <dcterms:created xsi:type="dcterms:W3CDTF">2023-07-31T14:36:32Z</dcterms:created>
  <dcterms:modified xsi:type="dcterms:W3CDTF">2023-08-02T06:59:15Z</dcterms:modified>
</cp:coreProperties>
</file>