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5C90A-F854-4045-91F4-2415C04B1DD3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8AD66-9460-428F-87CD-10E484A062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insertEnd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(Node** head,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Node*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createNode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(data);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(*head == NULL)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*head =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Node* temp = *head;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(temp-&gt;next != NULL)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 = temp-&gt;next;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temp-&gt;next =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newNode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-&gt;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temp;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Node* </a:t>
            </a:r>
            <a:r>
              <a:rPr 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findMidNode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(Node* head)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(head == NULL)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NULL;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Node* slow = head;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Node* fast = head;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(fast != NULL &amp;&amp; fast-&gt;next != NULL) 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slow = slow-&gt;next;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 = fast-&gt;next-&gt;next;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8AD66-9460-428F-87CD-10E484A062D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Finding the Mid Node in a Doubly 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SVCE</a:t>
            </a:r>
            <a:r>
              <a:rPr smtClean="0">
                <a:solidFill>
                  <a:schemeClr val="tx1"/>
                </a:solidFill>
              </a:rPr>
              <a:t> </a:t>
            </a:r>
            <a:r>
              <a:rPr>
                <a:solidFill>
                  <a:schemeClr val="tx1"/>
                </a:solidFill>
              </a:rPr>
              <a:t>| </a:t>
            </a:r>
            <a:r>
              <a:rPr lang="en-US" dirty="0" err="1" smtClean="0">
                <a:solidFill>
                  <a:schemeClr val="tx1"/>
                </a:solidFill>
              </a:rPr>
              <a:t>K.Balaji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smtClean="0">
                <a:solidFill>
                  <a:schemeClr val="tx1"/>
                </a:solidFill>
              </a:rPr>
              <a:t>|</a:t>
            </a:r>
            <a:r>
              <a:rPr lang="en-US" smtClean="0">
                <a:solidFill>
                  <a:schemeClr val="tx1"/>
                </a:solidFill>
              </a:rPr>
              <a:t>22BFA04205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0219" y="339213"/>
            <a:ext cx="42219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printf</a:t>
            </a:r>
            <a:r>
              <a:rPr lang="en-US" dirty="0" smtClean="0"/>
              <a:t>("Mid Node: %d\n", </a:t>
            </a:r>
            <a:r>
              <a:rPr lang="en-US" dirty="0" err="1" smtClean="0"/>
              <a:t>midNode</a:t>
            </a:r>
            <a:r>
              <a:rPr lang="en-US" dirty="0" smtClean="0"/>
              <a:t>-&gt;data);</a:t>
            </a:r>
            <a:br>
              <a:rPr lang="en-US" dirty="0" smtClean="0"/>
            </a:br>
            <a:r>
              <a:rPr lang="en-US" dirty="0" smtClean="0"/>
              <a:t>} else {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("List is empty\n");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freeList</a:t>
            </a:r>
            <a:r>
              <a:rPr lang="en-US" dirty="0" smtClean="0"/>
              <a:t>(head);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return 0;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for Given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Output:</a:t>
            </a:r>
          </a:p>
          <a:p>
            <a:r>
              <a:t>Middle element is: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 /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doubly linked list is a data structure where each node has pointers to both its previous and next nodes. The goal of this project is to efficiently find the middle node of a given doubly linked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Multiple Test Cases / Input-Output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</a:t>
            </a:r>
          </a:p>
          <a:p>
            <a:r>
              <a:t>Input: 1 &lt;-&gt; 2 &lt;-&gt; 3 &lt;-&gt; 4 &lt;-&gt; 5</a:t>
            </a:r>
          </a:p>
          <a:p>
            <a:r>
              <a:t>Output: 3</a:t>
            </a:r>
          </a:p>
          <a:p>
            <a:endParaRPr/>
          </a:p>
          <a:p>
            <a:r>
              <a:t>Input: 10 &lt;-&gt; 20 &lt;-&gt; 30 &lt;-&gt; 40</a:t>
            </a:r>
          </a:p>
          <a:p>
            <a:r>
              <a:t>Output: 20 or 30 (depending on implementation)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(Step by Step)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Initialize two pointers: slow and fast.</a:t>
            </a:r>
          </a:p>
          <a:p>
            <a:r>
              <a:t>2. Move slow by one step and fast by two steps.</a:t>
            </a:r>
          </a:p>
          <a:p>
            <a:r>
              <a:t>3. When fast reaches the end, slow is at the middle.</a:t>
            </a:r>
          </a:p>
          <a:p>
            <a:r>
              <a:t>4. Return the value at slow pointer.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in Pictorial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Let's assume the list is:</a:t>
            </a:r>
            <a:endParaRPr lang="nl-NL" sz="1800" dirty="0" smtClean="0"/>
          </a:p>
          <a:p>
            <a:r>
              <a:rPr lang="nl-NL" sz="1800" dirty="0" smtClean="0"/>
              <a:t>Head -&gt; Node1 &lt;-&gt; Node2 &lt;-&gt; Node3 &lt;-&gt; Node4 &lt;-&gt; Node5 &lt;-&gt; NULL</a:t>
            </a:r>
          </a:p>
          <a:p>
            <a:r>
              <a:rPr lang="en-US" sz="1800" b="1" dirty="0" smtClean="0"/>
              <a:t>Step 1</a:t>
            </a:r>
            <a:r>
              <a:rPr lang="en-US" sz="1800" dirty="0" smtClean="0"/>
              <a:t>: Initialize slow and fast at the head</a:t>
            </a:r>
          </a:p>
          <a:p>
            <a:r>
              <a:rPr lang="nl-NL" sz="1800" dirty="0" smtClean="0"/>
              <a:t>slow -&gt; Node1</a:t>
            </a:r>
          </a:p>
          <a:p>
            <a:r>
              <a:rPr lang="nl-NL" sz="1800" dirty="0" smtClean="0"/>
              <a:t>fast -&gt; Node1</a:t>
            </a:r>
          </a:p>
          <a:p>
            <a:r>
              <a:rPr lang="en-US" sz="1800" b="1" dirty="0" smtClean="0"/>
              <a:t>Step 2</a:t>
            </a:r>
            <a:r>
              <a:rPr lang="en-US" sz="1800" dirty="0" smtClean="0"/>
              <a:t>: Move slow by 1 step and fast by 2 steps.</a:t>
            </a:r>
          </a:p>
          <a:p>
            <a:r>
              <a:rPr lang="nl-NL" sz="1800" dirty="0" smtClean="0"/>
              <a:t>slow -&gt; Node2</a:t>
            </a:r>
          </a:p>
          <a:p>
            <a:r>
              <a:rPr lang="nl-NL" sz="1800" dirty="0" smtClean="0"/>
              <a:t>fast -&gt; Node3</a:t>
            </a:r>
          </a:p>
          <a:p>
            <a:r>
              <a:rPr lang="en-US" sz="1800" b="1" dirty="0" smtClean="0"/>
              <a:t>Step 3</a:t>
            </a:r>
            <a:r>
              <a:rPr lang="en-US" sz="1800" dirty="0" smtClean="0"/>
              <a:t>: Move slow by 1 step and fast by 2 steps again.</a:t>
            </a:r>
          </a:p>
          <a:p>
            <a:r>
              <a:rPr lang="en-US" sz="1800" dirty="0" smtClean="0"/>
              <a:t>slow -&gt; Node3</a:t>
            </a:r>
          </a:p>
          <a:p>
            <a:r>
              <a:rPr lang="en-US" sz="1800" dirty="0" smtClean="0"/>
              <a:t>fast -&gt; NULL (or </a:t>
            </a:r>
            <a:r>
              <a:rPr lang="en-US" sz="1800" dirty="0" err="1" smtClean="0"/>
              <a:t>fast.next</a:t>
            </a:r>
            <a:r>
              <a:rPr lang="en-US" sz="1800" dirty="0" smtClean="0"/>
              <a:t> is NULL, we stop here)</a:t>
            </a:r>
          </a:p>
          <a:p>
            <a:r>
              <a:rPr lang="en-US" sz="1800" b="1" dirty="0" smtClean="0"/>
              <a:t>Step 4</a:t>
            </a:r>
            <a:r>
              <a:rPr lang="en-US" sz="1800" dirty="0" smtClean="0"/>
              <a:t>: The slow pointer is now at the middle node, Node3.</a:t>
            </a:r>
          </a:p>
          <a:p>
            <a:r>
              <a:rPr lang="en-US" sz="1800" dirty="0" smtClean="0"/>
              <a:t>Middle Node -&gt; Node3</a:t>
            </a:r>
          </a:p>
          <a:p>
            <a:endParaRPr lang="en-US" sz="1800" dirty="0" smtClean="0"/>
          </a:p>
          <a:p>
            <a:endParaRPr lang="nl-NL" sz="1800" dirty="0" smtClean="0"/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in C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132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#include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 smtClean="0"/>
              <a:t> Node {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data;</a:t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Node* </a:t>
            </a:r>
            <a:r>
              <a:rPr lang="en-US" dirty="0" err="1" smtClean="0"/>
              <a:t>prev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Node* next;</a:t>
            </a:r>
            <a:br>
              <a:rPr lang="en-US" dirty="0" smtClean="0"/>
            </a:br>
            <a:r>
              <a:rPr lang="en-US" dirty="0" smtClean="0"/>
              <a:t>} Node;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Node* </a:t>
            </a:r>
            <a:r>
              <a:rPr lang="en-US" dirty="0" err="1" smtClean="0"/>
              <a:t>createNode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data) {</a:t>
            </a:r>
            <a:br>
              <a:rPr lang="en-US" dirty="0" smtClean="0"/>
            </a:br>
            <a:r>
              <a:rPr lang="en-US" dirty="0" smtClean="0"/>
              <a:t>Node* </a:t>
            </a:r>
            <a:r>
              <a:rPr lang="en-US" dirty="0" err="1" smtClean="0"/>
              <a:t>newNode</a:t>
            </a:r>
            <a:r>
              <a:rPr lang="en-US" dirty="0" smtClean="0"/>
              <a:t> = (Node*)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(Node));</a:t>
            </a:r>
            <a:br>
              <a:rPr lang="en-US" dirty="0" smtClean="0"/>
            </a:br>
            <a:r>
              <a:rPr lang="en-US" dirty="0" smtClean="0"/>
              <a:t>if (</a:t>
            </a:r>
            <a:r>
              <a:rPr lang="en-US" dirty="0" err="1" smtClean="0"/>
              <a:t>newNode</a:t>
            </a:r>
            <a:r>
              <a:rPr lang="en-US" dirty="0" smtClean="0"/>
              <a:t> == NULL) {</a:t>
            </a:r>
            <a:br>
              <a:rPr lang="en-US" dirty="0" smtClean="0"/>
            </a:br>
            <a:r>
              <a:rPr lang="en-US" dirty="0" err="1" smtClean="0"/>
              <a:t>fprintf</a:t>
            </a:r>
            <a:r>
              <a:rPr lang="en-US" dirty="0" smtClean="0"/>
              <a:t>(</a:t>
            </a:r>
            <a:r>
              <a:rPr lang="en-US" dirty="0" err="1" smtClean="0"/>
              <a:t>stderr</a:t>
            </a:r>
            <a:r>
              <a:rPr lang="en-US" dirty="0" smtClean="0"/>
              <a:t>, "Memory allocation failed\n");</a:t>
            </a:r>
            <a:br>
              <a:rPr lang="en-US" dirty="0" smtClean="0"/>
            </a:br>
            <a:r>
              <a:rPr lang="en-US" dirty="0" smtClean="0"/>
              <a:t>exit(1);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/>
              <a:t>newNode</a:t>
            </a:r>
            <a:r>
              <a:rPr lang="en-US" dirty="0" smtClean="0"/>
              <a:t>-&gt;data = data;</a:t>
            </a:r>
            <a:br>
              <a:rPr lang="en-US" dirty="0" smtClean="0"/>
            </a:br>
            <a:r>
              <a:rPr lang="en-US" dirty="0" err="1" smtClean="0"/>
              <a:t>newNode</a:t>
            </a:r>
            <a:r>
              <a:rPr lang="en-US" dirty="0" smtClean="0"/>
              <a:t>-&gt;</a:t>
            </a:r>
            <a:r>
              <a:rPr lang="en-US" dirty="0" err="1" smtClean="0"/>
              <a:t>prev</a:t>
            </a:r>
            <a:r>
              <a:rPr lang="en-US" dirty="0" smtClean="0"/>
              <a:t> = NULL;</a:t>
            </a:r>
            <a:br>
              <a:rPr lang="en-US" dirty="0" smtClean="0"/>
            </a:br>
            <a:r>
              <a:rPr lang="en-US" dirty="0" err="1" smtClean="0"/>
              <a:t>newNode</a:t>
            </a:r>
            <a:r>
              <a:rPr lang="en-US" dirty="0" smtClean="0"/>
              <a:t>-&gt;next = NULL;</a:t>
            </a:r>
            <a:br>
              <a:rPr lang="en-US" dirty="0" smtClean="0"/>
            </a:br>
            <a:r>
              <a:rPr lang="en-US" dirty="0" smtClean="0"/>
              <a:t>return </a:t>
            </a:r>
            <a:r>
              <a:rPr lang="en-US" dirty="0" err="1" smtClean="0"/>
              <a:t>newNode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464" y="0"/>
            <a:ext cx="827384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insertEnd</a:t>
            </a:r>
            <a:r>
              <a:rPr lang="en-US" dirty="0" smtClean="0"/>
              <a:t>(Node** head, </a:t>
            </a:r>
            <a:r>
              <a:rPr lang="en-US" dirty="0" err="1" smtClean="0"/>
              <a:t>int</a:t>
            </a:r>
            <a:r>
              <a:rPr lang="en-US" dirty="0" smtClean="0"/>
              <a:t> data) {</a:t>
            </a:r>
            <a:br>
              <a:rPr lang="en-US" dirty="0" smtClean="0"/>
            </a:br>
            <a:r>
              <a:rPr lang="en-US" dirty="0" smtClean="0"/>
              <a:t>Node* </a:t>
            </a:r>
            <a:r>
              <a:rPr lang="en-US" dirty="0" err="1" smtClean="0"/>
              <a:t>newNode</a:t>
            </a:r>
            <a:r>
              <a:rPr lang="en-US" dirty="0" smtClean="0"/>
              <a:t> = </a:t>
            </a:r>
            <a:r>
              <a:rPr lang="en-US" dirty="0" err="1" smtClean="0"/>
              <a:t>createNode</a:t>
            </a:r>
            <a:r>
              <a:rPr lang="en-US" dirty="0" smtClean="0"/>
              <a:t>(data);</a:t>
            </a:r>
            <a:br>
              <a:rPr lang="en-US" dirty="0" smtClean="0"/>
            </a:br>
            <a:r>
              <a:rPr lang="en-US" dirty="0" smtClean="0"/>
              <a:t>if (*head == NULL) {</a:t>
            </a:r>
            <a:br>
              <a:rPr lang="en-US" dirty="0" smtClean="0"/>
            </a:br>
            <a:r>
              <a:rPr lang="en-US" dirty="0" smtClean="0"/>
              <a:t>*head = </a:t>
            </a:r>
            <a:r>
              <a:rPr lang="en-US" dirty="0" err="1" smtClean="0"/>
              <a:t>newNode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return;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Node* temp = *head;</a:t>
            </a:r>
            <a:br>
              <a:rPr lang="en-US" dirty="0" smtClean="0"/>
            </a:br>
            <a:r>
              <a:rPr lang="en-US" dirty="0" smtClean="0"/>
              <a:t>while (temp-&gt;next != NULL) {</a:t>
            </a:r>
            <a:br>
              <a:rPr lang="en-US" dirty="0" smtClean="0"/>
            </a:br>
            <a:r>
              <a:rPr lang="en-US" dirty="0" smtClean="0"/>
              <a:t>temp = temp-&gt;next;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temp-&gt;next = </a:t>
            </a:r>
            <a:r>
              <a:rPr lang="en-US" dirty="0" err="1" smtClean="0"/>
              <a:t>newNode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newNode</a:t>
            </a:r>
            <a:r>
              <a:rPr lang="en-US" dirty="0" smtClean="0"/>
              <a:t>-&gt;</a:t>
            </a:r>
            <a:r>
              <a:rPr lang="en-US" dirty="0" err="1" smtClean="0"/>
              <a:t>prev</a:t>
            </a:r>
            <a:r>
              <a:rPr lang="en-US" dirty="0" smtClean="0"/>
              <a:t> = temp;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Node* </a:t>
            </a:r>
            <a:r>
              <a:rPr lang="en-US" dirty="0" err="1" smtClean="0"/>
              <a:t>findMidNode</a:t>
            </a:r>
            <a:r>
              <a:rPr lang="en-US" dirty="0" smtClean="0"/>
              <a:t>(Node* head) {</a:t>
            </a:r>
            <a:br>
              <a:rPr lang="en-US" dirty="0" smtClean="0"/>
            </a:br>
            <a:r>
              <a:rPr lang="en-US" dirty="0" smtClean="0"/>
              <a:t>if (head == NULL) {</a:t>
            </a:r>
            <a:br>
              <a:rPr lang="en-US" dirty="0" smtClean="0"/>
            </a:br>
            <a:r>
              <a:rPr lang="en-US" dirty="0" smtClean="0"/>
              <a:t>return NULL;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Node* slow = head;</a:t>
            </a:r>
            <a:br>
              <a:rPr lang="en-US" dirty="0" smtClean="0"/>
            </a:br>
            <a:r>
              <a:rPr lang="en-US" dirty="0" smtClean="0"/>
              <a:t>Node* fast = head;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while (fast != NULL &amp;&amp; fast-&gt;next != NULL) {</a:t>
            </a:r>
            <a:br>
              <a:rPr lang="en-US" dirty="0" smtClean="0"/>
            </a:br>
            <a:r>
              <a:rPr lang="en-US" dirty="0" smtClean="0"/>
              <a:t>slow = slow-&gt;next;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2954" y="117693"/>
            <a:ext cx="790513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fast = fast-&gt;next-&gt;next;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return slow;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printList</a:t>
            </a:r>
            <a:r>
              <a:rPr lang="en-US" dirty="0" smtClean="0"/>
              <a:t>(Node* head) {</a:t>
            </a:r>
            <a:br>
              <a:rPr lang="en-US" dirty="0" smtClean="0"/>
            </a:br>
            <a:r>
              <a:rPr lang="en-US" dirty="0" smtClean="0"/>
              <a:t>Node* temp = head;</a:t>
            </a:r>
            <a:br>
              <a:rPr lang="en-US" dirty="0" smtClean="0"/>
            </a:br>
            <a:r>
              <a:rPr lang="en-US" dirty="0" smtClean="0"/>
              <a:t>while (temp != NULL) {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("%d ", temp-&gt;data);</a:t>
            </a:r>
            <a:br>
              <a:rPr lang="en-US" dirty="0" smtClean="0"/>
            </a:br>
            <a:r>
              <a:rPr lang="en-US" dirty="0" smtClean="0"/>
              <a:t>temp = temp-&gt;next;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("\n");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freeList</a:t>
            </a:r>
            <a:r>
              <a:rPr lang="en-US" dirty="0" smtClean="0"/>
              <a:t>(Node* head) {</a:t>
            </a:r>
            <a:br>
              <a:rPr lang="en-US" dirty="0" smtClean="0"/>
            </a:br>
            <a:r>
              <a:rPr lang="en-US" dirty="0" smtClean="0"/>
              <a:t>Node* temp;</a:t>
            </a:r>
            <a:br>
              <a:rPr lang="en-US" dirty="0" smtClean="0"/>
            </a:br>
            <a:r>
              <a:rPr lang="en-US" dirty="0" smtClean="0"/>
              <a:t>while (head != NULL) {</a:t>
            </a:r>
            <a:br>
              <a:rPr lang="en-US" dirty="0" smtClean="0"/>
            </a:br>
            <a:r>
              <a:rPr lang="en-US" dirty="0" smtClean="0"/>
              <a:t>temp = head;</a:t>
            </a:r>
            <a:br>
              <a:rPr lang="en-US" dirty="0" smtClean="0"/>
            </a:br>
            <a:r>
              <a:rPr lang="en-US" dirty="0" smtClean="0"/>
              <a:t>head = head-&gt;next;</a:t>
            </a:r>
            <a:br>
              <a:rPr lang="en-US" dirty="0" smtClean="0"/>
            </a:br>
            <a:r>
              <a:rPr lang="en-US" dirty="0" smtClean="0"/>
              <a:t>free(temp);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250723"/>
            <a:ext cx="881953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main() {</a:t>
            </a:r>
            <a:br>
              <a:rPr lang="en-US" dirty="0" smtClean="0"/>
            </a:br>
            <a:r>
              <a:rPr lang="en-US" dirty="0" smtClean="0"/>
              <a:t>Node* head = NULL;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numNodes</a:t>
            </a:r>
            <a:r>
              <a:rPr lang="en-US" dirty="0" smtClean="0"/>
              <a:t>, data,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("Enter the number of nodes: ");</a:t>
            </a:r>
            <a:br>
              <a:rPr lang="en-US" dirty="0" smtClean="0"/>
            </a:br>
            <a:r>
              <a:rPr lang="en-US" dirty="0" err="1" smtClean="0"/>
              <a:t>scanf</a:t>
            </a:r>
            <a:r>
              <a:rPr lang="en-US" dirty="0" smtClean="0"/>
              <a:t>("%d", &amp;</a:t>
            </a:r>
            <a:r>
              <a:rPr lang="en-US" dirty="0" err="1" smtClean="0"/>
              <a:t>numNodes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(</a:t>
            </a:r>
            <a:r>
              <a:rPr lang="en-US" dirty="0" err="1" smtClean="0"/>
              <a:t>numNodes</a:t>
            </a:r>
            <a:r>
              <a:rPr lang="en-US" dirty="0" smtClean="0"/>
              <a:t> &lt;= 0) {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("Invalid number of nodes.\n");</a:t>
            </a:r>
            <a:br>
              <a:rPr lang="en-US" dirty="0" smtClean="0"/>
            </a:br>
            <a:r>
              <a:rPr lang="en-US" dirty="0" smtClean="0"/>
              <a:t>return 1;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numNodes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("Enter data for node %d: ", </a:t>
            </a:r>
            <a:r>
              <a:rPr lang="en-US" dirty="0" err="1" smtClean="0"/>
              <a:t>i</a:t>
            </a:r>
            <a:r>
              <a:rPr lang="en-US" dirty="0" smtClean="0"/>
              <a:t> + 1);</a:t>
            </a:r>
            <a:br>
              <a:rPr lang="en-US" dirty="0" smtClean="0"/>
            </a:br>
            <a:r>
              <a:rPr lang="en-US" dirty="0" err="1" smtClean="0"/>
              <a:t>scanf</a:t>
            </a:r>
            <a:r>
              <a:rPr lang="en-US" dirty="0" smtClean="0"/>
              <a:t>("%d", &amp;data);</a:t>
            </a:r>
            <a:br>
              <a:rPr lang="en-US" dirty="0" smtClean="0"/>
            </a:br>
            <a:r>
              <a:rPr lang="en-US" dirty="0" err="1" smtClean="0"/>
              <a:t>insertEnd</a:t>
            </a:r>
            <a:r>
              <a:rPr lang="en-US" dirty="0" smtClean="0"/>
              <a:t>(&amp;head, data);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printf</a:t>
            </a:r>
            <a:r>
              <a:rPr lang="en-US" dirty="0" smtClean="0"/>
              <a:t>("Doubly Linked List: ");</a:t>
            </a:r>
            <a:br>
              <a:rPr lang="en-US" dirty="0" smtClean="0"/>
            </a:br>
            <a:r>
              <a:rPr lang="en-US" dirty="0" err="1" smtClean="0"/>
              <a:t>printList</a:t>
            </a:r>
            <a:r>
              <a:rPr lang="en-US" dirty="0" smtClean="0"/>
              <a:t>(head);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Node* </a:t>
            </a:r>
            <a:r>
              <a:rPr lang="en-US" dirty="0" err="1" smtClean="0"/>
              <a:t>midNode</a:t>
            </a:r>
            <a:r>
              <a:rPr lang="en-US" dirty="0" smtClean="0"/>
              <a:t> = </a:t>
            </a:r>
            <a:r>
              <a:rPr lang="en-US" dirty="0" err="1" smtClean="0"/>
              <a:t>findMidNode</a:t>
            </a:r>
            <a:r>
              <a:rPr lang="en-US" dirty="0" smtClean="0"/>
              <a:t>(head);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(</a:t>
            </a:r>
            <a:r>
              <a:rPr lang="en-US" dirty="0" err="1" smtClean="0"/>
              <a:t>midNode</a:t>
            </a:r>
            <a:r>
              <a:rPr lang="en-US" dirty="0" smtClean="0"/>
              <a:t> != NULL) {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324</Words>
  <Application>Microsoft Macintosh PowerPoint</Application>
  <PresentationFormat>On-screen Show (4:3)</PresentationFormat>
  <Paragraphs>43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Finding the Mid Node in a Doubly Linked List</vt:lpstr>
      <vt:lpstr>Abstract / Problem Statement</vt:lpstr>
      <vt:lpstr>Multiple Test Cases / Input-Output Formats</vt:lpstr>
      <vt:lpstr>Algorithm (Step by Step)</vt:lpstr>
      <vt:lpstr>Solution in Pictorial Format</vt:lpstr>
      <vt:lpstr>Code in C Language</vt:lpstr>
      <vt:lpstr>Slide 7</vt:lpstr>
      <vt:lpstr>Slide 8</vt:lpstr>
      <vt:lpstr>Slide 9</vt:lpstr>
      <vt:lpstr>Slide 10</vt:lpstr>
      <vt:lpstr>Output for Given Code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the Mid Node in a Doubly Linked List</dc:title>
  <dc:subject/>
  <dc:creator/>
  <cp:keywords/>
  <dc:description>generated using python-pptx</dc:description>
  <cp:lastModifiedBy>Sv college of engrr</cp:lastModifiedBy>
  <cp:revision>5</cp:revision>
  <dcterms:created xsi:type="dcterms:W3CDTF">2013-01-27T09:14:16Z</dcterms:created>
  <dcterms:modified xsi:type="dcterms:W3CDTF">2025-03-13T09:47:56Z</dcterms:modified>
  <cp:category/>
</cp:coreProperties>
</file>