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4779654"/>
            <a:ext cx="969433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        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                   Balaji  C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                   B.Tech AI &amp; DS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                   CARE College of Engineering-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sources, research papers, and case studies cited in the presentation for further reading and verification.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malicious software or hardware devices designed to covertly record keystrokes on a computer or mobile device.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problem: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recent years, there has been a significant rise in cyberattacks involving keyloggers, leading to widespread data breaches, financial losses, and identity theft.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implementing comprehensive cybersecurity measures to detect and prevent keylogger attacks.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solution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robust antivirus software, firewalls, intrusion detection systems, and encryption technologies can help safeguard against keylogger threats.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Antivirus and Anti-malware Software: Regularly updated antivirus programs can scan for and remove keylogger malware from infected devices.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block unauthorized access to networks and prevent malicious software, including keyloggers, from communicating with external servers.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detection and response (EDR) solutions monitor and analyze system behavior to identify suspicious activities indicative of keylogger activity.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Technologies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sensitive data stored on devices and transmitted over networks ensures that even if intercepted by keyloggers, the information remains unintelligible to attackers</a:t>
            </a:r>
            <a:r>
              <a:rPr lang="en-US" sz="1800" dirty="0"/>
              <a:t>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Algorithms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be trained to recognize patterns of keylogger behavior and distinguish between legitimate and malicious keystroke activity.
</a:t>
            </a: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Solutions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security solutions that are compatible with various operating systems (Windows, macOS,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analyze user typing patterns, application usage, and context to identify anomalies indicative of keylogger 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
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databases of known keylogger signatures to detect and block malicious software before it can compromise system integrity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
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Deployment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lightweight agent software on endpoints to continuously monitor and protect against keylogger threats without significant performance impact.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 output image showcasing the system’s dashboard or user interface, demonstrating: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 alert.
Graphical representations of keylogger activity.
Summary of security events and incident reports.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
 Encourage stakeholders to prioritize cybersecurity awareness, adopt best practices for safe computing, and invest in robust security solutions to mitigate keylogger 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AI-driven analytics and behavioral biometrics for real-time monitoring and adaptive threat response.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Zero-Trust Architecture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Quantum-Safe Cryptography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Balaji C</cp:lastModifiedBy>
  <cp:revision>28</cp:revision>
  <dcterms:created xsi:type="dcterms:W3CDTF">2021-05-26T16:50:10Z</dcterms:created>
  <dcterms:modified xsi:type="dcterms:W3CDTF">2024-04-03T13:41:22Z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