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0136" y="2615916"/>
            <a:ext cx="903446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Balaji. 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21240066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					: FBDC7E3681BFAA4833E431C7BC969420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4D830A-94F2-0C4D-C06B-DEEE20B3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4724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56164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D3A5C-611B-02A9-16D8-15DF7101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915400" cy="51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D958E-B806-E977-F3BA-92E9B8F6EF03}"/>
              </a:ext>
            </a:extLst>
          </p:cNvPr>
          <p:cNvSpPr txBox="1"/>
          <p:nvPr/>
        </p:nvSpPr>
        <p:spPr>
          <a:xfrm>
            <a:off x="1600200" y="2667000"/>
            <a:ext cx="7545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https://github.com/Balaji211206/digital-portfolio</a:t>
            </a: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DIGITAL PORTFOLIO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770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AFTER CSS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Hemanathan Devaraj</cp:lastModifiedBy>
  <cp:revision>43</cp:revision>
  <dcterms:created xsi:type="dcterms:W3CDTF">2024-03-29T15:07:22Z</dcterms:created>
  <dcterms:modified xsi:type="dcterms:W3CDTF">2025-09-08T17:44:03Z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