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3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950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8728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1820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5625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99447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45517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78864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888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5472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91615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04796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5105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71689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686913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30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295612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723453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66298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39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29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7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3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2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8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60121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65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55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6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5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8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5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1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3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6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5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3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82749"/>
      </p:ext>
    </p:extLst>
  </p:cSld>
  <p:clrMapOvr>
    <a:masterClrMapping xmlns:a="http://schemas.openxmlformats.org/drawingml/2006/main"/>
  </p:clrMapOvr>
</p:sldLayout>
</file>

<file path=ppt/slideLayouts/slideLayout14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177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67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68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69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0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1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4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5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76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6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77334" y="609600"/>
            <a:ext cx="8596668" cy="13208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6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677334" y="2160589"/>
            <a:ext cx="8596668" cy="3880773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64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6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79215"/>
      </p:ext>
    </p:extLst>
  </p:cSld>
  <p:clrMapOvr>
    <a:masterClrMapping xmlns:a="http://schemas.openxmlformats.org/drawingml/2006/main"/>
  </p:clrMapOvr>
</p:sldLayout>
</file>

<file path=ppt/slideLayouts/slideLayout15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grpSp>
        <p:nvGrpSpPr>
          <p:cNvPr id="200" name="组合"/>
          <p:cNvGrpSpPr>
            <a:grpSpLocks xmlns:a="http://schemas.openxmlformats.org/drawingml/2006/main"/>
          </p:cNvGrpSpPr>
          <p:nvPr/>
        </p:nvGrpSpPr>
        <p:grpSpPr>
          <a:xfrm xmlns:a="http://schemas.openxmlformats.org/drawingml/2006/main">
            <a:off x="0" y="-8467"/>
            <a:ext cx="12192000" cy="6866467"/>
            <a:chOff x="0" y="-8467"/>
            <a:chExt cx="12192000" cy="6866467"/>
          </a:xfrm>
        </p:grpSpPr>
        <p:sp>
          <p:nvSpPr>
            <p:cNvPr id="190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71012" y="0"/>
              <a:ext cx="1219200" cy="6858000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91" name="直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flipH="1" rot="0">
              <a:off x="7425267" y="3681413"/>
              <a:ext cx="4763559" cy="3176587"/>
            </a:xfrm>
            <a:prstGeom xmlns:a="http://schemas.openxmlformats.org/drawingml/2006/main" prst="line"/>
            <a:noFill xmlns:a="http://schemas.openxmlformats.org/drawingml/2006/main"/>
            <a:ln xmlns:a="http://schemas.openxmlformats.org/drawingml/2006/main"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192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181476" y="-8467"/>
              <a:ext cx="3007349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3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3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603442" y="-8467"/>
              <a:ext cx="2588558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5FCBEF">
                <a:alpha val="2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4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8932333" y="3048000"/>
              <a:ext cx="3259667" cy="3810000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5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9334500" y="-8467"/>
              <a:ext cx="2854325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17AEE3">
                <a:alpha val="5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6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898729" y="-8467"/>
              <a:ext cx="129009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 xmlns:a="http://schemas.openxmlformats.org/drawingml/2006/main">
              <a:srgbClr val="2E83C3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7" name="曲线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939000" y="-8467"/>
              <a:ext cx="1249824" cy="6866467"/>
            </a:xfrm>
            <a:custGeom xmlns:a="http://schemas.openxmlformats.org/drawingml/2006/main"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 xmlns:a="http://schemas.openxmlformats.org/drawingml/2006/main">
              <a:srgbClr val="226292">
                <a:alpha val="8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8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10371666" y="3589866"/>
              <a:ext cx="1817159" cy="3268133"/>
            </a:xfrm>
            <a:prstGeom xmlns:a="http://schemas.openxmlformats.org/drawingml/2006/main" prst="triangle">
              <a:avLst>
                <a:gd name="adj" fmla="val 100000"/>
              </a:avLst>
            </a:prstGeom>
            <a:solidFill xmlns:a="http://schemas.openxmlformats.org/drawingml/2006/main">
              <a:srgbClr val="17AEE3">
                <a:alpha val="66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  <p:sp>
          <p:nvSpPr>
            <p:cNvPr id="199" name="等腰三角形"/>
            <p:cNvSpPr>
              <a:spLocks xmlns:a="http://schemas.openxmlformats.org/drawingml/2006/main"/>
            </p:cNvSpPr>
            <p:nvPr/>
          </p:nvSpPr>
          <p:spPr>
            <a:xfrm xmlns:a="http://schemas.openxmlformats.org/drawingml/2006/main" rot="0">
              <a:off x="0" y="4013200"/>
              <a:ext cx="448732" cy="2844800"/>
            </a:xfrm>
            <a:prstGeom xmlns:a="http://schemas.openxmlformats.org/drawingml/2006/main" prst="triangle">
              <a:avLst>
                <a:gd name="adj" fmla="val 0"/>
              </a:avLst>
            </a:prstGeom>
            <a:solidFill xmlns:a="http://schemas.openxmlformats.org/drawingml/2006/main">
              <a:srgbClr val="5FCBEF">
                <a:alpha val="70000"/>
              </a:srgbClr>
            </a:solidFill>
            <a:ln xmlns:a="http://schemas.openxmlformats.org/drawingml/2006/main" w="12700" cmpd="sng" cap="flat">
              <a:noFill/>
              <a:prstDash val="solid"/>
              <a:round/>
            </a:ln>
          </p:spPr>
        </p:sp>
      </p:grpSp>
      <p:sp>
        <p:nvSpPr>
          <p:cNvPr id="18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7205133" y="6041362"/>
            <a:ext cx="9119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8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677334" y="6041362"/>
            <a:ext cx="6297612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8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590663" y="6041362"/>
            <a:ext cx="68333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208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57169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52710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06741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17547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54057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2890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08912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04998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"/>
          <p:cNvGrpSpPr>
            <a:grpSpLocks/>
          </p:cNvGrpSpPr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" name="直线"/>
            <p:cNvSpPr>
              <a:spLocks/>
            </p:cNvSpPr>
            <p:nvPr/>
          </p:nvSpPr>
          <p:spPr>
            <a:xfrm rot="0">
              <a:off x="9371012" y="0"/>
              <a:ext cx="1219200" cy="6858000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3" name="直线"/>
            <p:cNvSpPr>
              <a:spLocks/>
            </p:cNvSpPr>
            <p:nvPr/>
          </p:nvSpPr>
          <p:spPr>
            <a:xfrm flipH="1" rot="0">
              <a:off x="7425267" y="3681413"/>
              <a:ext cx="4763559" cy="3176587"/>
            </a:xfrm>
            <a:prstGeom prst="line"/>
            <a:noFill/>
            <a:ln w="9525" cmpd="sng" cap="flat">
              <a:solidFill>
                <a:srgbClr val="5FCBEF">
                  <a:alpha val="70000"/>
                </a:srgbClr>
              </a:solidFill>
              <a:prstDash val="solid"/>
              <a:round/>
            </a:ln>
          </p:spPr>
        </p:sp>
        <p:sp>
          <p:nvSpPr>
            <p:cNvPr id="4" name="曲线"/>
            <p:cNvSpPr>
              <a:spLocks/>
            </p:cNvSpPr>
            <p:nvPr/>
          </p:nvSpPr>
          <p:spPr>
            <a:xfrm rot="0">
              <a:off x="9181476" y="-8467"/>
              <a:ext cx="3007349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5FCBEF">
                <a:alpha val="3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5" name="曲线"/>
            <p:cNvSpPr>
              <a:spLocks/>
            </p:cNvSpPr>
            <p:nvPr/>
          </p:nvSpPr>
          <p:spPr>
            <a:xfrm rot="0">
              <a:off x="9603442" y="-8467"/>
              <a:ext cx="2588558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009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6" name="等腰三角形"/>
            <p:cNvSpPr>
              <a:spLocks/>
            </p:cNvSpPr>
            <p:nvPr/>
          </p:nvSpPr>
          <p:spPr>
            <a:xfrm rot="0"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7" name="曲线"/>
            <p:cNvSpPr>
              <a:spLocks/>
            </p:cNvSpPr>
            <p:nvPr/>
          </p:nvSpPr>
          <p:spPr>
            <a:xfrm rot="0">
              <a:off x="9334500" y="-8467"/>
              <a:ext cx="2854325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8697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AEE3">
                <a:alpha val="5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8" name="曲线"/>
            <p:cNvSpPr>
              <a:spLocks/>
            </p:cNvSpPr>
            <p:nvPr/>
          </p:nvSpPr>
          <p:spPr>
            <a:xfrm rot="0">
              <a:off x="10898729" y="-8467"/>
              <a:ext cx="129009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9" name="曲线"/>
            <p:cNvSpPr>
              <a:spLocks/>
            </p:cNvSpPr>
            <p:nvPr/>
          </p:nvSpPr>
          <p:spPr>
            <a:xfrm rot="0">
              <a:off x="10939000" y="-8467"/>
              <a:ext cx="1249824" cy="686646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19172" y="215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0" name="等腰三角形"/>
            <p:cNvSpPr>
              <a:spLocks/>
            </p:cNvSpPr>
            <p:nvPr/>
          </p:nvSpPr>
          <p:spPr>
            <a:xfrm rot="0">
              <a:off x="10371666" y="3589866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rgbClr val="17AEE3">
                <a:alpha val="66000"/>
              </a:srgbClr>
            </a:solidFill>
            <a:ln w="12700" cmpd="sng" cap="flat">
              <a:noFill/>
              <a:prstDash val="solid"/>
              <a:round/>
            </a:ln>
          </p:spPr>
        </p:sp>
        <p:sp>
          <p:nvSpPr>
            <p:cNvPr id="11" name="等腰三角形"/>
            <p:cNvSpPr>
              <a:spLocks/>
            </p:cNvSpPr>
            <p:nvPr/>
          </p:nvSpPr>
          <p:spPr>
            <a:xfrm rot="0">
              <a:off x="0" y="4013200"/>
              <a:ext cx="448732" cy="2844800"/>
            </a:xfrm>
            <a:prstGeom prst="triangle">
              <a:avLst>
                <a:gd name="adj" fmla="val 0"/>
              </a:avLst>
            </a:prstGeom>
            <a:solidFill>
              <a:srgbClr val="5FCBEF">
                <a:alpha val="70000"/>
              </a:srgbClr>
            </a:solidFill>
            <a:ln w="12700" cmpd="sng" cap="flat">
              <a:noFill/>
              <a:prstDash val="solid"/>
              <a:round/>
            </a:ln>
          </p:spPr>
        </p:sp>
      </p:grpSp>
      <p:sp>
        <p:nvSpPr>
          <p:cNvPr id="13" name="文本框"/>
          <p:cNvSpPr>
            <a:spLocks noGrp="1"/>
          </p:cNvSpPr>
          <p:nvPr>
            <p:ph type="title"/>
          </p:nvPr>
        </p:nvSpPr>
        <p:spPr>
          <a:xfrm rot="0">
            <a:off x="677334" y="609600"/>
            <a:ext cx="8596668" cy="1320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body" idx="1"/>
          </p:nvPr>
        </p:nvSpPr>
        <p:spPr>
          <a:xfrm rot="0">
            <a:off x="677334" y="2160589"/>
            <a:ext cx="8596668" cy="388077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2"/>
          </p:nvPr>
        </p:nvSpPr>
        <p:spPr>
          <a:xfrm rot="0">
            <a:off x="7205133" y="6041362"/>
            <a:ext cx="9119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900">
                <a:solidFill>
                  <a:srgbClr val="898989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9/11/2025</a:t>
            </a:fld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ftr" idx="3"/>
          </p:nvPr>
        </p:nvSpPr>
        <p:spPr>
          <a:xfrm rot="0">
            <a:off x="677334" y="6041362"/>
            <a:ext cx="6297612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endParaRPr lang="zh-CN" altLang="en-US" sz="900">
              <a:solidFill>
                <a:srgbClr val="898989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sldNum" idx="4"/>
          </p:nvPr>
        </p:nvSpPr>
        <p:spPr>
          <a:xfrm rot="0">
            <a:off x="8590663" y="6041362"/>
            <a:ext cx="68333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&lt;#&gt;</a:t>
            </a:fld>
            <a:endParaRPr lang="zh-CN" altLang="en-US" sz="900" spc="1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40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3600" kern="1200">
          <a:solidFill>
            <a:schemeClr val="accent1"/>
          </a:solidFill>
          <a:latin typeface="Trebuchet MS" pitchFamily="0" charset="0"/>
          <a:ea typeface="方正姚体" pitchFamily="0" charset="0"/>
          <a:cs typeface="Trebuchet MS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8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1pPr>
      <a:lvl2pPr marL="742950" indent="-28575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6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2pPr>
      <a:lvl3pPr marL="1143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4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3pPr>
      <a:lvl4pPr marL="16002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4pPr>
      <a:lvl5pPr marL="20574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5pPr>
      <a:lvl6pPr marL="25146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6pPr>
      <a:lvl7pPr marL="29718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7pPr>
      <a:lvl8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8pPr>
      <a:lvl9pPr marL="3429000" indent="-228600" algn="l" defTabSz="914400" eaLnBrk="1" fontAlgn="auto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itchFamily="0" charset="2"/>
        <a:buChar char=""/>
        <a:defRPr sz="1200" kern="1200">
          <a:solidFill>
            <a:srgbClr val="404040"/>
          </a:solidFill>
          <a:latin typeface="Trebuchet MS" pitchFamily="0" charset="0"/>
          <a:ea typeface="华文新魏" pitchFamily="0" charset="0"/>
          <a:cs typeface="Trebuchet MS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4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"/>
          <p:cNvGrpSpPr>
            <a:grpSpLocks/>
          </p:cNvGrpSpPr>
          <p:nvPr/>
        </p:nvGrpSpPr>
        <p:grpSpPr>
          <a:xfrm>
            <a:off x="433387" y="529711"/>
            <a:ext cx="1868404" cy="1290752"/>
            <a:chOff x="433387" y="529711"/>
            <a:chExt cx="1868404" cy="1290752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 rot="0">
              <a:off x="433387" y="529711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 rot="0">
              <a:off x="1654091" y="1258488"/>
              <a:ext cx="647699" cy="561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8195057" y="502710"/>
            <a:ext cx="1228726" cy="111127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0">
            <a:off x="7589868" y="1245756"/>
            <a:ext cx="639679" cy="561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5" name="文本框"/>
          <p:cNvSpPr>
            <a:spLocks noGrp="1"/>
          </p:cNvSpPr>
          <p:nvPr>
            <p:ph type="ctrTitle"/>
          </p:nvPr>
        </p:nvSpPr>
        <p:spPr>
          <a:xfrm rot="0">
            <a:off x="76200" y="70429"/>
            <a:ext cx="7629525" cy="14738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</a:br>
            <a:r>
              <a:rPr lang="en-US" altLang="zh-CN" sz="32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pitchFamily="0" charset="0"/>
                <a:cs typeface="Trebuchet MS" pitchFamily="0" charset="0"/>
              </a:rPr>
            </a:br>
            <a:endParaRPr lang="zh-CN" altLang="en-US" sz="3200" b="0" i="0" u="none" strike="noStrike" kern="1200" cap="none" spc="15" baseline="0">
              <a:solidFill>
                <a:schemeClr val="tx1"/>
              </a:solidFill>
              <a:latin typeface="Trebuchet MS" pitchFamily="0" charset="0"/>
              <a:ea typeface="方正姚体" pitchFamily="0" charset="0"/>
              <a:cs typeface="Trebuchet MS" pitchFamily="0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 idx="7"/>
          </p:nvPr>
        </p:nvSpPr>
        <p:spPr>
          <a:xfrm rot="0">
            <a:off x="8590663" y="6139469"/>
            <a:ext cx="68333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8" name="矩形"/>
          <p:cNvSpPr>
            <a:spLocks/>
          </p:cNvSpPr>
          <p:nvPr/>
        </p:nvSpPr>
        <p:spPr>
          <a:xfrm rot="0">
            <a:off x="1100136" y="2615916"/>
            <a:ext cx="9034464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 NAME	: Balaji. 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REGISTER NO 		: 212400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0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66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NMID					: FBDC7E3681BFAA4833E431C7BC969420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DEPARTMENT		: 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COLLEGE			: S.I.V.E.T COLLEGE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UNIVERSITY 		: University of Madras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098187"/>
      </p:ext>
    </p:extLst>
  </p:cSld>
  <p:clrMapOvr>
    <a:masterClrMapping/>
  </p:clrMapOvr>
  <p:transition spd="slow"/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496425" y="5429250"/>
            <a:ext cx="314325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文本框"/>
          <p:cNvSpPr>
            <a:spLocks noGrp="1"/>
          </p:cNvSpPr>
          <p:nvPr>
            <p:ph type="title"/>
          </p:nvPr>
        </p:nvSpPr>
        <p:spPr>
          <a:xfrm rot="0">
            <a:off x="1752599" y="611828"/>
            <a:ext cx="8480425" cy="5091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RESULTS AND SCREENSHOTS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6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1600200"/>
            <a:ext cx="4724400" cy="52578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2413693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2895600" y="381000"/>
            <a:ext cx="5616402" cy="685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AFTER CSS 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pic>
        <p:nvPicPr>
          <p:cNvPr id="179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09600" y="1295399"/>
            <a:ext cx="8915400" cy="511825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51328922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曲线"/>
          <p:cNvSpPr>
            <a:spLocks/>
          </p:cNvSpPr>
          <p:nvPr/>
        </p:nvSpPr>
        <p:spPr>
          <a:xfrm rot="0">
            <a:off x="8859502" y="71264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8744900" y="339983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2" name="曲线"/>
          <p:cNvSpPr>
            <a:spLocks/>
          </p:cNvSpPr>
          <p:nvPr/>
        </p:nvSpPr>
        <p:spPr>
          <a:xfrm rot="0">
            <a:off x="8654412" y="61916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4" name="文本框"/>
          <p:cNvSpPr>
            <a:spLocks noGrp="1"/>
          </p:cNvSpPr>
          <p:nvPr>
            <p:ph type="title"/>
          </p:nvPr>
        </p:nvSpPr>
        <p:spPr>
          <a:xfrm rot="0">
            <a:off x="2743200" y="457669"/>
            <a:ext cx="4578668" cy="5059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CONCLUSION</a:t>
            </a:r>
            <a:endParaRPr lang="zh-CN" altLang="en-US" sz="3200" b="1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86" name="矩形"/>
          <p:cNvSpPr>
            <a:spLocks/>
          </p:cNvSpPr>
          <p:nvPr/>
        </p:nvSpPr>
        <p:spPr>
          <a:xfrm rot="0">
            <a:off x="914400" y="1524000"/>
            <a:ext cx="9448799" cy="50167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THANK YOU For visiting My portfolio ! I am passionate about  for learning, growing, and taking on new Challenges.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This portfolio, reflects my skills, Creativity, and dedication to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	building a strong foundation in My career.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 look forward to exploring opportunities where I can contribute, collaborate, and Continue to improve.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If you’d like to connect or know more about me, feel free to reach out through the contact section.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942946"/>
      </p:ext>
    </p:extLst>
  </p:cSld>
  <p:clrMapOvr>
    <a:masterClrMapping/>
  </p:clrMapOvr>
  <p:transition spd="slow"/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矩形"/>
          <p:cNvSpPr>
            <a:spLocks/>
          </p:cNvSpPr>
          <p:nvPr/>
        </p:nvSpPr>
        <p:spPr>
          <a:xfrm rot="0">
            <a:off x="3581399" y="838200"/>
            <a:ext cx="6097603" cy="5847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0" baseline="0">
                <a:solidFill>
                  <a:srgbClr val="5FCBE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Github</a:t>
            </a:r>
            <a:r>
              <a:rPr lang="en-US" altLang="zh-CN" sz="3200" b="1" i="0" u="sng" strike="noStrike" kern="1200" cap="none" spc="0" baseline="0">
                <a:solidFill>
                  <a:srgbClr val="5FCBEF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Link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202" name="矩形"/>
          <p:cNvSpPr>
            <a:spLocks/>
          </p:cNvSpPr>
          <p:nvPr/>
        </p:nvSpPr>
        <p:spPr>
          <a:xfrm rot="0">
            <a:off x="1600200" y="2667000"/>
            <a:ext cx="7545404" cy="461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Link : </a:t>
            </a:r>
            <a:r>
              <a:rPr lang="en-US" altLang="zh-CN" sz="2400" b="0" i="0" u="sng" strike="noStrike" kern="1200" cap="none" spc="0" baseline="0">
                <a:solidFill>
                  <a:srgbClr val="17AEE3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https://github.com/Balaji211206/digital-portfolio</a:t>
            </a:r>
            <a:endParaRPr lang="zh-CN" altLang="en-US" sz="2400" b="0" i="0" u="sng" strike="noStrike" kern="1200" cap="none" spc="0" baseline="0">
              <a:solidFill>
                <a:srgbClr val="17AEE3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0433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3050769">
            <a:off x="9503747" y="5471837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0" name="文本框"/>
          <p:cNvSpPr>
            <a:spLocks noGrp="1"/>
          </p:cNvSpPr>
          <p:nvPr>
            <p:ph type="title"/>
          </p:nvPr>
        </p:nvSpPr>
        <p:spPr>
          <a:xfrm rot="0">
            <a:off x="3283381" y="714273"/>
            <a:ext cx="39096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1" u="sng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</a:t>
            </a:r>
            <a:r>
              <a:rPr lang="en-US" altLang="zh-CN" sz="3200" b="1" i="0" u="sng" strike="noStrike" kern="1200" cap="none" spc="-8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1" i="1" u="sng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TITLE</a:t>
            </a:r>
            <a:endParaRPr lang="zh-CN" altLang="en-US" sz="3200" b="1" i="1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8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2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grpSp>
        <p:nvGrpSpPr>
          <p:cNvPr id="84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5" name="矩形"/>
          <p:cNvSpPr>
            <a:spLocks/>
          </p:cNvSpPr>
          <p:nvPr/>
        </p:nvSpPr>
        <p:spPr>
          <a:xfrm rot="0">
            <a:off x="1200150" y="2869986"/>
            <a:ext cx="8610600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 DIGITAL PORTFOLIO 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603003"/>
      </p:ext>
    </p:extLst>
  </p:cSld>
  <p:clrMapOvr>
    <a:masterClrMapping/>
  </p:clrMapOvr>
  <p:transition spd="slow"/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200" b="0" i="0" u="sng" strike="noStrike" kern="1200" cap="none" spc="-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G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DA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3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58350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Problem Statement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Project Overview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End Users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Tools and Technologies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Portfolio design and Layout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Features and Functionality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Results and </a:t>
            </a: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Screenshots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Conclusion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400" b="1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Github Link</a:t>
            </a:r>
            <a:endParaRPr lang="en-US" altLang="zh-CN" sz="2400" b="1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435522"/>
      </p:ext>
    </p:extLst>
  </p:cSld>
  <p:clrMapOvr>
    <a:masterClrMapping/>
  </p:clrMapOvr>
  <p:transition spd="slow"/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8590663" y="2933700"/>
            <a:ext cx="2163060" cy="2171700"/>
            <a:chOff x="8590663" y="2933700"/>
            <a:chExt cx="2163060" cy="217170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657277" y="4552950"/>
              <a:ext cx="358023" cy="3048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657277" y="4908550"/>
              <a:ext cx="141717" cy="12065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590663" y="2933700"/>
              <a:ext cx="2163060" cy="21717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0">
            <a:off x="8836616" y="1371258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685900" y="551333"/>
            <a:ext cx="56368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ROB</a:t>
            </a:r>
            <a:r>
              <a:rPr lang="en-US" altLang="zh-CN" sz="3200" b="0" i="0" u="sng" strike="noStrike" kern="1200" cap="none" spc="5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L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M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200" b="0" i="0" u="sng" strike="noStrike" kern="1200" cap="none" spc="-37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37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ME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NT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4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矩形"/>
          <p:cNvSpPr>
            <a:spLocks/>
          </p:cNvSpPr>
          <p:nvPr/>
        </p:nvSpPr>
        <p:spPr>
          <a:xfrm rot="0">
            <a:off x="0" y="897597"/>
            <a:ext cx="3429000" cy="6248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381001" y="1695108"/>
            <a:ext cx="7772400" cy="36918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Traditional portfolios are often limited, inaccessible, and difficult to update, making it challenging for individuals to effectively showcase their skills and work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just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q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digital portfolio solves this by providing a dynamic, accessible, and easily updatable platform for personal and professional presentation.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just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603548"/>
      </p:ext>
    </p:extLst>
  </p:cSld>
  <p:clrMapOvr>
    <a:masterClrMapping/>
  </p:clrMapOvr>
  <p:transition spd="slow"/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076575" cy="3448050"/>
            <a:chOff x="8658225" y="2647950"/>
            <a:chExt cx="3076575" cy="344805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263589" y="5104685"/>
              <a:ext cx="398046" cy="4137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263589" y="5587412"/>
              <a:ext cx="157560" cy="16378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076575" cy="34480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11516068" y="205740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693921" y="445022"/>
            <a:ext cx="5263514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PROJECT</a:t>
            </a: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OVERVIEW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24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5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矩形"/>
          <p:cNvSpPr>
            <a:spLocks/>
          </p:cNvSpPr>
          <p:nvPr/>
        </p:nvSpPr>
        <p:spPr>
          <a:xfrm rot="0">
            <a:off x="676275" y="1947439"/>
            <a:ext cx="8224838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Many individuals struggle to effectively present their skills, projects, and achievements using traditional paper-based or static formats.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These methods lack accessibility, interactivity, and ease of updating.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457200" indent="-45720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500615"/>
      </p:ext>
    </p:extLst>
  </p:cSld>
  <p:clrMapOvr>
    <a:masterClrMapping/>
  </p:clrMapOvr>
  <p:transition spd="slow"/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426620" y="5417276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914400" y="552655"/>
            <a:ext cx="6784903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W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200" b="0" i="0" u="sng" strike="noStrike" kern="1200" cap="none" spc="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O</a:t>
            </a:r>
            <a:r>
              <a:rPr lang="en-US" altLang="zh-CN" sz="3200" b="0" i="0" u="sng" strike="noStrike" kern="1200" cap="none" spc="-2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AR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</a:t>
            </a:r>
            <a:r>
              <a:rPr lang="en-US" altLang="zh-CN" sz="3200" b="0" i="0" u="sng" strike="noStrike" kern="1200" cap="none" spc="-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H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3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-2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3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N</a:t>
            </a:r>
            <a:r>
              <a:rPr lang="en-US" altLang="zh-CN" sz="3200" b="0" i="0" u="sng" strike="noStrike" kern="1200" cap="none" spc="1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D</a:t>
            </a:r>
            <a:r>
              <a:rPr lang="en-US" altLang="zh-CN" sz="3200" b="0" i="0" u="sng" strike="noStrike" kern="1200" cap="none" spc="-4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 </a:t>
            </a: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U</a:t>
            </a: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</a:t>
            </a:r>
            <a:r>
              <a:rPr lang="en-US" altLang="zh-CN" sz="3200" b="0" i="0" u="sng" strike="noStrike" kern="1200" cap="none" spc="-2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E</a:t>
            </a:r>
            <a:r>
              <a:rPr lang="en-US" altLang="zh-CN" sz="3200" b="0" i="0" u="sng" strike="noStrike" kern="1200" cap="none" spc="-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R</a:t>
            </a:r>
            <a:r>
              <a:rPr lang="en-US" altLang="zh-CN" sz="3200" b="0" i="0" u="sng" strike="noStrike" kern="1200" cap="none" spc="5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S?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6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矩形"/>
          <p:cNvSpPr>
            <a:spLocks/>
          </p:cNvSpPr>
          <p:nvPr/>
        </p:nvSpPr>
        <p:spPr>
          <a:xfrm rot="0">
            <a:off x="457200" y="1349076"/>
            <a:ext cx="9563100" cy="540639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Teachers and Professors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They use the digital portfolio to assess students’ learning progress, project work, and overall academic performance in a more interactive and organized format.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Employers and Recruiters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–They review digital portfolios to evaluate a candidate’s qualifications, practical skills, and suitability for internships, jobs, or freelance opportunities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Clients</a:t>
            </a: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In cases where students offer services like design, writing, or programming, clients use the portfolio to assess the student’s previous work before hiring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342900" indent="-34290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Students</a:t>
            </a:r>
            <a:br>
              <a:rPr lang="zh-CN" altLang="en-US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</a:b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– They are the primary users who create and maintain the digital portfolio to showcase their academic achievements, skills, projects, and experiences.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2857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itchFamily="2" charset="2"/>
              <a:buChar char="ü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2" marL="1200150" indent="-28575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87300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89834" y="1496332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9424987" y="0"/>
            <a:ext cx="314324" cy="323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381000" y="542744"/>
            <a:ext cx="976312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1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TOOLS AND TECHNIQUES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39" name="文本框"/>
          <p:cNvSpPr>
            <a:spLocks noGrp="1"/>
          </p:cNvSpPr>
          <p:nvPr>
            <p:ph type="sldNum"/>
          </p:nvPr>
        </p:nvSpPr>
        <p:spPr>
          <a:xfrm rot="0">
            <a:off x="8590663" y="6158519"/>
            <a:ext cx="683339" cy="1308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ctr" anchorCtr="0">
            <a:prstTxWarp prst="textNoShape"/>
            <a:spAutoFit/>
          </a:bodyPr>
          <a:lstStyle/>
          <a:p>
            <a:pPr marL="38100" indent="0" algn="r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900" b="0" i="0" u="none" strike="noStrike" kern="1200" cap="none" spc="10" baseline="0">
                <a:solidFill>
                  <a:schemeClr val="accent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7</a:t>
            </a:fld>
            <a:endParaRPr lang="zh-CN" altLang="en-US" sz="900" b="0" i="0" u="none" strike="noStrike" kern="1200" cap="none" spc="10" baseline="0">
              <a:solidFill>
                <a:schemeClr val="accent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pic>
        <p:nvPicPr>
          <p:cNvPr id="14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矩形"/>
          <p:cNvSpPr>
            <a:spLocks/>
          </p:cNvSpPr>
          <p:nvPr/>
        </p:nvSpPr>
        <p:spPr>
          <a:xfrm rot="0">
            <a:off x="3505199" y="1496330"/>
            <a:ext cx="5486400" cy="40347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Tools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HTML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To structure the content of the portfolio.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CSS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Styles the content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JavaScript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– Adds interactivity and dynamic features.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Techniques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 semantic HTML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Apply responsive CSS (e.g., Flexbox, Grid)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Use JavaScript for dynamic elements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Keep code clean and organized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Code editor –virtual studio code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lvl="1" marL="4572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Test across devices and browsers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002154"/>
      </p:ext>
    </p:extLst>
  </p:cSld>
  <p:clrMapOvr>
    <a:masterClrMapping/>
  </p:clrMapOvr>
  <p:transition spd="slow"/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2063368" y="192893"/>
            <a:ext cx="9328150" cy="50590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sng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POTFOLIO DESIGN AND LAYOUT</a:t>
            </a:r>
            <a:endParaRPr lang="zh-CN" altLang="en-US" sz="3200" b="0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7" name="矩形"/>
          <p:cNvSpPr>
            <a:spLocks/>
          </p:cNvSpPr>
          <p:nvPr/>
        </p:nvSpPr>
        <p:spPr>
          <a:xfrm rot="0">
            <a:off x="748483" y="2135980"/>
            <a:ext cx="6871517" cy="984884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0" y="-184666"/>
            <a:ext cx="264816" cy="369332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49" name="矩形"/>
          <p:cNvSpPr>
            <a:spLocks/>
          </p:cNvSpPr>
          <p:nvPr/>
        </p:nvSpPr>
        <p:spPr>
          <a:xfrm rot="0">
            <a:off x="609600" y="3956735"/>
            <a:ext cx="264816" cy="64633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330359" y="1438800"/>
            <a:ext cx="9745686" cy="2092881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Portfolio Design:</a:t>
            </a:r>
            <a:endParaRPr lang="en-US" altLang="zh-CN" sz="2000" b="1" i="0" u="sng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Clean &amp; Minimal: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Avoid clutter; use whitespace effectively.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Consistent Style: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Use a unified color scheme, fonts, and icon style.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Professional Look: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Choose modern and readable typography; keep visuals high quality.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User-Friendly: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Easy navigation with clear menus and call-to-action buttons.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Responsive: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Must look good on all devices (mobile, tablet, desktop).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247170" y="3850675"/>
            <a:ext cx="9164688" cy="206210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1" i="0" u="sng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Portfolio Layout:</a:t>
            </a:r>
            <a:endParaRPr lang="en-US" altLang="zh-CN" sz="2000" b="1" i="0" u="sng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Header</a:t>
            </a:r>
            <a:r>
              <a:rPr lang="en-US" altLang="zh-CN" sz="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Includes your name/logo and navigation menu.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Hero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A short intro or tagline that tells who you are.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About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Brief bio, skills, and background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Projects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Showcases your best work with images, descriptions,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lvl="1" marL="45720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Skills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华文新魏" pitchFamily="0" charset="0"/>
                <a:cs typeface="Trebuchet MS" pitchFamily="0" charset="0"/>
              </a:rPr>
              <a:t> Lists technical and soft skills (can include icons or charts).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华文新魏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192595"/>
      </p:ext>
    </p:extLst>
  </p:cSld>
  <p:clrMapOvr>
    <a:masterClrMapping/>
  </p:clrMapOvr>
  <p:transition spd="slow"/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6200" y="422999"/>
            <a:ext cx="8596668" cy="685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sng" strike="noStrike" kern="1200" cap="none" spc="0" baseline="0">
                <a:solidFill>
                  <a:schemeClr val="accent1"/>
                </a:solidFill>
                <a:latin typeface="Times New Roman" pitchFamily="18" charset="0"/>
                <a:ea typeface="方正姚体" pitchFamily="0" charset="0"/>
                <a:cs typeface="Times New Roman" pitchFamily="18" charset="0"/>
              </a:rPr>
              <a:t>FEATURES AND FUNCTIONALITY</a:t>
            </a:r>
            <a:endParaRPr lang="zh-CN" altLang="en-US" sz="3200" b="0" i="0" u="sng" strike="noStrike" kern="1200" cap="none" spc="0" baseline="0">
              <a:solidFill>
                <a:schemeClr val="accent1"/>
              </a:solidFill>
              <a:latin typeface="Times New Roman" pitchFamily="18" charset="0"/>
              <a:ea typeface="方正姚体" pitchFamily="0" charset="0"/>
              <a:cs typeface="Times New Roman" pitchFamily="18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524000" y="1108800"/>
            <a:ext cx="8382000" cy="55399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Features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Project Gallery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Visual display of work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About Me Section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Brief bio and background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Skills Section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List of tools and technologies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Contact Form	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For direct communication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Responsive Design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Mobile and tablet friendly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Downloadable Resume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Optional PDF CV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sng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sng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Functionality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华文新魏" pitchFamily="0" charset="0"/>
                <a:cs typeface="Trebuchet MS" pitchFamily="0" charset="0"/>
              </a:rPr>
              <a:t>: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华文新魏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Navigation Menu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Easy movement between sections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Interactive Elements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Hover effects, sliders, filters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Embedded Media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Videos, images, or documents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SEO Optimization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Helps people find your portfolio online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Social Media Links		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华文新魏" pitchFamily="0" charset="0"/>
                <a:cs typeface="Times New Roman" pitchFamily="18" charset="0"/>
              </a:rPr>
              <a:t> Connects to your LinkedIn, GitHub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56296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Facet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565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43</cp:revision>
  <dcterms:created xsi:type="dcterms:W3CDTF">2024-03-29T15:07:22Z</dcterms:created>
  <dcterms:modified xsi:type="dcterms:W3CDTF">2025-09-11T04:46:31Z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