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93" r:id="rId5"/>
    <p:sldId id="284" r:id="rId6"/>
    <p:sldId id="292" r:id="rId7"/>
    <p:sldId id="295" r:id="rId8"/>
    <p:sldId id="297" r:id="rId9"/>
    <p:sldId id="298" r:id="rId10"/>
    <p:sldId id="303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2D5E5-6DCD-41F3-A0CB-D7C32BA19234}" v="1" dt="2024-11-28T05:53:52.417"/>
    <p1510:client id="{D50A07F4-EEAF-4108-A47B-1440E8BFE157}" v="11" dt="2024-11-28T05:44:3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 showGuides="1">
      <p:cViewPr varScale="1">
        <p:scale>
          <a:sx n="73" d="100"/>
          <a:sy n="73" d="100"/>
        </p:scale>
        <p:origin x="81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t>11/28/2024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t>11/28/2024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787118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765" y="3086100"/>
            <a:ext cx="269938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Guided By:</a:t>
            </a:r>
          </a:p>
          <a:p>
            <a:r>
              <a:rPr lang="en-US" dirty="0"/>
              <a:t>      Dr. K. Lalitha,</a:t>
            </a:r>
          </a:p>
          <a:p>
            <a:r>
              <a:rPr lang="en-US" dirty="0"/>
              <a:t>      Professor,</a:t>
            </a:r>
          </a:p>
          <a:p>
            <a:r>
              <a:rPr lang="en-US" dirty="0"/>
              <a:t>      Dept of AI &amp; DS.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3990" y="2952750"/>
            <a:ext cx="3513455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Balaji S  (22AI003)</a:t>
            </a:r>
          </a:p>
          <a:p>
            <a:r>
              <a:rPr lang="en-US" dirty="0"/>
              <a:t>    Naresh Kumar S (22AI027)</a:t>
            </a:r>
          </a:p>
          <a:p>
            <a:r>
              <a:rPr lang="en-US" dirty="0"/>
              <a:t>    </a:t>
            </a:r>
            <a:r>
              <a:rPr lang="en-US" dirty="0" err="1"/>
              <a:t>Srijith</a:t>
            </a:r>
            <a:r>
              <a:rPr lang="en-US" dirty="0"/>
              <a:t> K (22AI051)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783" y="549963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AUTOMATIC CLOTH COLLECTOR SYSTEM</a:t>
            </a:r>
            <a:endParaRPr lang="en-IN" sz="4800" dirty="0"/>
          </a:p>
          <a:p>
            <a:pPr algn="ctr"/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10890" y="2571750"/>
            <a:ext cx="2762250" cy="69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421130"/>
            <a:ext cx="8153400" cy="3516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smart “Raindrop Sense and Cloth Collector System” utilizing an “ESP8266 microcontroller” and “servo motor”.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automates the protection of clothes by detecting raindrops using a sensor and retracting the drying rack or deploying a cover.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restores the rack to its drying position when rain stops. With Wi-Fi capabilities, users can monitor and control the system remotely.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cost-effective and energy-efficient solution ensures convenience and reliability, making it ideal for unpredictable weather conditions.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00400"/>
          </a:xfrm>
        </p:spPr>
        <p:txBody>
          <a:bodyPr>
            <a:normAutofit fontScale="7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 automated system that detects rain using a raindrop sensor and protects clothes by retracting the drying rack or deploying a cover.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leverages an ESP8266 microcontroller for processing and a servo motor for movement, ensuring a seamless response to changing weather conditions.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incorporates Wi-Fi connectivity, allowing users to remotely monitor and control the system via a smartphone or web application.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aims to provide a cost-effective, energy-efficient, and convenient way to safeguard clothes while promoting smart IoT technology in everyday life.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ESP8266</a:t>
            </a:r>
          </a:p>
          <a:p>
            <a:r>
              <a:rPr lang="en-US" sz="2400" dirty="0"/>
              <a:t>Raindrop sensor</a:t>
            </a:r>
          </a:p>
          <a:p>
            <a:r>
              <a:rPr lang="en-US" sz="2400" dirty="0"/>
              <a:t>Breadboard Power Supply</a:t>
            </a:r>
            <a:endParaRPr lang="en-IN" sz="2400" dirty="0"/>
          </a:p>
          <a:p>
            <a:r>
              <a:rPr lang="en-IN" sz="2400" dirty="0"/>
              <a:t>Servo motor</a:t>
            </a:r>
          </a:p>
          <a:p>
            <a:r>
              <a:rPr lang="en-IN" sz="2400" dirty="0"/>
              <a:t>Connecting wires</a:t>
            </a:r>
          </a:p>
          <a:p>
            <a:r>
              <a:rPr lang="en-IN" sz="2400" dirty="0"/>
              <a:t>Power supply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/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F96C6DF1-21FB-C7DE-B27F-50DED2E4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7" y="1419482"/>
            <a:ext cx="8170904" cy="3578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ESP8266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Board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protection of clothes drying outdoors, eliminating the need for constant weather monitoring.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Laundromats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in managing outdoor drying spaces by protecting clothes during rain.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Hostels and Apartments: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shared solution for outdoor drying spaces, ensuring convenience for multiple users.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Areas: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simple, cost-effective way to protect clothes from rain in regions with limited infrastructure.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Weather-Intensive Regions: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areas with unpredictable rain, saving time and effort in managing outdoor drying.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an automatic cloth collector system can focus on integrating smart technologies for better efficiency and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weather sensors would allow automatic retraction of clothes during rain or harsh sunlight. A mobile app with remote control, alerts, and voice assistant compatibility can enhance convenience.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can optimize handling by detecting fabric types, while solar power can make the system energy-efficient.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 like robotic folding for post-collection organization, anti-theft sensors for security, and a compact, modular design for small spaces would further improve functionality and usability.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581150"/>
            <a:ext cx="4419600" cy="330947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509</Words>
  <Application>Microsoft Office PowerPoint</Application>
  <PresentationFormat>On-screen Show (16:9)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</vt:lpstr>
      <vt:lpstr>Practical Usage:</vt:lpstr>
      <vt:lpstr>Future Enhancement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2015-08-10T20:36:00Z</dcterms:created>
  <dcterms:modified xsi:type="dcterms:W3CDTF">2024-11-28T08:01:25Z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ICV">
    <vt:lpwstr>ACD23D62DF2A41CEBA744CB218BFB38B_13</vt:lpwstr>
  </property>
  <property fmtid="{D5CDD505-2E9C-101B-9397-08002B2CF9AE}" pid="5" name="KSOProductBuildVer">
    <vt:lpwstr>1033-12.2.0.13472</vt:lpwstr>
  </property>
</Properties>
</file>