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GB" err="1"/>
              <a:t>N.Balaji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GB"/>
              <a:t>312207892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GB" err="1"/>
              <a:t>B.com</a:t>
            </a:r>
            <a:r>
              <a:rPr dirty="0" sz="2400" lang="en-GB"/>
              <a:t>(general)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GB"/>
              <a:t>:The </a:t>
            </a:r>
            <a:r>
              <a:rPr dirty="0" sz="2400" lang="en-GB" err="1"/>
              <a:t>quaide</a:t>
            </a:r>
            <a:r>
              <a:rPr dirty="0" sz="2400" lang="en-GB"/>
              <a:t> </a:t>
            </a:r>
            <a:r>
              <a:rPr dirty="0" sz="2400" lang="en-GB" err="1"/>
              <a:t>milleth</a:t>
            </a:r>
            <a:r>
              <a:rPr dirty="0" sz="2400" lang="en-GB"/>
              <a:t> college for men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6"/>
          <p:cNvSpPr txBox="1"/>
          <p:nvPr/>
        </p:nvSpPr>
        <p:spPr>
          <a:xfrm>
            <a:off x="739775" y="1982391"/>
            <a:ext cx="8416130" cy="5486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The spelling tends to vary based on whether you're using UK or US English: In UK English, “modelling” (double “l”) is standard, but “modeling” (one “l”) is acceptable.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7"/>
          <p:cNvSpPr txBox="1"/>
          <p:nvPr/>
        </p:nvSpPr>
        <p:spPr>
          <a:xfrm>
            <a:off x="464344" y="1464469"/>
            <a:ext cx="8697515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something that results as a consequence, issue, or conclusion.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71500" y="1893094"/>
            <a:ext cx="8590359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A conclusion is the final section of an essay or document summarizing the most important points made throughout the main body of writing.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>
            <a:off x="517922" y="1695451"/>
            <a:ext cx="8643937" cy="777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A problem statement is a description of an issue to be addressed. or a condition to be improved upon. It identifies the gap between the current problem and goal. The first condition of solving a problem is understanding the problem, which can be done by way of a problem statement.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739775" y="2019300"/>
            <a:ext cx="8175625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that summarizes a project's key details, including its goals, objectives, and steps to achieve them.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854579" y="1842687"/>
            <a:ext cx="5367828" cy="548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An end user is a person or other entity that consumes or makes use of the goods or services produced by businesses.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2819400" y="2518172"/>
            <a:ext cx="6342459" cy="5486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A value proposition is a short statement that communicates why buyers should choose your products or services.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755332" y="1553766"/>
            <a:ext cx="8406527" cy="777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A dataset description typically includes the following information:  Identifier: A number or handle that uniquely identifies the dataset  Creator: The name of the person who created the dataset  Title: A name that describes what the data represents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"/>
          <p:cNvSpPr txBox="1"/>
          <p:nvPr/>
        </p:nvSpPr>
        <p:spPr>
          <a:xfrm>
            <a:off x="910828" y="2203244"/>
            <a:ext cx="8251031" cy="548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The "wow" in a solution can refer to creating a wow experience for customers, which is when a customer's expectations are exceeded and they leave with a positive impression.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bn1956352@gmail.com</cp:lastModifiedBy>
  <dcterms:created xsi:type="dcterms:W3CDTF">2024-03-29T04:07:22Z</dcterms:created>
  <dcterms:modified xsi:type="dcterms:W3CDTF">2024-09-04T10:11:36Z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f687f1eeb649430c848fc01c66f7bd0a</vt:lpwstr>
  </property>
</Properties>
</file>