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6" r:id="rId1"/>
  </p:sldMasterIdLst>
  <p:notesMasterIdLst>
    <p:notesMasterId r:id="rId7"/>
  </p:notesMasterIdLst>
  <p:sldIdLst>
    <p:sldId id="319" r:id="rId2"/>
    <p:sldId id="416" r:id="rId3"/>
    <p:sldId id="421" r:id="rId4"/>
    <p:sldId id="422" r:id="rId5"/>
    <p:sldId id="42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55" autoAdjust="0"/>
    <p:restoredTop sz="94291" autoAdjust="0"/>
  </p:normalViewPr>
  <p:slideViewPr>
    <p:cSldViewPr>
      <p:cViewPr varScale="1">
        <p:scale>
          <a:sx n="92" d="100"/>
          <a:sy n="92" d="100"/>
        </p:scale>
        <p:origin x="103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8B2BDBFC-A737-4674-95A6-BD8FC3BBB8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708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/>
            <a:fld id="{D9FA2010-55FA-4547-918F-B81D2B6C3183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 eaLnBrk="1" hangingPunct="1"/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D1301E2-06EF-4199-A0C2-61C79D07C605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5B1B0D-FD3A-430C-B5E7-9A25F0634E5E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6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739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551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7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84E2-29B2-473B-9B15-FB4162EA3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D68E3-377A-4EAB-A8AF-AC22ADEAD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2E3E1-B583-4E22-BE6E-DB39F8DC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F78D47-8FFD-4512-8D28-D7D30AA2420B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822F-80C2-4CE2-8FD6-7812B245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E405-DC72-42EB-9829-2FE185B4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4C9596-1561-4F47-B169-6589373C9CB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E181AF60-5A91-4EB3-9801-1AB645A82A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62800" y="1524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u="sng">
                <a:latin typeface="AvantGarde" pitchFamily="34" charset="0"/>
                <a:ea typeface="宋体" pitchFamily="2" charset="-122"/>
              </a:rPr>
              <a:t>Outline</a:t>
            </a:r>
          </a:p>
        </p:txBody>
      </p:sp>
      <p:sp>
        <p:nvSpPr>
          <p:cNvPr id="8" name="AutoShape 2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8136274-00DC-4015-BD06-CB923B2CB4A5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086600" y="76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9" name="AutoShape 2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76CE5E1-8B14-4CB7-BB74-EE3BFC3E9341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7086600" y="457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5AFFD8CA-10EA-457A-8509-BF108EEBF4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1400" b="1">
              <a:solidFill>
                <a:schemeClr val="tx1"/>
              </a:solidFill>
              <a:latin typeface="AvantGarde" pitchFamily="34" charset="0"/>
              <a:ea typeface="宋体" pitchFamily="2" charset="-122"/>
            </a:endParaRPr>
          </a:p>
        </p:txBody>
      </p:sp>
      <p:sp>
        <p:nvSpPr>
          <p:cNvPr id="11" name="Text Box 30">
            <a:extLst>
              <a:ext uri="{FF2B5EF4-FFF2-40B4-BE49-F238E27FC236}">
                <a16:creationId xmlns:a16="http://schemas.microsoft.com/office/drawing/2014/main" id="{AD926431-C4E0-4676-B855-D73EE2A09F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00800"/>
            <a:ext cx="6629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© Copyright 1992–2004 by Deitel &amp; Associates, Inc. and Pearson Education Inc. All Rights Reserved</a:t>
            </a:r>
            <a:r>
              <a:rPr lang="en-US" altLang="zh-CN">
                <a:solidFill>
                  <a:schemeClr val="tx1"/>
                </a:solidFill>
                <a:latin typeface="AvantGarde" pitchFamily="34" charset="0"/>
                <a:ea typeface="宋体" pitchFamily="2" charset="-122"/>
              </a:rPr>
              <a:t>.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1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C0F5-CC60-4A58-B110-71E849CD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7BBE7-791B-47E0-8342-5D74B6392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19286-9FBD-4324-B4CF-37E96172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339E02-518C-45D4-AFEA-20FF5E86475A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4643B-B0CA-4F1F-B7DF-0676622B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3A957-2CC5-4C83-BC04-44A9E0CA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7999E-7031-42ED-94DE-C845CFFA06B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82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B0C1B-8D93-465F-BCFF-41798B385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A99D-FF1A-45BD-AAC1-C51920680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2DCF0-D048-4B37-9FD8-5FF8AE6C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03D3B3-07F5-4EA3-B17D-BBF195AEF26D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2C259-4962-46D2-B0E4-9EA9A950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C994C-4A19-4C0F-9F87-C2038701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008B66-D13B-4331-A839-75D7D9B9D9C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26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DAA1-91C1-4C5F-BDAF-DB5E286A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7DB8-FB8B-4B9E-8D4D-92B066231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A8477-CC20-4B19-8C40-5C3108AA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B5869-6686-4410-86B5-DEDA700B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7A075-549C-4AF2-A490-06220BB4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CDE8-2898-41C9-91F5-5C437B111C3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53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0302-840F-4D7C-A473-8F1FA231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EAA85-2EB0-46D1-8E1D-33041FE1A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DA50A-DEF0-4838-965D-2E76434C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2CB087-0400-4922-9F91-7DC9C4839E49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481AD-E714-4546-B61C-28522DCE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24374-8573-4A69-8B2D-46884D6B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8A58D-B9CE-4CA6-847A-291E9451A79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133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73E2-6CF0-4817-A81C-455BCFE3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C7447-B2F6-496B-9572-086101E6A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FD9FF-A74B-4C54-961B-A95AFEDA0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CA999-851E-45D0-B22E-65845B3C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C68D67-6EB7-4DC7-9727-8391EC2B56EB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63D65-6214-4D89-9B12-A1303BB8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6AFBC-A822-4087-96EA-8D612442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7AD23-FB29-4133-9724-124394767C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836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4298-9AF2-422D-B1EE-A63202D1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88915-ED0B-49F9-8A7E-97BC9A25C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DCCA7-A896-4ECA-8801-07EC748A3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CA394-0114-4A88-8527-45CD39E85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D45D6-DF9F-411C-8263-95475B58D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DC717-99B0-42A5-9016-36F5FE84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034FBC-27D4-4810-9F83-B836C1894235}" type="datetime1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3E3F6-1870-49CB-A56B-B66C9CC6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8AFB7-E09C-42AD-ACDD-82742BE2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AFB-95D9-4C50-9E69-CCF772E78D2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27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3A4D-7883-4BA4-A2EB-65827081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10DCD-0278-4783-9E0B-E62B9020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852B12-B03F-401A-B09A-22FF8A471D26}" type="datetime1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C42EA-D385-492C-BDEB-CE2972FE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570D7-30EE-450C-858E-17211BA9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7ACE5-6DCF-44B1-BCE5-AED4F1432B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67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67E85-4812-46FA-B55A-8C0346CB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FB567-7683-4806-A86E-0F37B1E5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409E3-4A1F-4B6F-A6B3-36992622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597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DCF0-48BD-4DDA-B92F-E29D6B92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CF3D-354D-4A6E-AF1B-E13A3F4A2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BFFEF-0518-4957-93D5-89857DDCB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CA3D9-AA64-4F05-84FA-0B1ED13A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43E961-2071-4164-A816-F9134ED2D6BA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A81AD-DB12-49BE-A4B7-61A1EEFF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C6E26-110D-432F-9EA4-F7542D48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0F9606-3640-4612-B129-D14368C5360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64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2DCB-3EA8-4C02-A5BB-2D8C09FA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004F2-CF89-4A93-901F-8580E2416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AF3AE-E0F2-4DBA-8DA2-1FFC94CDF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D77BD-42F8-4BBF-93D1-C1BD19FA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0EB93D-55FD-41C9-8418-0659BC3F3680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1D6FD-3EDE-4090-982B-7A76CCC5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39B87-141A-4F5C-AA21-79CB1692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C7D8D7-F45D-4981-8A87-AE77D5099B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34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28140-F895-4F06-BF88-42CCEA25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7FC8D-C02F-4F4C-A012-39ECF4179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6592A-D9CF-46D3-92CD-2CD6BB05C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E1A3FC-59CE-474D-9569-50AD22CC8E28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76B21-0471-40FC-AD3A-A99860535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E1B8B-8F02-4176-8EF5-DB3DCA2D7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76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2133600" y="2057400"/>
            <a:ext cx="5943600" cy="803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2"/>
          <p:cNvSpPr txBox="1">
            <a:spLocks noChangeArrowheads="1"/>
          </p:cNvSpPr>
          <p:nvPr/>
        </p:nvSpPr>
        <p:spPr bwMode="auto">
          <a:xfrm>
            <a:off x="228600" y="1711485"/>
            <a:ext cx="8686800" cy="448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marL="365125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Supervisor								Research Scholar</a:t>
            </a: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Dr.Xxxxxxxxxxx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		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X.Xxxxx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Xxxxx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Designation								Register Number</a:t>
            </a: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Institute of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Xxxxxxx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	Institute of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Xxxxxxx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Saveetha School of Engineering		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Saveetha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School of Engineering 											</a:t>
            </a: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z="1400" b="1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US" altLang="zh-CN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4026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par>
              <p:cTn id="2" fill="hold" nodeType="interactiveSeq">
                <p:stCondLst>
                  <p:cond delay="0"/>
                </p:stCondLst>
                <p:childTnLst>
                  <p:par>
                    <p:cTn id="3" fill="hold"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par>
                                      <p:cTn id="6"/>
                                    </p:pa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par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285" y="1452895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285" y="2286000"/>
            <a:ext cx="7086600" cy="5029200"/>
          </a:xfrm>
        </p:spPr>
        <p:txBody>
          <a:bodyPr>
            <a:noAutofit/>
          </a:bodyPr>
          <a:lstStyle/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 full Sentences</a:t>
            </a:r>
          </a:p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 bullet points and pointers</a:t>
            </a:r>
          </a:p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Depictive diagrams can be used</a:t>
            </a:r>
          </a:p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Not more than two slides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46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822" y="1724427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822" y="2514600"/>
            <a:ext cx="7086600" cy="5029200"/>
          </a:xfrm>
        </p:spPr>
        <p:txBody>
          <a:bodyPr>
            <a:noAutofit/>
          </a:bodyPr>
          <a:lstStyle/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be stated clearly</a:t>
            </a:r>
          </a:p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address the problem statement identified through literature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00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000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7A8223-39EF-FB47-A105-FA55A82981FD}"/>
              </a:ext>
            </a:extLst>
          </p:cNvPr>
          <p:cNvSpPr txBox="1">
            <a:spLocks/>
          </p:cNvSpPr>
          <p:nvPr/>
        </p:nvSpPr>
        <p:spPr>
          <a:xfrm>
            <a:off x="1169424" y="2971800"/>
            <a:ext cx="70866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 bullet points and pointers</a:t>
            </a:r>
          </a:p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Should be systematically designed to achieve the aim stated in the previous slide.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77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60638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7A8223-39EF-FB47-A105-FA55A82981FD}"/>
              </a:ext>
            </a:extLst>
          </p:cNvPr>
          <p:cNvSpPr txBox="1">
            <a:spLocks/>
          </p:cNvSpPr>
          <p:nvPr/>
        </p:nvSpPr>
        <p:spPr>
          <a:xfrm>
            <a:off x="1375799" y="3352800"/>
            <a:ext cx="70866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List of references used in this presentation 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79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5741</TotalTime>
  <Words>150</Words>
  <Application>Microsoft Office PowerPoint</Application>
  <PresentationFormat>On-screen Show (4:3)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宋体</vt:lpstr>
      <vt:lpstr>Arial</vt:lpstr>
      <vt:lpstr>AvantGarde</vt:lpstr>
      <vt:lpstr>Calibri</vt:lpstr>
      <vt:lpstr>Calibri Light</vt:lpstr>
      <vt:lpstr>Times New Roman</vt:lpstr>
      <vt:lpstr>Wingdings 2</vt:lpstr>
      <vt:lpstr>Office Theme</vt:lpstr>
      <vt:lpstr>PowerPoint Presentation</vt:lpstr>
      <vt:lpstr>Introduction</vt:lpstr>
      <vt:lpstr>Proposed Aim</vt:lpstr>
      <vt:lpstr>Proposed Objectives</vt:lpstr>
      <vt:lpstr>References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kalid</dc:creator>
  <cp:lastModifiedBy>Santhakumar Devaraj</cp:lastModifiedBy>
  <cp:revision>404</cp:revision>
  <dcterms:created xsi:type="dcterms:W3CDTF">2000-07-06T15:05:59Z</dcterms:created>
  <dcterms:modified xsi:type="dcterms:W3CDTF">2025-02-17T08:36:27Z</dcterms:modified>
</cp:coreProperties>
</file>