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6" r:id="rId7"/>
    <p:sldId id="267" r:id="rId8"/>
    <p:sldId id="268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9EBE-502C-4E81-9626-C39D36E8A1E6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396E-EAE4-4C99-8900-C29033E15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46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9EBE-502C-4E81-9626-C39D36E8A1E6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396E-EAE4-4C99-8900-C29033E15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54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9EBE-502C-4E81-9626-C39D36E8A1E6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396E-EAE4-4C99-8900-C29033E15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90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9EBE-502C-4E81-9626-C39D36E8A1E6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396E-EAE4-4C99-8900-C29033E15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34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9EBE-502C-4E81-9626-C39D36E8A1E6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396E-EAE4-4C99-8900-C29033E15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15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9EBE-502C-4E81-9626-C39D36E8A1E6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396E-EAE4-4C99-8900-C29033E15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09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9EBE-502C-4E81-9626-C39D36E8A1E6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396E-EAE4-4C99-8900-C29033E15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36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9EBE-502C-4E81-9626-C39D36E8A1E6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396E-EAE4-4C99-8900-C29033E15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15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9EBE-502C-4E81-9626-C39D36E8A1E6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396E-EAE4-4C99-8900-C29033E15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8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9EBE-502C-4E81-9626-C39D36E8A1E6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396E-EAE4-4C99-8900-C29033E15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4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9EBE-502C-4E81-9626-C39D36E8A1E6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396E-EAE4-4C99-8900-C29033E15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93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29EBE-502C-4E81-9626-C39D36E8A1E6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7396E-EAE4-4C99-8900-C29033E15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3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Library Management System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5417840"/>
            <a:ext cx="7272808" cy="144016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DBMS Queries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6672"/>
            <a:ext cx="8381107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8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96944" cy="850106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Login Page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340768"/>
            <a:ext cx="4020196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282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579296" cy="720080"/>
          </a:xfrm>
        </p:spPr>
        <p:txBody>
          <a:bodyPr>
            <a:no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Registration for New User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052736"/>
            <a:ext cx="4608512" cy="5171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852936"/>
            <a:ext cx="3542327" cy="1440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447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224136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Webpage for Book issue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701" y="3661563"/>
            <a:ext cx="22" cy="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8" y="908720"/>
            <a:ext cx="8600682" cy="44580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5661248"/>
            <a:ext cx="5220429" cy="8668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69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243408"/>
            <a:ext cx="8435280" cy="936104"/>
          </a:xfrm>
        </p:spPr>
        <p:txBody>
          <a:bodyPr>
            <a:no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Flask Code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525" y="3863177"/>
            <a:ext cx="13" cy="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76672"/>
            <a:ext cx="7128792" cy="6192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118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76672"/>
            <a:ext cx="6065837" cy="57352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57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48680"/>
            <a:ext cx="7309832" cy="57935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16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76672"/>
            <a:ext cx="6021512" cy="58655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861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507288" cy="908720"/>
          </a:xfrm>
        </p:spPr>
        <p:txBody>
          <a:bodyPr>
            <a:no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SQL Database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80728"/>
            <a:ext cx="4862917" cy="54676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01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21</Words>
  <Application>Microsoft Office PowerPoint</Application>
  <PresentationFormat>On-screen Show (4:3)</PresentationFormat>
  <Paragraphs>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Library Management System</vt:lpstr>
      <vt:lpstr>Login Page</vt:lpstr>
      <vt:lpstr>Registration for New User</vt:lpstr>
      <vt:lpstr>Webpage for Book issue</vt:lpstr>
      <vt:lpstr>Flask Code</vt:lpstr>
      <vt:lpstr>PowerPoint Presentation</vt:lpstr>
      <vt:lpstr>PowerPoint Presentation</vt:lpstr>
      <vt:lpstr>PowerPoint Presentation</vt:lpstr>
      <vt:lpstr>SQL Database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Lenovo</dc:creator>
  <cp:lastModifiedBy>Lenovo</cp:lastModifiedBy>
  <cp:revision>22</cp:revision>
  <dcterms:created xsi:type="dcterms:W3CDTF">2023-07-17T17:48:36Z</dcterms:created>
  <dcterms:modified xsi:type="dcterms:W3CDTF">2023-08-10T06:09:59Z</dcterms:modified>
</cp:coreProperties>
</file>