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42348-3478-45E9-8D33-F0C495EA0B87}" v="2" dt="2020-12-18T17:08:51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ran Afzal" userId="3e383388781a421d" providerId="Windows Live" clId="Web-{9E642348-3478-45E9-8D33-F0C495EA0B87}"/>
    <pc:docChg chg="addSld modSld">
      <pc:chgData name="Imran Afzal" userId="3e383388781a421d" providerId="Windows Live" clId="Web-{9E642348-3478-45E9-8D33-F0C495EA0B87}" dt="2020-12-18T17:08:51.476" v="1"/>
      <pc:docMkLst>
        <pc:docMk/>
      </pc:docMkLst>
      <pc:sldChg chg="delSp add replId">
        <pc:chgData name="Imran Afzal" userId="3e383388781a421d" providerId="Windows Live" clId="Web-{9E642348-3478-45E9-8D33-F0C495EA0B87}" dt="2020-12-18T17:08:51.476" v="1"/>
        <pc:sldMkLst>
          <pc:docMk/>
          <pc:sldMk cId="1980998927" sldId="258"/>
        </pc:sldMkLst>
        <pc:picChg chg="del">
          <ac:chgData name="Imran Afzal" userId="3e383388781a421d" providerId="Windows Live" clId="Web-{9E642348-3478-45E9-8D33-F0C495EA0B87}" dt="2020-12-18T17:08:51.476" v="1"/>
          <ac:picMkLst>
            <pc:docMk/>
            <pc:sldMk cId="1980998927" sldId="258"/>
            <ac:picMk id="6" creationId="{AFBEA5EF-85A8-4FA0-981B-96CAF7DCCC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0983-468E-416E-A15E-9894471C6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DCC-F56F-4C90-8473-A9C8C6E43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0274-BF9A-4602-B9E7-25D42EE1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18F0-02A2-46E4-9F30-B22C9DFA713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0F63C-A5BF-4CBD-B5C2-C63B82D4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0089-FCB2-4C26-AC88-B5D43BCD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149E-BDE6-4BA3-A556-832F2F3F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0DA3-0B24-4DE3-9A90-37C18899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75A03-7EC5-44B9-8989-75B22D81C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F51FF-8798-4B1B-A2B8-CA518EE7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18F0-02A2-46E4-9F30-B22C9DFA713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D6456-E256-4782-945C-53F4D4BA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BB662-00F7-492F-AB67-D0CB3533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149E-BDE6-4BA3-A556-832F2F3F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5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70CD2-9E7F-455F-A7E8-D866E9A67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638D3-030A-4285-9604-D7B2906EB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E88A-1D3A-461C-A263-484B7A23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18F0-02A2-46E4-9F30-B22C9DFA713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C4E2A-3B69-4254-BC61-75D8198E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9E45F-86AF-4E7D-8500-751AC6EF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149E-BDE6-4BA3-A556-832F2F3F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7607-0214-4AEB-90E1-81554088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EC33-5FC4-4D84-A38E-DF5D5D73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200E5-2A3D-4E38-934A-7E343822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18F0-02A2-46E4-9F30-B22C9DFA713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88158-C307-40ED-A827-94BEFC76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5A088-B0D6-4A3A-8E08-8BB26717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149E-BDE6-4BA3-A556-832F2F3F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C31F-3C56-41FD-8FA9-8B856A73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5B0-3C5D-40C5-97AC-C831CAB4B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3E30D-A134-401B-AFE7-8240F9F8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18F0-02A2-46E4-9F30-B22C9DFA713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BDC4F-4611-4116-9366-CFEED6AE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18F8-9F76-4E5B-913E-526E2A7A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149E-BDE6-4BA3-A556-832F2F3F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A5EF-61A3-40AB-A853-B4DD5187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91C8-4F50-4157-9A4D-301F6E3DB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8A6F8-9DAD-47A5-A4ED-6E754CF4E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356BC-E305-4BFE-AEC1-78AFB293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18F0-02A2-46E4-9F30-B22C9DFA713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45926-29F0-4B71-8ECC-B9D7EE0B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BB387-386F-4492-8C23-1B73153E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149E-BDE6-4BA3-A556-832F2F3F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2CD-EFA1-466D-8F58-7E31CE6D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A357F-AF70-4175-A12E-CD9121A12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93794-D0AA-4FBC-8440-AA49F2963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68CC2-295D-4275-BB6A-3ADB3FD5D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C6E34-EEFF-449B-B6D9-C3AF11D33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C2CD3-1A66-41C4-86C5-21BB809A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18F0-02A2-46E4-9F30-B22C9DFA713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FBB77-02DB-4140-83E6-D49A2B8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DB6B1-842E-468D-A37D-C24D3CDE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149E-BDE6-4BA3-A556-832F2F3F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2562-680F-4AEA-AEF1-599E48C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9EBE1-D4A9-42A0-AD98-BA519838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18F0-02A2-46E4-9F30-B22C9DFA713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44DC0-CCD2-4538-9FE6-1F002F4F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1DC3C-7475-46A2-8791-F4BF56DA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149E-BDE6-4BA3-A556-832F2F3F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06C45-8F51-43E3-B848-A4306EA5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18F0-02A2-46E4-9F30-B22C9DFA713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1D073-A330-4023-AEBE-42B81FE4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FC1ED-4AF4-4677-8BF4-E7802BA2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149E-BDE6-4BA3-A556-832F2F3F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6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026F-5374-4435-BD39-ED23772F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79EA-6786-4654-87FE-DC9C69B0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DCE8D-AD8C-426A-A533-6C2CD4E37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B9AFC-03B7-4955-B2F7-3F29BCE9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18F0-02A2-46E4-9F30-B22C9DFA713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E0C4-0005-48EE-9E5B-B85531CC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6FBBD-3D5C-490C-90FB-81CE5888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149E-BDE6-4BA3-A556-832F2F3F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0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1AA7-EE2E-4A12-B166-3CC93719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8E19E-81EC-4ECA-805D-F8613F42B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9B2DA-6CDF-41B2-8D27-3F5D1A79D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ACEE-C70A-40FF-8FD2-1B6550D5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18F0-02A2-46E4-9F30-B22C9DFA713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95DD3-9927-45F2-8C09-3557700A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ED2C5-DCB5-4D98-A69C-9BC28511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149E-BDE6-4BA3-A556-832F2F3F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3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A1112-57B2-452E-A023-8B8BF80E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DE574-E36C-49FC-83EF-9DB13581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A6615-814D-4042-98A4-F262FA32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E18F0-02A2-46E4-9F30-B22C9DFA713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8F4EB-6A13-497B-B84A-700BEC55A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5EB95-30A8-456C-80FE-4EF838A2B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8149E-BDE6-4BA3-A556-832F2F3F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07354-2D75-4A7E-9649-93D25D007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09F78-F6D5-484E-BD37-1ADE4D51C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94" y="882789"/>
            <a:ext cx="3990267" cy="4701995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FBEA5EF-85A8-4FA0-981B-96CAF7DCC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29" y="505971"/>
            <a:ext cx="1132063" cy="177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0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07354-2D75-4A7E-9649-93D25D007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09F78-F6D5-484E-BD37-1ADE4D51C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94" y="882789"/>
            <a:ext cx="3990267" cy="470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9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F268355-40C8-458F-AE46-4E573C1B4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"/>
            <a:ext cx="12192000" cy="6860032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E1ECC4E2-DD38-4531-B207-3A762BBA8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06" y="262902"/>
            <a:ext cx="14160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94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iafzal</dc:creator>
  <cp:lastModifiedBy>iafzal</cp:lastModifiedBy>
  <cp:revision>4</cp:revision>
  <dcterms:created xsi:type="dcterms:W3CDTF">2019-12-07T00:44:38Z</dcterms:created>
  <dcterms:modified xsi:type="dcterms:W3CDTF">2020-12-18T17:08:52Z</dcterms:modified>
</cp:coreProperties>
</file>