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288a5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288a5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8d288a5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8d288a5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8d288a5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8d288a5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8d288a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8d288a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8d288a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8d288a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8d288a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8d288a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8d288a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8d288a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d288a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d288a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580225" y="1204050"/>
            <a:ext cx="60627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Installing SSL using Nginx-Certbot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add new user: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adduser tracrat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not ask password for the user: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the command sudo visudo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now add the line: tracrat ALL = (ALL:ALL) NOPASSWD:ALL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Installing Nginx: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check if nginx is installed run nginx -v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it i not installed install it by sudo apt-get install -y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to update and upgrade ubuntu packages run these following commands: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update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upgrade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create a new directory to deploy front end code: sudo mkdir -p /var/www/tracrat.com/html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new site in nginx using the following command: sudo cp /etc/nginx/sites-available/default /etc/nginx/sites-available/tracrat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go to /etc/nginx/sites-available/tracrat and run the following command to modify tracrat file: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nano tracrat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remove the default server which listens to 80 port and update the path var/www/gotracrat.com/html in place of var/www/html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Enter the server name as gotracrat.com and save the changes to the tracrat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check if the changes are ok with sudo nginx -t command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restart and reload the nginx service using the following commands: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service nginx restart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service nginx reload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deploy the code to the var/www/gotracrat.com/html/ directory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the output with sudo curl http://gotracrat.com command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Certbot PPA: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You'll need to add the Certbot PPA to your list of repositories. To do so, run the following commands on the command line on the machine: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update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install software-properties-common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add-apt-repository universe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add-apt-repository ppa:certbot/certbot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update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Certbot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this command on the command line on the machine to install Certbot.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apt-get install certbot python3-certbot-nginx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Choose how you'd like to run Certbot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Either get and install your certificates...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this command to get a certificate and have Certbot edit your Nginx configuration automatically to serve it, turning on HTTPS access in a single step.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certbot --nginx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Or, just get a certificate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you're feeling more conservative and would like to make the changes to your Nginx configuration by hand, run this command.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certbot certonly --nginx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Confirm that Certbot worked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confirm that your site is set up properly, visit https://yourwebsite.com/ in your browser and look for the lock icon in the URL bar. If you want to check that you have the top-of-the-line installation, you can head to https://www.ssllabs.com/ssltest/.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sudo apt auto-remove to remove unnecessary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run sudo certbot to activate the ssl for required domains.(It asks for your email to give you remainder to update your ssl certificate after 3 months)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restart and reload the nginx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