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f875cb8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f875cb8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f875cb8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f875cb8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f875cb80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f875cb80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f875cb80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f875cb80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f875cb80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f875cb80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ff030f55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ff030f55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ff030f55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ff030f55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f875cb80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f875cb80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Deploy Telenor Jar in Docker AWS Ubuntu</a:t>
            </a:r>
            <a:endParaRPr sz="3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376575" y="3309900"/>
            <a:ext cx="6174900" cy="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Deploy </a:t>
            </a:r>
            <a:r>
              <a:rPr lang="en"/>
              <a:t>Telenor Jar</a:t>
            </a:r>
            <a:r>
              <a:rPr lang="en"/>
              <a:t> using Docker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What is Docker 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Docker is a tool which is used to automate the deployment of applications 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lightweight containers so that applications can work efficiently in different                                  environments.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Note :- Container is a software package that consists of all the dependencies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required to run an application.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</a:t>
            </a:r>
            <a:r>
              <a:rPr lang="en"/>
              <a:t>Deploy Telenor Jar using Docker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</a:t>
            </a:r>
            <a:r>
              <a:rPr lang="en"/>
              <a:t>udo apt-get remove docker docker-engine docker.io (To remove docker installation if already there 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sudo apt-get update (To update all packages)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sudo apt install docker.io (Install Docker 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docker --version (Check docker version)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sudo snap install docker (Other dependencies of other docker packages)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Sudo systemctl start docker - start Docker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Sudo systemctl status docker - check the docker running or not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sudo docker run hello-world (To pull hello-world docker image from docker hub)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Docker Hub :- Its repository where we have all docker images.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sudo docker images (To check the docker images)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</a:t>
            </a:r>
            <a:r>
              <a:rPr lang="en"/>
              <a:t>Deploy Telenor Jar using 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9.sudo docker ps - a (list the docker containers in our local server)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10. sudo docker ps (it lists the running docker images)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 . Develop s</a:t>
            </a:r>
            <a:r>
              <a:rPr lang="en"/>
              <a:t>pringboot</a:t>
            </a:r>
            <a:r>
              <a:rPr lang="en"/>
              <a:t> application and build it and copy that jar into ubuntu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server using WINSCP  from your windows system.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 :- </a:t>
            </a:r>
            <a:r>
              <a:rPr lang="en"/>
              <a:t>TelenorProduct-1.0.jar </a:t>
            </a:r>
            <a:r>
              <a:rPr lang="en"/>
              <a:t> in loc :- </a:t>
            </a:r>
            <a:r>
              <a:rPr lang="en"/>
              <a:t>/root/TelenorProduct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</a:t>
            </a:r>
            <a:r>
              <a:rPr lang="en"/>
              <a:t>Deploy Telenor Jar using 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12 . run below command to create docker image telenor-product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syntax :-    docker image build -t </a:t>
            </a:r>
            <a:r>
              <a:rPr lang="en"/>
              <a:t> telenor-product</a:t>
            </a:r>
            <a:r>
              <a:rPr lang="en"/>
              <a:t> . (dot means current    directory).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13 . To run this image as container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syntax :- </a:t>
            </a:r>
            <a:r>
              <a:rPr lang="en"/>
              <a:t>sudo docker container run --network telenor --name telenor -p                    9082:9082 -d telenor-product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14. check the logs of the docker container Syntax :- docker container logs telenor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</a:t>
            </a:r>
            <a:r>
              <a:rPr lang="en"/>
              <a:t>Deploy Telenor Jar using 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15. Test API’s in Postman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http://</a:t>
            </a: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localhost</a:t>
            </a: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:9082/api/product?street=Blake gränden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01386"/>
            <a:ext cx="9144001" cy="2694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Deploy Telenor Jar using 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16. Different API’s tested</a:t>
            </a:r>
            <a:endParaRPr/>
          </a:p>
          <a:p>
            <a:pPr indent="-285750" lvl="0" marL="457200" rtl="0" algn="l">
              <a:spcBef>
                <a:spcPts val="160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http://localhost:9082/api/product?type=subscription&amp;min_price=1.0&amp;max_price=676.0&amp;street=Nilsson gatan&amp;city=Stockholm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http://localhost:9082/api/product?type=phone&amp;city=Stockholm&amp;street=Svensson gatan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http://localhost:9082/api/product?type=subscription&amp;property=gb_limit:50&amp;city=Stockholm 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http://localhost:9082/api/product?property=gb_limit:50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http://localhost:9082/api/product?type=phone&amp;city=Stockholm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http://localhost:9082/api/product?type=subscription&amp;min_price=100&amp;max_price=200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http://localhost:9082/api/product?type=phone&amp;min_price=100&amp;max_price=200 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 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http://localhost:9082/api/product?type=phone&amp;min_price=100&amp;max_price=200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http://localhost:9082/api/product?type=subscription&amp;min_price=100&amp;max_price=200&amp;street=Karlsson allén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http://localhost:9082/api/product?type=phone&amp;property=color:guld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http://localhost:9082/api/product?type=subscription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http://localhost:9082/api/product?type=ph&amp;street=vägen&amp;color=ro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chemeClr val="lt1"/>
                </a:highlight>
              </a:rPr>
              <a:t>http://localhost:9082/api/product?type=subscription&amp;property=gb_limit:5&amp;min_price=1.0&amp;max_price=676.00&amp;street=Nilsson gatan&amp;city=Stockholm&amp;gb_limit_min=10&amp;gb_limit_max=50</a:t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chemeClr val="lt1"/>
                </a:highlight>
              </a:rPr>
              <a:t>http://localhost:9082/api/product?type=phone&amp;min_price=100&amp;max_price=200</a:t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chemeClr val="lt1"/>
                </a:highlight>
              </a:rPr>
              <a:t>http://localhost:9082/api/product?type=subscription&amp;min_price=100&amp;max_price=200</a:t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t/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Deploy Telenor Jar using 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16. Different API’s tested</a:t>
            </a:r>
            <a:endParaRPr/>
          </a:p>
          <a:p>
            <a:pPr indent="-285750" lvl="0" marL="457200" rtl="0" algn="l">
              <a:spcBef>
                <a:spcPts val="160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chemeClr val="lt1"/>
                </a:highlight>
              </a:rPr>
              <a:t>http://localhost:9082/api/product?min_price=100&amp;max_price=200&amp;property=gb_limit:5</a:t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chemeClr val="lt1"/>
                </a:highlight>
              </a:rPr>
              <a:t>http://localhost:9082/api/product?min_price=100&amp;max_price=200&amp;property=50</a:t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chemeClr val="lt1"/>
                </a:highlight>
              </a:rPr>
              <a:t>http://localhost:9082/api/product?min_price=100&amp;max_price=200&amp;property=gb_limit:5&amp;city=Malmö</a:t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chemeClr val="lt1"/>
                </a:highlight>
              </a:rPr>
              <a:t>http://localhost:9082/api/product?property=gb_limit:5&amp;city=Malmö</a:t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chemeClr val="lt1"/>
                </a:highlight>
              </a:rPr>
              <a:t>http://localhost:9082/api/product?type=phone</a:t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chemeClr val="lt1"/>
                </a:highlight>
              </a:rPr>
              <a:t>http://localhost:9082/api/product?type=subscription&amp;gb_limit_min=50</a:t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chemeClr val="lt1"/>
                </a:highlight>
              </a:rPr>
              <a:t>http://localhost:9082/api/product?type=phone&amp;max_price=130</a:t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chemeClr val="lt1"/>
                </a:highlight>
              </a:rPr>
              <a:t>http://localhost:9082/api/product?type=phone&amp;min_price=130</a:t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chemeClr val="lt1"/>
                </a:highlight>
              </a:rPr>
              <a:t>http://localhost:9082/api/product?min_price=100&amp;max_price=200&amp;property=color&amp;city=Malmö&amp;color=röd</a:t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chemeClr val="lt1"/>
                </a:highlight>
              </a:rPr>
              <a:t>http://localhost:9082/api/product?type=subscription&amp;min_price=1.0&amp;max_price=676.0&amp;street=Nilsson gatan&amp;city=Gotenburg</a:t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160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</a:t>
            </a:r>
            <a:r>
              <a:rPr lang="en"/>
              <a:t>Deploy Telenor Jar using 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</a:t>
            </a:r>
            <a:r>
              <a:rPr lang="en" sz="2600"/>
              <a:t>    Thank You</a:t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                  Parasuram Yerramsetty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